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01C0-DF7E-4B86-96E4-12C522418953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660F-BDBE-47BB-AD76-85A063292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8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5931" y="63534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INSTITUTO FEDERAL DO PARANÁ – CAMPUS PARANAVAÍ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08685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DAB9BCC-C33A-4192-8766-BB00F7D4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2CB7D4-0BB8-4EAB-BC3F-BE807EEAE9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D65540-6888-49AB-A4E0-8C3B98FC9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990DF2-0FE0-498D-AE0B-9527C6970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1193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EEFBEE-483D-43A7-8F43-5640D5949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3439" y="407987"/>
            <a:ext cx="81145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 INSTITUTO FEDERAL DO PARANÁ – CAMPUS PARANAVAÍ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6262CE-DE84-458A-8F11-6B1D944C50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5248" y="365125"/>
            <a:ext cx="822275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6CA07A-E203-4F7A-813B-AC24FF709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29467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965F5-E181-4AC9-8687-EEF7E0415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8FC839-74D2-40B1-9C52-D15D46DA9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03B989DA-C1E0-4ECB-8953-8BF4C5F7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575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B3B2114E-BFD8-494E-9C8E-2604BB98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0AA7A1-DFA0-4206-9E61-6E29EDF83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E70AD1C4-3962-43B9-A7E8-15A7231A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A774CB-A785-447A-809E-C9F166C62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73330" y="365125"/>
            <a:ext cx="8980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00827" y="6356350"/>
            <a:ext cx="345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“TRABALHAR COM AS MÃOS ENSINA MUITO”</a:t>
            </a:r>
          </a:p>
          <a:p>
            <a:r>
              <a:rPr lang="pt-BR" sz="800" dirty="0"/>
              <a:t>JOSÉ SARAMAGO</a:t>
            </a:r>
          </a:p>
          <a:p>
            <a:endParaRPr lang="pt-BR" dirty="0"/>
          </a:p>
        </p:txBody>
      </p:sp>
      <p:pic>
        <p:nvPicPr>
          <p:cNvPr id="7" name="Imagem 2" descr="plan. if..bm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0423" y="170649"/>
            <a:ext cx="2088232" cy="1714513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 userDrawn="1"/>
        </p:nvCxnSpPr>
        <p:spPr>
          <a:xfrm>
            <a:off x="0" y="1759833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>
            <a:off x="0" y="55594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0" y="6256382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4560"/>
            <a:ext cx="9144000" cy="2387600"/>
          </a:xfrm>
        </p:spPr>
        <p:txBody>
          <a:bodyPr/>
          <a:lstStyle/>
          <a:p>
            <a:pPr algn="ctr"/>
            <a:r>
              <a:rPr lang="pt-BR" dirty="0"/>
              <a:t>Agregações</a:t>
            </a:r>
            <a:br>
              <a:rPr lang="pt-BR" dirty="0"/>
            </a:b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04360"/>
            <a:ext cx="9144000" cy="165576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A061E9-D701-42F7-913D-2A307EFEE19F}"/>
              </a:ext>
            </a:extLst>
          </p:cNvPr>
          <p:cNvSpPr txBox="1"/>
          <p:nvPr/>
        </p:nvSpPr>
        <p:spPr>
          <a:xfrm>
            <a:off x="0" y="6260122"/>
            <a:ext cx="322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Késsia Rita da Costa Marchi</a:t>
            </a:r>
          </a:p>
          <a:p>
            <a:r>
              <a:rPr lang="pt-BR" dirty="0"/>
              <a:t>IFPR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28124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5FCE-E982-43A7-90B5-107ABD5A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BCFC-9D38-4860-9E0A-1FA6A078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realiza agregações através de uma estrutura chamada </a:t>
            </a:r>
            <a:r>
              <a:rPr lang="pt-BR" dirty="0" err="1"/>
              <a:t>Aggregation</a:t>
            </a:r>
            <a:r>
              <a:rPr lang="pt-BR" dirty="0"/>
              <a:t> Framework, estrutura essa que implementa um recurso chamado </a:t>
            </a:r>
            <a:r>
              <a:rPr lang="pt-BR" dirty="0" err="1"/>
              <a:t>MapReduce</a:t>
            </a:r>
            <a:r>
              <a:rPr lang="pt-BR" dirty="0"/>
              <a:t>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A2461-AB1D-4B3A-967F-A8094F3CE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4A46-C990-4680-ACD3-C6034C5E9E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00827" y="6356350"/>
            <a:ext cx="3452973" cy="365125"/>
          </a:xfrm>
        </p:spPr>
        <p:txBody>
          <a:bodyPr/>
          <a:lstStyle/>
          <a:p>
            <a:r>
              <a:rPr lang="pt-BR"/>
              <a:t>“TRABALHAR COM AS MÃOS ENSINA MUITO”</a:t>
            </a:r>
          </a:p>
          <a:p>
            <a:r>
              <a:rPr lang="pt-BR" sz="800"/>
              <a:t>JOSÉ SARAMAGO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15FE-93B8-41D9-A5A7-BC0D801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Aggregation</a:t>
            </a:r>
            <a:r>
              <a:rPr lang="pt-BR" dirty="0"/>
              <a:t>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854F3-CFAD-436D-BB8F-D19EC473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Aggregation</a:t>
            </a:r>
            <a:r>
              <a:rPr lang="pt-BR" dirty="0"/>
              <a:t> Framework nos fornece várias funções para simples processamentos dos dados retornados. </a:t>
            </a:r>
          </a:p>
          <a:p>
            <a:r>
              <a:rPr lang="pt-BR" dirty="0"/>
              <a:t>Cada uma dessas funções recebe dados de entrada e, depois de processar estas informações, envia estes dados para a saída. </a:t>
            </a:r>
          </a:p>
          <a:p>
            <a:r>
              <a:rPr lang="pt-BR" dirty="0"/>
              <a:t>Estes dados da saída podem ser usados como dados de entrada para uma próxima função.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CA285-A496-435B-B1D7-E3CD8383C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7D57EA-A6AF-47E3-9D04-188BF92AA3ED}"/>
              </a:ext>
            </a:extLst>
          </p:cNvPr>
          <p:cNvCxnSpPr>
            <a:cxnSpLocks/>
          </p:cNvCxnSpPr>
          <p:nvPr/>
        </p:nvCxnSpPr>
        <p:spPr>
          <a:xfrm flipV="1">
            <a:off x="2895599" y="5174080"/>
            <a:ext cx="1870363" cy="1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AA71E7D-8012-4E75-932B-86B72BE591BC}"/>
              </a:ext>
            </a:extLst>
          </p:cNvPr>
          <p:cNvCxnSpPr>
            <a:cxnSpLocks/>
          </p:cNvCxnSpPr>
          <p:nvPr/>
        </p:nvCxnSpPr>
        <p:spPr>
          <a:xfrm>
            <a:off x="7024253" y="5174080"/>
            <a:ext cx="1870363" cy="1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Entrada Manual 14">
            <a:extLst>
              <a:ext uri="{FF2B5EF4-FFF2-40B4-BE49-F238E27FC236}">
                <a16:creationId xmlns:a16="http://schemas.microsoft.com/office/drawing/2014/main" id="{664789B7-0CBE-49C8-A5FA-AD4805235390}"/>
              </a:ext>
            </a:extLst>
          </p:cNvPr>
          <p:cNvSpPr/>
          <p:nvPr/>
        </p:nvSpPr>
        <p:spPr>
          <a:xfrm>
            <a:off x="1122218" y="4814764"/>
            <a:ext cx="1773381" cy="71863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159A3172-10E5-4079-A206-BFF2EB6FD9D1}"/>
              </a:ext>
            </a:extLst>
          </p:cNvPr>
          <p:cNvSpPr/>
          <p:nvPr/>
        </p:nvSpPr>
        <p:spPr>
          <a:xfrm>
            <a:off x="8894616" y="4837648"/>
            <a:ext cx="1870363" cy="67286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133D480-3877-4810-B601-7FC58D1A0A2F}"/>
              </a:ext>
            </a:extLst>
          </p:cNvPr>
          <p:cNvSpPr/>
          <p:nvPr/>
        </p:nvSpPr>
        <p:spPr>
          <a:xfrm>
            <a:off x="4765961" y="4710545"/>
            <a:ext cx="22582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168008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86C0-D5B5-4CAC-927B-9F4DE87D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B7A49-8921-4B85-9E7E-FE5F5E71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MapReduce</a:t>
            </a:r>
            <a:r>
              <a:rPr lang="pt-BR" dirty="0"/>
              <a:t> é uma ferramenta que ajuda a resolver problemas que seriam muito complexos para expressarmos pelos comandos do </a:t>
            </a:r>
            <a:r>
              <a:rPr lang="pt-BR" dirty="0" err="1"/>
              <a:t>Aggregation</a:t>
            </a:r>
            <a:r>
              <a:rPr lang="pt-BR" dirty="0"/>
              <a:t> Framework.</a:t>
            </a:r>
          </a:p>
          <a:p>
            <a:endParaRPr lang="pt-BR" dirty="0"/>
          </a:p>
          <a:p>
            <a:r>
              <a:rPr lang="pt-BR" dirty="0"/>
              <a:t>Ele utiliza basicamente </a:t>
            </a:r>
            <a:r>
              <a:rPr lang="pt-BR" dirty="0" err="1"/>
              <a:t>JavaScript</a:t>
            </a:r>
            <a:r>
              <a:rPr lang="pt-BR" dirty="0"/>
              <a:t> como linguagem para os comandos. </a:t>
            </a:r>
          </a:p>
          <a:p>
            <a:pPr lvl="1"/>
            <a:r>
              <a:rPr lang="pt-BR" dirty="0"/>
              <a:t>Mas, todo esse poder tem um preço: perda de performance. Então, não é recomendado utilizar largamente o </a:t>
            </a:r>
            <a:r>
              <a:rPr lang="pt-BR" dirty="0" err="1"/>
              <a:t>MapReduce</a:t>
            </a:r>
            <a:r>
              <a:rPr lang="pt-BR" dirty="0"/>
              <a:t>, principalmente em análises de dados em tempo real. Sempre que for possível evitar, utilize o </a:t>
            </a:r>
            <a:r>
              <a:rPr lang="pt-BR" dirty="0" err="1"/>
              <a:t>Aggregation</a:t>
            </a:r>
            <a:r>
              <a:rPr lang="pt-BR" dirty="0"/>
              <a:t> Framework.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MapReduce</a:t>
            </a:r>
            <a:r>
              <a:rPr lang="pt-BR" dirty="0"/>
              <a:t>, temos basicamente 2 operações: mapear dados e reduzir dados.</a:t>
            </a:r>
          </a:p>
          <a:p>
            <a:pPr lvl="1"/>
            <a:r>
              <a:rPr lang="pt-BR" dirty="0"/>
              <a:t>Primeiro, nós criamos uma função de mapeamento. Basicamente, é nessa etapa que arrumamos a estrutura dos documentos para começarmos a trabalhar com eles.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975691-0620-4CBF-9BA4-78F0CC1F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454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BD605D26-6156-497E-BBF8-50BC5C713F00}" vid="{9FFA830C-CEBA-4A25-A690-98DC465EEA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IFPR - PETIC</Template>
  <TotalTime>2847</TotalTime>
  <Words>266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Agregações MongoDB</vt:lpstr>
      <vt:lpstr>Agregações</vt:lpstr>
      <vt:lpstr>O Aggregation Framework</vt:lpstr>
      <vt:lpstr>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Agregação</dc:title>
  <dc:creator>Késsia Marchi</dc:creator>
  <cp:lastModifiedBy>Késsia Marchi</cp:lastModifiedBy>
  <cp:revision>6</cp:revision>
  <dcterms:created xsi:type="dcterms:W3CDTF">2018-09-24T18:02:21Z</dcterms:created>
  <dcterms:modified xsi:type="dcterms:W3CDTF">2018-09-26T17:30:05Z</dcterms:modified>
</cp:coreProperties>
</file>