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0EA6-AD1B-422B-B24B-F98D7FB4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B9FA9-E597-4C6E-9C39-DB8FD85A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6D13-E3BE-4C1C-867C-3E651A9E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6430-218F-43DA-B691-0E5542F5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DEE2-26A9-42D5-B734-565E1CEB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6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6B6C-049A-4A11-8F69-7F2BEFB3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3DD26-125F-43AC-A082-4213F6DB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A8E8-2A9F-4638-921F-25F6C6DE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76B4-E0B0-4488-AA79-6CE887FB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E54C-F5E0-4D0F-AEA8-AFCC09E2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0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12B19-9E74-489B-B735-420F87F7D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FE61-7949-496D-A171-E8018F23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8D55-3CF7-48AA-8633-50D8E2AB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C641-6EB6-43A0-BF89-662426A7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140F-2F5C-4B7F-8FFC-8E65C263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73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ABA2-B677-4599-B52D-BA5C63FD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5CBF-108E-4625-A670-FD575C61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825A-689A-4952-969C-E3E2CA58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1C56-1640-4F57-AFDB-C7DCBE49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7456-7580-4EF9-99EB-DA4A8EF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824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611D-9E95-4529-BA08-C662FFE1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0E08A-E199-4C48-9E5F-5DE7A25E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16BAC-2127-4A04-89E3-AE8AD367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DFFA-F79F-4363-9950-8B7250B8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239C-6475-464F-B86F-880339C7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64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93FF-CE0A-4EC7-8BC7-04FCCF5D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9615-F8FB-44D0-9CB4-7D7D62F5D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BF779-268A-4FB2-BB5A-786B9DF5B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AB37-F7EF-4D71-8A69-F072CF29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C8F00-0590-446A-BBCF-6F3C361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19F99-32AB-406A-A793-5639478E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069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E8BB-DACD-4881-857B-E6E1EFB1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2E6D2-2EB0-4E00-B92E-C11F074B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486B-6F56-4A74-915E-7C378AEB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E0809-C90C-41F9-89BA-F41B29F85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0EF07-BAA7-426C-A7C1-D8A2FAA00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FC3B-2348-40B5-A420-AE968965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1E716-4160-4A2D-AE6A-03883A4E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FE38-8C9E-4CA9-AB53-5EC0FA4A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79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CB65-11E7-4C03-89A7-C0807F91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83B1B-4800-463C-8FDE-561D642D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17AE-01B0-4610-896A-6857E74C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49FAF-685F-4C67-86C7-0D18EBEE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39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AF205-6A0E-467B-A672-8D98C582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0BAD-65CF-4B57-9230-8F8C0719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DAFD6-4788-4A59-8648-FEAABE35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05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6C6C-522D-4B7A-B3D1-7503F733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5B8-71ED-4AD2-BB20-6DDF3EA9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91A1-FFF1-47E5-91DA-CCB05F995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0164-2F27-4590-BD04-A999CE6A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7AF7-0F4B-4F66-BD29-465FF32B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39B5F-1C09-4847-82D8-91A06A69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D20-57B7-4358-B2FE-BB0D329F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7D407-9445-467C-B20C-E27274AB8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C315E-3F68-45E0-B9A6-626AE9F0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2601E-D103-43BA-9FD3-8EABD6C3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CCF6-3CE2-464D-A6CF-D3BB24BD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76E97-15E2-4CB7-9DA6-17B0B039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343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82BC9-A6AE-4C7B-B740-9AF19A96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F072-E12C-4339-8C84-4A181C332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A8C3-0DE7-471F-AD9F-040ECE1DF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3047-403D-4E50-ACB7-BA5F2A33BEC4}" type="datetimeFigureOut">
              <a:rPr lang="en-ID" smtClean="0"/>
              <a:t>08/12/2020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657C-A1F8-466C-9FA6-9C9B0D2F3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AC86-9705-4B2B-A9A6-685AC5757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D145-9AB8-4641-A217-30DB611571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47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15A5CB-0251-4571-95F2-62BB4B5074AF}"/>
              </a:ext>
            </a:extLst>
          </p:cNvPr>
          <p:cNvSpPr/>
          <p:nvPr/>
        </p:nvSpPr>
        <p:spPr>
          <a:xfrm>
            <a:off x="5089242" y="294402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 /16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74C67-BD03-4A2F-BC1C-54A05D70A885}"/>
              </a:ext>
            </a:extLst>
          </p:cNvPr>
          <p:cNvSpPr/>
          <p:nvPr/>
        </p:nvSpPr>
        <p:spPr>
          <a:xfrm>
            <a:off x="3075727" y="1149167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 /17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4BDD5-ACE6-4642-A2F9-48593D9299D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2485" y="646094"/>
            <a:ext cx="2013515" cy="5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0AC5AD-D153-4314-9F72-D8FF0162E064}"/>
              </a:ext>
            </a:extLst>
          </p:cNvPr>
          <p:cNvSpPr/>
          <p:nvPr/>
        </p:nvSpPr>
        <p:spPr>
          <a:xfrm>
            <a:off x="7231152" y="973321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192.168.128.0 /17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8E9D77-93B2-452B-B627-571370CE13D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096000" y="646094"/>
            <a:ext cx="2141910" cy="32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72EFA-6D3C-4612-949C-1E35AA96810F}"/>
              </a:ext>
            </a:extLst>
          </p:cNvPr>
          <p:cNvSpPr/>
          <p:nvPr/>
        </p:nvSpPr>
        <p:spPr>
          <a:xfrm>
            <a:off x="3063494" y="1852551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 /18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7F7F0-7BF3-4CF5-9AB0-3A75A4ADB569}"/>
              </a:ext>
            </a:extLst>
          </p:cNvPr>
          <p:cNvSpPr/>
          <p:nvPr/>
        </p:nvSpPr>
        <p:spPr>
          <a:xfrm>
            <a:off x="272892" y="1325013"/>
            <a:ext cx="2013515" cy="5275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192.168.64.0 /22</a:t>
            </a:r>
          </a:p>
          <a:p>
            <a:pPr algn="ctr"/>
            <a:r>
              <a:rPr lang="en-US" dirty="0"/>
              <a:t>A8 : 1000 host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8561DE-C111-42A0-A90B-DF0F71509CB7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4070252" y="1500859"/>
            <a:ext cx="12233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0399C7-2253-4736-8DC5-0221C6E0F163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flipH="1">
            <a:off x="2286407" y="1500859"/>
            <a:ext cx="1796078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56D34B5-B774-4A2B-8B93-8952FFCBF80D}"/>
              </a:ext>
            </a:extLst>
          </p:cNvPr>
          <p:cNvSpPr/>
          <p:nvPr/>
        </p:nvSpPr>
        <p:spPr>
          <a:xfrm>
            <a:off x="7231152" y="1676705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192.168.128.0 /18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533E64-8510-4A0B-9F8D-5194759DCBFE}"/>
              </a:ext>
            </a:extLst>
          </p:cNvPr>
          <p:cNvSpPr/>
          <p:nvPr/>
        </p:nvSpPr>
        <p:spPr>
          <a:xfrm>
            <a:off x="10033988" y="1190757"/>
            <a:ext cx="2013515" cy="4859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192.168.192.0 /30</a:t>
            </a:r>
          </a:p>
          <a:p>
            <a:pPr algn="ctr"/>
            <a:r>
              <a:rPr lang="en-US" dirty="0"/>
              <a:t>A13 : 2 host</a:t>
            </a:r>
            <a:endParaRPr lang="en-ID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495A04-C012-403C-BC60-D1407FA160E8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8237910" y="1325013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FB07F0-564C-4836-9332-5F2C7B6BD6DB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8237910" y="1325013"/>
            <a:ext cx="1796078" cy="10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C3AA5B5-EAE7-4862-9EC9-6BEF7EF07297}"/>
              </a:ext>
            </a:extLst>
          </p:cNvPr>
          <p:cNvSpPr/>
          <p:nvPr/>
        </p:nvSpPr>
        <p:spPr>
          <a:xfrm>
            <a:off x="3063494" y="2555935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 /19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03AC2-AAC1-488D-8057-713BB2650367}"/>
              </a:ext>
            </a:extLst>
          </p:cNvPr>
          <p:cNvSpPr/>
          <p:nvPr/>
        </p:nvSpPr>
        <p:spPr>
          <a:xfrm>
            <a:off x="272892" y="2204243"/>
            <a:ext cx="2013515" cy="500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192.168.32.0 /30</a:t>
            </a:r>
          </a:p>
          <a:p>
            <a:pPr algn="ctr"/>
            <a:r>
              <a:rPr lang="en-US" dirty="0"/>
              <a:t>A7 : 2host</a:t>
            </a:r>
            <a:endParaRPr lang="en-ID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712A6A-B23D-4AF1-9583-C67CFEE66378}"/>
              </a:ext>
            </a:extLst>
          </p:cNvPr>
          <p:cNvCxnSpPr>
            <a:endCxn id="43" idx="0"/>
          </p:cNvCxnSpPr>
          <p:nvPr/>
        </p:nvCxnSpPr>
        <p:spPr>
          <a:xfrm flipH="1">
            <a:off x="4070252" y="2204243"/>
            <a:ext cx="12233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BAF3CE-C5DB-41C8-A39B-528422864EC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286407" y="2204243"/>
            <a:ext cx="1796078" cy="25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491ABB6-851F-4830-9190-F4277058AA96}"/>
              </a:ext>
            </a:extLst>
          </p:cNvPr>
          <p:cNvSpPr/>
          <p:nvPr/>
        </p:nvSpPr>
        <p:spPr>
          <a:xfrm>
            <a:off x="4612221" y="3259319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 /20</a:t>
            </a:r>
            <a:endParaRPr lang="en-ID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24B000-CEAB-4325-A13D-2D950C55BAA3}"/>
              </a:ext>
            </a:extLst>
          </p:cNvPr>
          <p:cNvSpPr/>
          <p:nvPr/>
        </p:nvSpPr>
        <p:spPr>
          <a:xfrm>
            <a:off x="1036421" y="3303662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192.168.16.0 /21</a:t>
            </a:r>
            <a:endParaRPr lang="en-ID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756B75-2C3D-4BD6-8E92-A899BE2A649B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>
            <a:off x="4070252" y="2907627"/>
            <a:ext cx="154872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05ECCE-1416-4B57-AEFF-C8409FFFF0F9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2043179" y="2907627"/>
            <a:ext cx="2027073" cy="39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9D3DE8D-BD0B-4F68-AECE-BD28FBEF7F99}"/>
              </a:ext>
            </a:extLst>
          </p:cNvPr>
          <p:cNvSpPr/>
          <p:nvPr/>
        </p:nvSpPr>
        <p:spPr>
          <a:xfrm>
            <a:off x="7243388" y="2380089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192.168.128.0 /19</a:t>
            </a:r>
            <a:endParaRPr lang="en-ID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B59707-75AE-45BB-B563-8FE9C1FDE492}"/>
              </a:ext>
            </a:extLst>
          </p:cNvPr>
          <p:cNvSpPr/>
          <p:nvPr/>
        </p:nvSpPr>
        <p:spPr>
          <a:xfrm>
            <a:off x="10046224" y="2028397"/>
            <a:ext cx="2013515" cy="4859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192.168.160.0 /22</a:t>
            </a:r>
          </a:p>
          <a:p>
            <a:pPr algn="ctr"/>
            <a:r>
              <a:rPr lang="en-US" dirty="0"/>
              <a:t>A12 : 700 host</a:t>
            </a:r>
            <a:endParaRPr lang="en-ID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51B4B0-90EB-4AD7-BD8E-7E31F7AC1E48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250146" y="2028397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CCAB6F-1C06-45EC-A622-EFE3A643995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250146" y="2028397"/>
            <a:ext cx="1796078" cy="24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BCF8817-7093-4BE1-9ACC-59A5747FA477}"/>
              </a:ext>
            </a:extLst>
          </p:cNvPr>
          <p:cNvSpPr/>
          <p:nvPr/>
        </p:nvSpPr>
        <p:spPr>
          <a:xfrm>
            <a:off x="7243388" y="3103709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192.168.128.0 /20</a:t>
            </a:r>
            <a:endParaRPr lang="en-ID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046FD-31E4-4A1E-8A9E-9B19325F661A}"/>
              </a:ext>
            </a:extLst>
          </p:cNvPr>
          <p:cNvSpPr/>
          <p:nvPr/>
        </p:nvSpPr>
        <p:spPr>
          <a:xfrm>
            <a:off x="10046224" y="2718529"/>
            <a:ext cx="2013515" cy="4859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192.168.144.0 /30</a:t>
            </a:r>
          </a:p>
          <a:p>
            <a:pPr algn="ctr"/>
            <a:r>
              <a:rPr lang="en-US" dirty="0"/>
              <a:t>A11 : 2 host</a:t>
            </a:r>
            <a:endParaRPr lang="en-ID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55D4E9-A40C-4A28-B2EC-FBCAE5801FF9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250146" y="2752017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440C4D-E17B-4195-BB52-F64D617D7042}"/>
              </a:ext>
            </a:extLst>
          </p:cNvPr>
          <p:cNvCxnSpPr>
            <a:cxnSpLocks/>
            <a:stCxn id="64" idx="2"/>
            <a:endCxn id="71" idx="1"/>
          </p:cNvCxnSpPr>
          <p:nvPr/>
        </p:nvCxnSpPr>
        <p:spPr>
          <a:xfrm>
            <a:off x="8250146" y="2731781"/>
            <a:ext cx="1796078" cy="22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3D5CA9F-3DAF-4332-BB11-06110BF8182B}"/>
              </a:ext>
            </a:extLst>
          </p:cNvPr>
          <p:cNvSpPr/>
          <p:nvPr/>
        </p:nvSpPr>
        <p:spPr>
          <a:xfrm>
            <a:off x="10033988" y="4253739"/>
            <a:ext cx="2013515" cy="4859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192.168.128.0 /21</a:t>
            </a:r>
          </a:p>
          <a:p>
            <a:pPr algn="ctr"/>
            <a:r>
              <a:rPr lang="en-US" dirty="0"/>
              <a:t>A9 : 2020 host</a:t>
            </a:r>
            <a:endParaRPr lang="en-ID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1C5232-FC93-4CB6-897B-5185E8E397E3}"/>
              </a:ext>
            </a:extLst>
          </p:cNvPr>
          <p:cNvSpPr/>
          <p:nvPr/>
        </p:nvSpPr>
        <p:spPr>
          <a:xfrm>
            <a:off x="10046224" y="3479508"/>
            <a:ext cx="2013515" cy="4859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192.168.136.0 /25</a:t>
            </a:r>
          </a:p>
          <a:p>
            <a:pPr algn="ctr"/>
            <a:r>
              <a:rPr lang="en-US" dirty="0"/>
              <a:t>A10 : 100 host</a:t>
            </a:r>
            <a:endParaRPr lang="en-ID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DF0BAB-CF56-4538-AB99-290653E5A653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>
            <a:off x="8250146" y="3455401"/>
            <a:ext cx="1783842" cy="10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55DE8D-BD6A-4C05-A846-B163FD2BBE88}"/>
              </a:ext>
            </a:extLst>
          </p:cNvPr>
          <p:cNvCxnSpPr>
            <a:cxnSpLocks/>
            <a:stCxn id="70" idx="2"/>
            <a:endCxn id="76" idx="1"/>
          </p:cNvCxnSpPr>
          <p:nvPr/>
        </p:nvCxnSpPr>
        <p:spPr>
          <a:xfrm>
            <a:off x="8250146" y="3455401"/>
            <a:ext cx="1796078" cy="26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6793705-262A-4DF3-8E71-896F139DD8F9}"/>
              </a:ext>
            </a:extLst>
          </p:cNvPr>
          <p:cNvSpPr/>
          <p:nvPr/>
        </p:nvSpPr>
        <p:spPr>
          <a:xfrm>
            <a:off x="0" y="4077893"/>
            <a:ext cx="2013515" cy="454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192.168.20.0 /22</a:t>
            </a:r>
          </a:p>
          <a:p>
            <a:pPr algn="ctr"/>
            <a:r>
              <a:rPr lang="en-US" dirty="0"/>
              <a:t>A6 : 520 host</a:t>
            </a:r>
            <a:endParaRPr lang="en-ID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7A9A480-7215-4666-82C2-F8A01B723546}"/>
              </a:ext>
            </a:extLst>
          </p:cNvPr>
          <p:cNvCxnSpPr>
            <a:cxnSpLocks/>
            <a:stCxn id="61" idx="2"/>
            <a:endCxn id="89" idx="0"/>
          </p:cNvCxnSpPr>
          <p:nvPr/>
        </p:nvCxnSpPr>
        <p:spPr>
          <a:xfrm flipH="1">
            <a:off x="1006758" y="3655354"/>
            <a:ext cx="1036421" cy="42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52EC163E-599C-4B71-9717-7963059A4CAA}"/>
              </a:ext>
            </a:extLst>
          </p:cNvPr>
          <p:cNvSpPr/>
          <p:nvPr/>
        </p:nvSpPr>
        <p:spPr>
          <a:xfrm>
            <a:off x="2274171" y="4111833"/>
            <a:ext cx="2013515" cy="31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192.168.16.0 /22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C445533-8B91-4941-8AFD-D7A99C2012A3}"/>
              </a:ext>
            </a:extLst>
          </p:cNvPr>
          <p:cNvCxnSpPr>
            <a:cxnSpLocks/>
            <a:stCxn id="61" idx="2"/>
            <a:endCxn id="97" idx="0"/>
          </p:cNvCxnSpPr>
          <p:nvPr/>
        </p:nvCxnSpPr>
        <p:spPr>
          <a:xfrm>
            <a:off x="2043179" y="3655354"/>
            <a:ext cx="1237750" cy="45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485E37E-B944-4DD3-9B7B-B0FE948FBCE4}"/>
              </a:ext>
            </a:extLst>
          </p:cNvPr>
          <p:cNvSpPr/>
          <p:nvPr/>
        </p:nvSpPr>
        <p:spPr>
          <a:xfrm>
            <a:off x="29663" y="5101158"/>
            <a:ext cx="2013515" cy="454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192.168.18.0 /23</a:t>
            </a:r>
          </a:p>
          <a:p>
            <a:pPr algn="ctr"/>
            <a:r>
              <a:rPr lang="en-US" dirty="0"/>
              <a:t>A5 : 500 host</a:t>
            </a:r>
            <a:endParaRPr lang="en-ID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66265CB-6E99-4EF9-9CFB-0CC25FFFAEE1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 flipH="1">
            <a:off x="1036421" y="4429585"/>
            <a:ext cx="2244508" cy="67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6E56380-75D0-49B1-B974-313F351222D2}"/>
              </a:ext>
            </a:extLst>
          </p:cNvPr>
          <p:cNvSpPr/>
          <p:nvPr/>
        </p:nvSpPr>
        <p:spPr>
          <a:xfrm>
            <a:off x="2286407" y="5101158"/>
            <a:ext cx="2013515" cy="454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192.168.16.0 /28</a:t>
            </a:r>
          </a:p>
          <a:p>
            <a:pPr algn="ctr"/>
            <a:r>
              <a:rPr lang="en-US" dirty="0"/>
              <a:t>A4 : 12 host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38B3492-55F3-4CA6-888E-A8C57A30E68E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>
            <a:off x="3280929" y="4429585"/>
            <a:ext cx="12236" cy="67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77A142-6129-4D5C-B9E6-2654698498F9}"/>
              </a:ext>
            </a:extLst>
          </p:cNvPr>
          <p:cNvSpPr/>
          <p:nvPr/>
        </p:nvSpPr>
        <p:spPr>
          <a:xfrm>
            <a:off x="6918502" y="4375258"/>
            <a:ext cx="201351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 /21</a:t>
            </a:r>
            <a:endParaRPr lang="en-ID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377ABAF-069B-4A0F-AEEC-0D9B9A5B7BBE}"/>
              </a:ext>
            </a:extLst>
          </p:cNvPr>
          <p:cNvCxnSpPr>
            <a:cxnSpLocks/>
            <a:stCxn id="60" idx="2"/>
            <a:endCxn id="111" idx="0"/>
          </p:cNvCxnSpPr>
          <p:nvPr/>
        </p:nvCxnSpPr>
        <p:spPr>
          <a:xfrm>
            <a:off x="5618979" y="3611011"/>
            <a:ext cx="2306281" cy="76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34B097-AEDE-4CAA-B71E-39FD1CB21A3A}"/>
              </a:ext>
            </a:extLst>
          </p:cNvPr>
          <p:cNvSpPr/>
          <p:nvPr/>
        </p:nvSpPr>
        <p:spPr>
          <a:xfrm>
            <a:off x="4624383" y="4361799"/>
            <a:ext cx="2013515" cy="480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192.168.8.0 /30</a:t>
            </a:r>
          </a:p>
          <a:p>
            <a:pPr algn="ctr"/>
            <a:r>
              <a:rPr lang="en-US" dirty="0"/>
              <a:t>A3 : 2 host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6619337-66C6-4B3C-B53C-5A08DAE9CE76}"/>
              </a:ext>
            </a:extLst>
          </p:cNvPr>
          <p:cNvCxnSpPr>
            <a:cxnSpLocks/>
            <a:stCxn id="60" idx="2"/>
            <a:endCxn id="113" idx="0"/>
          </p:cNvCxnSpPr>
          <p:nvPr/>
        </p:nvCxnSpPr>
        <p:spPr>
          <a:xfrm>
            <a:off x="5618979" y="3611011"/>
            <a:ext cx="12162" cy="75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C0A6FB-0ED5-402C-BB5E-76D46D67B999}"/>
              </a:ext>
            </a:extLst>
          </p:cNvPr>
          <p:cNvSpPr/>
          <p:nvPr/>
        </p:nvSpPr>
        <p:spPr>
          <a:xfrm>
            <a:off x="4523316" y="5723710"/>
            <a:ext cx="2013515" cy="454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192.168.4.0 /24</a:t>
            </a:r>
          </a:p>
          <a:p>
            <a:pPr algn="ctr"/>
            <a:r>
              <a:rPr lang="en-US" dirty="0"/>
              <a:t>A2 : 250 host</a:t>
            </a:r>
            <a:endParaRPr lang="en-ID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68BA94-BE61-40A4-8E4E-394359F6896D}"/>
              </a:ext>
            </a:extLst>
          </p:cNvPr>
          <p:cNvCxnSpPr>
            <a:cxnSpLocks/>
            <a:stCxn id="111" idx="2"/>
            <a:endCxn id="120" idx="0"/>
          </p:cNvCxnSpPr>
          <p:nvPr/>
        </p:nvCxnSpPr>
        <p:spPr>
          <a:xfrm flipH="1">
            <a:off x="5530074" y="4726950"/>
            <a:ext cx="2395186" cy="99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4FE343-8D65-4361-9619-AFE64EC6AFD2}"/>
              </a:ext>
            </a:extLst>
          </p:cNvPr>
          <p:cNvSpPr/>
          <p:nvPr/>
        </p:nvSpPr>
        <p:spPr>
          <a:xfrm>
            <a:off x="6780060" y="5723710"/>
            <a:ext cx="2013515" cy="454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 /22</a:t>
            </a:r>
          </a:p>
          <a:p>
            <a:pPr algn="ctr"/>
            <a:r>
              <a:rPr lang="en-US" dirty="0"/>
              <a:t>A1 : 720 host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52BB1E7-E884-41A9-88B3-6372F096B739}"/>
              </a:ext>
            </a:extLst>
          </p:cNvPr>
          <p:cNvCxnSpPr>
            <a:cxnSpLocks/>
            <a:stCxn id="111" idx="2"/>
            <a:endCxn id="122" idx="0"/>
          </p:cNvCxnSpPr>
          <p:nvPr/>
        </p:nvCxnSpPr>
        <p:spPr>
          <a:xfrm flipH="1">
            <a:off x="7786818" y="4726950"/>
            <a:ext cx="138442" cy="99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1F93862-5AA7-4FCD-88E9-0F2F73FCD67E}"/>
              </a:ext>
            </a:extLst>
          </p:cNvPr>
          <p:cNvSpPr/>
          <p:nvPr/>
        </p:nvSpPr>
        <p:spPr>
          <a:xfrm>
            <a:off x="272891" y="213091"/>
            <a:ext cx="2013515" cy="527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10.151.79.56 /30</a:t>
            </a:r>
          </a:p>
          <a:p>
            <a:pPr algn="ctr"/>
            <a:r>
              <a:rPr lang="en-US" dirty="0"/>
              <a:t>Mojokerto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806D4-FC70-4181-9FFE-760633E67F12}"/>
              </a:ext>
            </a:extLst>
          </p:cNvPr>
          <p:cNvSpPr/>
          <p:nvPr/>
        </p:nvSpPr>
        <p:spPr>
          <a:xfrm>
            <a:off x="2509801" y="213091"/>
            <a:ext cx="2013515" cy="527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10.151.79.60 /30</a:t>
            </a:r>
          </a:p>
          <a:p>
            <a:pPr algn="ctr"/>
            <a:r>
              <a:rPr lang="en-US" dirty="0"/>
              <a:t>Malang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53F6DA-C4F0-4610-B1F0-30299E2A45D0}"/>
              </a:ext>
            </a:extLst>
          </p:cNvPr>
          <p:cNvSpPr/>
          <p:nvPr/>
        </p:nvSpPr>
        <p:spPr>
          <a:xfrm>
            <a:off x="8400392" y="219393"/>
            <a:ext cx="2013515" cy="527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10.151.78.28 /30</a:t>
            </a:r>
          </a:p>
          <a:p>
            <a:pPr algn="ctr"/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6681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138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Rafid Ferdianto</dc:creator>
  <cp:lastModifiedBy>Rafid Ferdianto</cp:lastModifiedBy>
  <cp:revision>7</cp:revision>
  <dcterms:created xsi:type="dcterms:W3CDTF">2020-12-07T15:36:45Z</dcterms:created>
  <dcterms:modified xsi:type="dcterms:W3CDTF">2020-12-08T17:28:16Z</dcterms:modified>
</cp:coreProperties>
</file>