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B97D-95B9-4B89-9A65-431695B5A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EB9153-027A-46BE-B535-E043ABE9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35F88-B63F-4AF2-B28B-90E29C6E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8E305-6791-4016-A1E9-1A894896A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7A421C-6EA8-48E2-B7C9-04D2BC6F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0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38B45-21C0-456F-9D4B-F0379D0E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9530A-CAEB-42D8-A9A0-EA0D000D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946100-D2D8-46AA-8507-A8D7B6C8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E6D84-3D1D-45EF-9FF1-7026E304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E8EDC2-1BE2-45F6-A7BC-99AA4582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2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22371-A1D3-427D-8EA1-AED23CE81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65BF06-5DD1-474A-94F4-A34EE323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24962-9C26-43C6-A900-983886A5D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AD9B3-A62A-4578-856F-FFA2BED5F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99D9A-F7DA-40F3-BAB1-25033C12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2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1F8B8-6409-42D5-8515-D6794C50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EF75E-548E-43D3-8AC6-00D338ECC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E67F6-488A-405E-A622-EEA72D0E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23E3A5-1319-4F39-92FA-CB5B6CBB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6C0F-B1DE-4FC4-A17A-48F254E7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62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236FD2-AB69-4317-AB51-1DEC6AB5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EDE55-53FD-4546-9C9C-DB9B0FCB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C8A62-E89F-4AF1-9F28-24729847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4F627B-FF41-4CAC-99F6-72F75F7D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E60B9-7542-4513-BFDD-193D57FE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25A83-4C8F-4010-B8E0-32DA1523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6A84DC-2DCB-4183-B04A-AD62CF390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91845-5923-444E-ABC8-FB6F5AF29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FE3B3C-F485-490A-956B-7D8B0816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AECD94-7744-4518-BFE0-35CAED1F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760A0-2B4E-4C32-97F3-6078FD0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5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7DA2A-C45E-4E5A-A219-2E377BA9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16C27-5AF6-4F10-91C9-35EC02261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356E4-F812-4191-8D9A-6E6E2A34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2233-3F98-41BF-BFD6-AC30D22DB7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8DF09-BC31-4CCF-BD3D-A914CD9EA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91D3345-D802-4602-AE65-DF2DD753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99B93F-77DA-4D1C-AC6E-539BC60D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38A18-BFC2-43A3-8571-87A13BB3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3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A40D-12DA-4FDB-8C97-888882018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35838F-8F43-4EAA-95DE-E58E4BEC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FB7755-139B-4CF2-8113-7D6EEDE5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D31A5-B58A-4DCE-9832-5006128A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294424-D5B1-45F8-A7B8-0659EAB4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AE9BB6-5349-4E3A-9244-9EA79572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C289E0-0436-4992-BFA7-0A856ABA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89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D6AAC-C090-4250-BF2A-3722C5CB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D797-9E7E-4EEF-A5E1-8BA41AD2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FDBBA2-6176-42CF-A3EF-A54D4A78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D4D65-75C7-475A-BB1B-919C4F17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944EFB-F46A-4160-8932-9DBEAD5E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4DFC7-CB25-4F2F-9A95-419A7C11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13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6996D-79DA-435C-BA93-D6AA8C5F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1974D2-698C-4867-A975-647A9319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1AEB86-ADEC-484C-8916-28534318C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76326-74CD-4DB9-8A15-9A1D53BD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105B8F-A03C-4CD5-B82E-C313D15E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408629-D408-42D9-BDF3-62DDD5C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8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B1646E-8461-48A2-8A2B-CD6B2796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23E2A-15E0-4D1C-AD88-3F39B0D60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4830DB-5062-4ECD-AEBF-76B825B28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2F1C-93F7-45C8-8CCB-9CED2F95AE10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2C7B1-069D-4CBC-94ED-7DD5EE7A9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84AEF-340D-4598-87B2-64360EA01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02F4-1BBE-428A-805D-4570C8505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30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38295A3-2B49-4D5D-89AD-305E4A4AB6D5}"/>
              </a:ext>
            </a:extLst>
          </p:cNvPr>
          <p:cNvSpPr/>
          <p:nvPr/>
        </p:nvSpPr>
        <p:spPr>
          <a:xfrm>
            <a:off x="1097279" y="879566"/>
            <a:ext cx="3988526" cy="193330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Loading…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48B001-7AA4-44BF-8CA4-87222CCB7AD0}"/>
              </a:ext>
            </a:extLst>
          </p:cNvPr>
          <p:cNvSpPr/>
          <p:nvPr/>
        </p:nvSpPr>
        <p:spPr>
          <a:xfrm>
            <a:off x="7106195" y="879566"/>
            <a:ext cx="3988526" cy="1933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BC4DF9-AC68-411C-A332-5B0BCB2C1AFA}"/>
              </a:ext>
            </a:extLst>
          </p:cNvPr>
          <p:cNvSpPr/>
          <p:nvPr/>
        </p:nvSpPr>
        <p:spPr>
          <a:xfrm>
            <a:off x="4101737" y="4367348"/>
            <a:ext cx="3988526" cy="1933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7B2A0A6-F163-40F4-8FC9-35FFF397AF1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085805" y="1846218"/>
            <a:ext cx="2020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1FFD49-7B0F-407B-94A3-F2CC77CFFA0A}"/>
              </a:ext>
            </a:extLst>
          </p:cNvPr>
          <p:cNvSpPr txBox="1"/>
          <p:nvPr/>
        </p:nvSpPr>
        <p:spPr>
          <a:xfrm>
            <a:off x="5751226" y="1462037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Load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3C2B66-C961-4369-BC05-E1082B13469E}"/>
              </a:ext>
            </a:extLst>
          </p:cNvPr>
          <p:cNvCxnSpPr>
            <a:stCxn id="5" idx="2"/>
          </p:cNvCxnSpPr>
          <p:nvPr/>
        </p:nvCxnSpPr>
        <p:spPr>
          <a:xfrm flipH="1">
            <a:off x="6096000" y="2812869"/>
            <a:ext cx="3004458" cy="144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4D8873F-806F-4264-B153-65231C131280}"/>
              </a:ext>
            </a:extLst>
          </p:cNvPr>
          <p:cNvSpPr txBox="1"/>
          <p:nvPr/>
        </p:nvSpPr>
        <p:spPr>
          <a:xfrm>
            <a:off x="6898380" y="3244334"/>
            <a:ext cx="220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Select [Game Start]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5C0A5-689F-4247-A90F-0CE69370EF5B}"/>
              </a:ext>
            </a:extLst>
          </p:cNvPr>
          <p:cNvSpPr txBox="1"/>
          <p:nvPr/>
        </p:nvSpPr>
        <p:spPr>
          <a:xfrm>
            <a:off x="2438400" y="2875002"/>
            <a:ext cx="102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PreLoad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B3BB6-8565-4846-92D6-64E13F76638F}"/>
              </a:ext>
            </a:extLst>
          </p:cNvPr>
          <p:cNvSpPr txBox="1"/>
          <p:nvPr/>
        </p:nvSpPr>
        <p:spPr>
          <a:xfrm>
            <a:off x="9100458" y="281582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MainMenu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5EB490-5511-4FE4-8CB8-EDBA6824AC3D}"/>
              </a:ext>
            </a:extLst>
          </p:cNvPr>
          <p:cNvSpPr txBox="1"/>
          <p:nvPr/>
        </p:nvSpPr>
        <p:spPr>
          <a:xfrm>
            <a:off x="5699096" y="640950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67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이영준</dc:creator>
  <cp:lastModifiedBy>이영준</cp:lastModifiedBy>
  <cp:revision>1</cp:revision>
  <dcterms:created xsi:type="dcterms:W3CDTF">2022-03-23T09:51:25Z</dcterms:created>
  <dcterms:modified xsi:type="dcterms:W3CDTF">2022-03-23T09:56:32Z</dcterms:modified>
</cp:coreProperties>
</file>