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59" r:id="rId11"/>
    <p:sldId id="26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4652171" y="3605348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4"/>
            <a:ext cx="3643474" cy="1758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(e.g. the behaviour of the users on the website)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4" y="3541643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and block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0" y="3308684"/>
            <a:ext cx="6519358" cy="257459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551493"/>
            <a:ext cx="7683508" cy="16490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classifying the audio peaks, recorded during the insertion of the password, there exists an ordered subsequence of predicted labels that is the same one of the password.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655</Words>
  <Application>Microsoft Office PowerPoint</Application>
  <PresentationFormat>Presentazione su schermo (4:3)</PresentationFormat>
  <Paragraphs>129</Paragraphs>
  <Slides>12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AcCAPPCHA  (Acoustic CAPPCHA)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81</cp:revision>
  <dcterms:created xsi:type="dcterms:W3CDTF">2021-02-13T16:31:51Z</dcterms:created>
  <dcterms:modified xsi:type="dcterms:W3CDTF">2021-02-20T17:32:54Z</dcterms:modified>
</cp:coreProperties>
</file>