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06895D-9B32-43B7-A2A0-607FBC92F6E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8233F43-6C3D-4230-B961-092C1948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4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241-2645-49B9-A8A2-CAD684C39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is sus, </a:t>
            </a:r>
            <a:r>
              <a:rPr lang="en-US" dirty="0" err="1"/>
              <a:t>kinda</a:t>
            </a:r>
            <a:r>
              <a:rPr lang="en-US" dirty="0"/>
              <a:t> (RISK)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5252-A070-4C34-9A33-A2397F4E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833"/>
          </a:xfrm>
        </p:spPr>
        <p:txBody>
          <a:bodyPr>
            <a:normAutofit/>
          </a:bodyPr>
          <a:lstStyle/>
          <a:p>
            <a:r>
              <a:rPr lang="en-US" dirty="0"/>
              <a:t>Team    m o v e n d o</a:t>
            </a:r>
          </a:p>
          <a:p>
            <a:r>
              <a:rPr lang="en-US" dirty="0"/>
              <a:t>Toby Frank, Raffa Gonzalez, Khaya Kingston, James Lucassen</a:t>
            </a:r>
          </a:p>
        </p:txBody>
      </p:sp>
    </p:spTree>
    <p:extLst>
      <p:ext uri="{BB962C8B-B14F-4D97-AF65-F5344CB8AC3E}">
        <p14:creationId xmlns:p14="http://schemas.microsoft.com/office/powerpoint/2010/main" val="32398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65BF-611A-4D27-874A-885A6341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863-5CCB-472E-BA7E-E6FE2CB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College students are prone to spreading COVID, since self-isolation often conflicts with academic or social priorities</a:t>
            </a:r>
          </a:p>
          <a:p>
            <a:pPr>
              <a:lnSpc>
                <a:spcPct val="150000"/>
              </a:lnSpc>
            </a:pPr>
            <a:r>
              <a:rPr lang="en-US" dirty="0"/>
              <a:t>Even with responsible intentions, lapses of judgement or willpower will still happen</a:t>
            </a:r>
          </a:p>
          <a:p>
            <a:pPr>
              <a:lnSpc>
                <a:spcPct val="150000"/>
              </a:lnSpc>
            </a:pPr>
            <a:r>
              <a:rPr lang="en-US" dirty="0"/>
              <a:t>To make a campus of students safe, we need a system to reinforce social distancing norms and enable students to overcome those lapses</a:t>
            </a:r>
          </a:p>
        </p:txBody>
      </p:sp>
    </p:spTree>
    <p:extLst>
      <p:ext uri="{BB962C8B-B14F-4D97-AF65-F5344CB8AC3E}">
        <p14:creationId xmlns:p14="http://schemas.microsoft.com/office/powerpoint/2010/main" val="37002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8C9-E1ED-4DDC-8431-2170925F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F752-7ECA-4845-9625-EF4EBC6E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47368" cy="418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RISK system is a mask attachment</a:t>
            </a:r>
          </a:p>
          <a:p>
            <a:pPr>
              <a:lnSpc>
                <a:spcPct val="150000"/>
              </a:lnSpc>
            </a:pPr>
            <a:r>
              <a:rPr lang="en-US" dirty="0"/>
              <a:t>Temperature sensor, color indicator, transmitter/receiver, microprocessor and battery</a:t>
            </a:r>
          </a:p>
          <a:p>
            <a:pPr>
              <a:lnSpc>
                <a:spcPct val="150000"/>
              </a:lnSpc>
            </a:pPr>
            <a:r>
              <a:rPr lang="en-US" dirty="0"/>
              <a:t>Tracks and displays risk status to create peer norms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Creates a precise safety standard</a:t>
            </a:r>
          </a:p>
        </p:txBody>
      </p:sp>
      <p:pic>
        <p:nvPicPr>
          <p:cNvPr id="8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EE02C89A-A2D2-4C8A-9A75-31B47625A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53" y="2221835"/>
            <a:ext cx="6038828" cy="41889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9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767-BE85-4BEA-947D-CBDEF23D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5E91-9C10-4DA0-A570-1715523C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a Python simulation to construct a model of students interacting on campus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individual risk is tracked using only information available to RISK units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By communicating to nearby individuals, proper avoidance can dramatically decrease spread</a:t>
            </a:r>
          </a:p>
          <a:p>
            <a:pPr>
              <a:lnSpc>
                <a:spcPct val="150000"/>
              </a:lnSpc>
            </a:pPr>
            <a:r>
              <a:rPr lang="en-US" dirty="0"/>
              <a:t>Model uses a population with negligible density of non-RISK units, which makes the product uniquely well-suited for universities</a:t>
            </a:r>
          </a:p>
        </p:txBody>
      </p:sp>
    </p:spTree>
    <p:extLst>
      <p:ext uri="{BB962C8B-B14F-4D97-AF65-F5344CB8AC3E}">
        <p14:creationId xmlns:p14="http://schemas.microsoft.com/office/powerpoint/2010/main" val="3498563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556D8B5C0B04EAFFD0EAAA4B129CD" ma:contentTypeVersion="4" ma:contentTypeDescription="Create a new document." ma:contentTypeScope="" ma:versionID="1d01fba79f61fb2684122b063d4c3aa2">
  <xsd:schema xmlns:xsd="http://www.w3.org/2001/XMLSchema" xmlns:xs="http://www.w3.org/2001/XMLSchema" xmlns:p="http://schemas.microsoft.com/office/2006/metadata/properties" xmlns:ns3="9b534394-4e70-4aa7-a96a-8d894881694e" targetNamespace="http://schemas.microsoft.com/office/2006/metadata/properties" ma:root="true" ma:fieldsID="91ecf28eb56d318004190e16b7ee0b83" ns3:_="">
    <xsd:import namespace="9b534394-4e70-4aa7-a96a-8d89488169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34394-4e70-4aa7-a96a-8d894881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FE7C46-5350-4593-AD7C-BDD2B7786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534394-4e70-4aa7-a96a-8d8948816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C32E0-9B76-4ECF-B063-50321E478C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04CA55-1A52-4659-ACAA-ECC991AF96E8}">
  <ds:schemaRefs>
    <ds:schemaRef ds:uri="9b534394-4e70-4aa7-a96a-8d894881694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174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red is sus, kinda (RISK)</vt:lpstr>
      <vt:lpstr>Motivation</vt:lpstr>
      <vt:lpstr>Solution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is sus, kinda (RISK)</dc:title>
  <dc:creator>James Lucassen</dc:creator>
  <cp:lastModifiedBy>James Lucassen</cp:lastModifiedBy>
  <cp:revision>4</cp:revision>
  <dcterms:created xsi:type="dcterms:W3CDTF">2020-11-08T06:08:46Z</dcterms:created>
  <dcterms:modified xsi:type="dcterms:W3CDTF">2020-11-08T06:52:49Z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0x0101008F2556D8B5C0B04EAFFD0EAAA4B129CD</vt:lpwstr>
  </property>
</Properties>
</file>