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2" r:id="rId2"/>
    <p:sldId id="256" r:id="rId3"/>
    <p:sldId id="260" r:id="rId4"/>
    <p:sldId id="258" r:id="rId5"/>
    <p:sldId id="261" r:id="rId6"/>
    <p:sldId id="269" r:id="rId7"/>
    <p:sldId id="268" r:id="rId8"/>
    <p:sldId id="264" r:id="rId9"/>
    <p:sldId id="265" r:id="rId10"/>
    <p:sldId id="266" r:id="rId11"/>
    <p:sldId id="267" r:id="rId12"/>
    <p:sldId id="25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21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6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5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8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4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1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0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80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10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96DF94-3C75-4CE2-B0BA-5A777DAAA0D9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4A58049-CC24-4DAF-B90B-9BBC7ACB6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6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0999" y="5147403"/>
            <a:ext cx="7891272" cy="1069848"/>
          </a:xfrm>
        </p:spPr>
        <p:txBody>
          <a:bodyPr/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4ª Mostra de Talentos</a:t>
            </a:r>
            <a:endParaRPr lang="pt-BR" sz="4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32" y="1559832"/>
            <a:ext cx="8564136" cy="24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/>
          <a:stretch/>
        </p:blipFill>
        <p:spPr>
          <a:xfrm>
            <a:off x="457200" y="1170878"/>
            <a:ext cx="9913435" cy="5249334"/>
          </a:xfrm>
        </p:spPr>
      </p:pic>
      <p:sp>
        <p:nvSpPr>
          <p:cNvPr id="5" name="CaixaDeTexto 4"/>
          <p:cNvSpPr txBox="1"/>
          <p:nvPr/>
        </p:nvSpPr>
        <p:spPr>
          <a:xfrm>
            <a:off x="457200" y="267629"/>
            <a:ext cx="7906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RELATÓRIO DE OCORRÊNCIA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799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30" y="551094"/>
            <a:ext cx="9236424" cy="5858358"/>
          </a:xfrm>
        </p:spPr>
      </p:pic>
    </p:spTree>
    <p:extLst>
      <p:ext uri="{BB962C8B-B14F-4D97-AF65-F5344CB8AC3E}">
        <p14:creationId xmlns:p14="http://schemas.microsoft.com/office/powerpoint/2010/main" val="22917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 do 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3052292"/>
            <a:ext cx="10058400" cy="3119907"/>
          </a:xfrm>
        </p:spPr>
        <p:txBody>
          <a:bodyPr/>
          <a:lstStyle/>
          <a:p>
            <a:r>
              <a:rPr lang="pt-BR" dirty="0" smtClean="0"/>
              <a:t>Agilidade na comunicação entre cidadão e PM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Facilidade no atendimento das ocorrências</a:t>
            </a:r>
          </a:p>
          <a:p>
            <a:endParaRPr lang="pt-BR" dirty="0"/>
          </a:p>
          <a:p>
            <a:r>
              <a:rPr lang="pt-BR" dirty="0" smtClean="0"/>
              <a:t>Simplicidade na manutenção do aplicativo</a:t>
            </a:r>
          </a:p>
          <a:p>
            <a:endParaRPr lang="pt-BR" dirty="0" smtClean="0"/>
          </a:p>
        </p:txBody>
      </p:sp>
      <p:pic>
        <p:nvPicPr>
          <p:cNvPr id="1026" name="Picture 2" descr="Resultado de imagem para agilidade aplica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89" y="3052292"/>
            <a:ext cx="3740683" cy="22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1026" name="Picture 2" descr="Resultado de imagem para duv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5" y="2093976"/>
            <a:ext cx="5354660" cy="402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6428" y="1706563"/>
            <a:ext cx="9478537" cy="2387600"/>
          </a:xfrm>
        </p:spPr>
        <p:txBody>
          <a:bodyPr/>
          <a:lstStyle/>
          <a:p>
            <a:r>
              <a:rPr lang="pt-BR" b="1" dirty="0" smtClean="0"/>
              <a:t>190 security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4749800"/>
            <a:ext cx="2273300" cy="1701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Gabriel Vogel</a:t>
            </a:r>
          </a:p>
          <a:p>
            <a:r>
              <a:rPr lang="pt-BR" dirty="0" smtClean="0"/>
              <a:t>Henrique Mette</a:t>
            </a:r>
          </a:p>
          <a:p>
            <a:r>
              <a:rPr lang="pt-BR" dirty="0" smtClean="0"/>
              <a:t>João P.  Koerich</a:t>
            </a:r>
          </a:p>
          <a:p>
            <a:r>
              <a:rPr lang="pt-BR" dirty="0" smtClean="0"/>
              <a:t>Raffael Martins</a:t>
            </a:r>
          </a:p>
          <a:p>
            <a:endParaRPr lang="pt-BR" dirty="0"/>
          </a:p>
        </p:txBody>
      </p:sp>
      <p:sp>
        <p:nvSpPr>
          <p:cNvPr id="4" name="AutoShape 2" descr="Resultado de imagem para delphi png"/>
          <p:cNvSpPr>
            <a:spLocks noChangeAspect="1" noChangeArrowheads="1"/>
          </p:cNvSpPr>
          <p:nvPr/>
        </p:nvSpPr>
        <p:spPr bwMode="auto">
          <a:xfrm>
            <a:off x="155574" y="-144463"/>
            <a:ext cx="4098925" cy="409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733" y="4916526"/>
            <a:ext cx="3697067" cy="136834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573" y="264907"/>
            <a:ext cx="5234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Coordenador : </a:t>
            </a:r>
            <a:r>
              <a:rPr lang="pt-BR" sz="2400" smtClean="0"/>
              <a:t>Felipe </a:t>
            </a:r>
            <a:r>
              <a:rPr lang="pt-BR" sz="2400" smtClean="0"/>
              <a:t>Silvino</a:t>
            </a:r>
            <a:endParaRPr lang="pt-BR" sz="24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7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3074" name="Picture 2" descr="Resultado de imagem para violÃªncia inseguranÃ§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" y="2908807"/>
            <a:ext cx="6191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olÃªncia inseguranÃ§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98" y="2908807"/>
            <a:ext cx="4572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926" y="0"/>
            <a:ext cx="10058400" cy="1609344"/>
          </a:xfrm>
        </p:spPr>
        <p:txBody>
          <a:bodyPr/>
          <a:lstStyle/>
          <a:p>
            <a:r>
              <a:rPr lang="pt-BR" dirty="0" smtClean="0"/>
              <a:t>Como funciona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6" b="5092"/>
          <a:stretch/>
        </p:blipFill>
        <p:spPr>
          <a:xfrm>
            <a:off x="1271238" y="1471961"/>
            <a:ext cx="8842917" cy="5181431"/>
          </a:xfrm>
        </p:spPr>
      </p:pic>
    </p:spTree>
    <p:extLst>
      <p:ext uri="{BB962C8B-B14F-4D97-AF65-F5344CB8AC3E}">
        <p14:creationId xmlns:p14="http://schemas.microsoft.com/office/powerpoint/2010/main" val="1587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5" b="3991"/>
          <a:stretch/>
        </p:blipFill>
        <p:spPr>
          <a:xfrm>
            <a:off x="1537590" y="367988"/>
            <a:ext cx="8821894" cy="6119141"/>
          </a:xfrm>
        </p:spPr>
      </p:pic>
    </p:spTree>
    <p:extLst>
      <p:ext uri="{BB962C8B-B14F-4D97-AF65-F5344CB8AC3E}">
        <p14:creationId xmlns:p14="http://schemas.microsoft.com/office/powerpoint/2010/main" val="30409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2" b="4062"/>
          <a:stretch/>
        </p:blipFill>
        <p:spPr>
          <a:xfrm>
            <a:off x="1953464" y="1226372"/>
            <a:ext cx="7706903" cy="5056094"/>
          </a:xfrm>
        </p:spPr>
      </p:pic>
    </p:spTree>
    <p:extLst>
      <p:ext uri="{BB962C8B-B14F-4D97-AF65-F5344CB8AC3E}">
        <p14:creationId xmlns:p14="http://schemas.microsoft.com/office/powerpoint/2010/main" val="22475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7" y="624159"/>
            <a:ext cx="9844281" cy="5711114"/>
          </a:xfrm>
        </p:spPr>
      </p:pic>
    </p:spTree>
    <p:extLst>
      <p:ext uri="{BB962C8B-B14F-4D97-AF65-F5344CB8AC3E}">
        <p14:creationId xmlns:p14="http://schemas.microsoft.com/office/powerpoint/2010/main" val="22559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0"/>
          <a:stretch/>
        </p:blipFill>
        <p:spPr>
          <a:xfrm>
            <a:off x="449470" y="381309"/>
            <a:ext cx="10612539" cy="6108701"/>
          </a:xfrm>
        </p:spPr>
      </p:pic>
    </p:spTree>
    <p:extLst>
      <p:ext uri="{BB962C8B-B14F-4D97-AF65-F5344CB8AC3E}">
        <p14:creationId xmlns:p14="http://schemas.microsoft.com/office/powerpoint/2010/main" val="16007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/>
          <a:stretch/>
        </p:blipFill>
        <p:spPr>
          <a:xfrm>
            <a:off x="624469" y="1147003"/>
            <a:ext cx="9945622" cy="5309553"/>
          </a:xfrm>
        </p:spPr>
      </p:pic>
      <p:sp>
        <p:nvSpPr>
          <p:cNvPr id="5" name="CaixaDeTexto 4"/>
          <p:cNvSpPr txBox="1"/>
          <p:nvPr/>
        </p:nvSpPr>
        <p:spPr>
          <a:xfrm>
            <a:off x="524107" y="267629"/>
            <a:ext cx="6523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RELATÓRIO DE USUÁRIO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573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457</TotalTime>
  <Words>51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Century Gothic</vt:lpstr>
      <vt:lpstr>Rockwell</vt:lpstr>
      <vt:lpstr>Rockwell Condensed</vt:lpstr>
      <vt:lpstr>Wingdings</vt:lpstr>
      <vt:lpstr>Tipo de Madeira</vt:lpstr>
      <vt:lpstr>Apresentação do PowerPoint</vt:lpstr>
      <vt:lpstr>190 security</vt:lpstr>
      <vt:lpstr>Introdução</vt:lpstr>
      <vt:lpstr>Como funciona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Benefícios do aplicativo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 security</dc:title>
  <dc:creator>noturno</dc:creator>
  <cp:lastModifiedBy>noturno</cp:lastModifiedBy>
  <cp:revision>15</cp:revision>
  <dcterms:created xsi:type="dcterms:W3CDTF">2018-09-14T21:45:02Z</dcterms:created>
  <dcterms:modified xsi:type="dcterms:W3CDTF">2018-10-02T01:04:28Z</dcterms:modified>
</cp:coreProperties>
</file>