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1097" r:id="rId3"/>
    <p:sldId id="1499" r:id="rId4"/>
    <p:sldId id="1062" r:id="rId5"/>
    <p:sldId id="516" r:id="rId6"/>
    <p:sldId id="1054" r:id="rId7"/>
    <p:sldId id="1055" r:id="rId8"/>
    <p:sldId id="1056" r:id="rId9"/>
    <p:sldId id="350" r:id="rId10"/>
    <p:sldId id="515" r:id="rId11"/>
    <p:sldId id="1057" r:id="rId12"/>
    <p:sldId id="1058" r:id="rId13"/>
    <p:sldId id="1020" r:id="rId14"/>
    <p:sldId id="1044" r:id="rId15"/>
    <p:sldId id="1073" r:id="rId16"/>
    <p:sldId id="1022" r:id="rId17"/>
    <p:sldId id="1045" r:id="rId18"/>
    <p:sldId id="1083" r:id="rId19"/>
    <p:sldId id="1017" r:id="rId20"/>
    <p:sldId id="1051" r:id="rId21"/>
    <p:sldId id="1084" r:id="rId22"/>
    <p:sldId id="1023" r:id="rId23"/>
    <p:sldId id="1053" r:id="rId24"/>
    <p:sldId id="1085" r:id="rId25"/>
    <p:sldId id="1024" r:id="rId26"/>
    <p:sldId id="1049" r:id="rId27"/>
    <p:sldId id="1086" r:id="rId28"/>
    <p:sldId id="1021" r:id="rId29"/>
    <p:sldId id="1052" r:id="rId30"/>
    <p:sldId id="1113" r:id="rId31"/>
    <p:sldId id="1500" r:id="rId32"/>
    <p:sldId id="1501" r:id="rId33"/>
    <p:sldId id="1082" r:id="rId34"/>
    <p:sldId id="1120" r:id="rId35"/>
    <p:sldId id="1081" r:id="rId36"/>
    <p:sldId id="349" r:id="rId37"/>
    <p:sldId id="418" r:id="rId38"/>
    <p:sldId id="1502" r:id="rId39"/>
    <p:sldId id="1506" r:id="rId40"/>
    <p:sldId id="1503" r:id="rId41"/>
    <p:sldId id="1504" r:id="rId42"/>
    <p:sldId id="1507" r:id="rId43"/>
    <p:sldId id="1505" r:id="rId44"/>
    <p:sldId id="1508" r:id="rId45"/>
    <p:sldId id="1509" r:id="rId46"/>
    <p:sldId id="1510" r:id="rId47"/>
    <p:sldId id="1511" r:id="rId48"/>
    <p:sldId id="1512" r:id="rId49"/>
    <p:sldId id="1513" r:id="rId50"/>
    <p:sldId id="409" r:id="rId51"/>
    <p:sldId id="1495" r:id="rId52"/>
    <p:sldId id="410" r:id="rId53"/>
    <p:sldId id="1496" r:id="rId54"/>
    <p:sldId id="411" r:id="rId55"/>
    <p:sldId id="412" r:id="rId5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64" d="100"/>
          <a:sy n="64" d="100"/>
        </p:scale>
        <p:origin x="536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EF349E-89A6-4429-91E9-EF93DE9A2F6B}" type="doc">
      <dgm:prSet loTypeId="urn:microsoft.com/office/officeart/2008/layout/CircleAccentTimeline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C13508EE-B9AF-43DC-A17F-70AF36C07545}">
      <dgm:prSet custT="1"/>
      <dgm:spPr/>
      <dgm:t>
        <a:bodyPr/>
        <a:lstStyle/>
        <a:p>
          <a:r>
            <a:rPr lang="pt-BR" sz="18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Desktop   </a:t>
          </a:r>
          <a:endParaRPr lang="pt-BR" sz="18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70ED1CB-3F97-4E25-8EE4-552AC460AB16}" type="parTrans" cxnId="{1729C437-1F81-468F-A8AE-779143EBD074}">
      <dgm:prSet/>
      <dgm:spPr/>
      <dgm:t>
        <a:bodyPr/>
        <a:lstStyle/>
        <a:p>
          <a:endParaRPr lang="pt-BR"/>
        </a:p>
      </dgm:t>
    </dgm:pt>
    <dgm:pt modelId="{ED652C69-1784-4732-9A92-36ABFA3E7EA6}" type="sibTrans" cxnId="{1729C437-1F81-468F-A8AE-779143EBD074}">
      <dgm:prSet/>
      <dgm:spPr/>
      <dgm:t>
        <a:bodyPr/>
        <a:lstStyle/>
        <a:p>
          <a:endParaRPr lang="pt-BR"/>
        </a:p>
      </dgm:t>
    </dgm:pt>
    <dgm:pt modelId="{405416BA-E4FF-41EB-AC2F-D71918015840}">
      <dgm:prSet custT="1"/>
      <dgm:spPr/>
      <dgm:t>
        <a:bodyPr/>
        <a:lstStyle/>
        <a:p>
          <a:r>
            <a:rPr lang="pt-BR" sz="18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Mobile</a:t>
          </a:r>
          <a:endParaRPr lang="pt-BR" sz="18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3810130-502E-47A2-B7EE-7B5050A8F1F7}" type="parTrans" cxnId="{09927B5C-893F-4E09-AB40-24515AB54B5E}">
      <dgm:prSet/>
      <dgm:spPr/>
      <dgm:t>
        <a:bodyPr/>
        <a:lstStyle/>
        <a:p>
          <a:endParaRPr lang="pt-BR"/>
        </a:p>
      </dgm:t>
    </dgm:pt>
    <dgm:pt modelId="{E4D10A5F-0747-4692-B2A1-33A00ECEE622}" type="sibTrans" cxnId="{09927B5C-893F-4E09-AB40-24515AB54B5E}">
      <dgm:prSet/>
      <dgm:spPr/>
      <dgm:t>
        <a:bodyPr/>
        <a:lstStyle/>
        <a:p>
          <a:endParaRPr lang="pt-BR"/>
        </a:p>
      </dgm:t>
    </dgm:pt>
    <dgm:pt modelId="{94D9F8EC-0C3F-4750-B246-C37B411E3FD9}">
      <dgm:prSet custT="1"/>
      <dgm:spPr/>
      <dgm:t>
        <a:bodyPr/>
        <a:lstStyle/>
        <a:p>
          <a:r>
            <a:rPr lang="pt-BR" sz="18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Chip</a:t>
          </a:r>
          <a:endParaRPr lang="pt-BR" sz="18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A238AEE-3701-4B9B-82DB-3898DB316EB7}" type="parTrans" cxnId="{92D12E05-969A-42BB-B9F1-F986024D188A}">
      <dgm:prSet/>
      <dgm:spPr/>
      <dgm:t>
        <a:bodyPr/>
        <a:lstStyle/>
        <a:p>
          <a:endParaRPr lang="pt-BR"/>
        </a:p>
      </dgm:t>
    </dgm:pt>
    <dgm:pt modelId="{E32698C8-D7D0-4137-8DAA-9DB8D1FF31D5}" type="sibTrans" cxnId="{92D12E05-969A-42BB-B9F1-F986024D188A}">
      <dgm:prSet/>
      <dgm:spPr/>
      <dgm:t>
        <a:bodyPr/>
        <a:lstStyle/>
        <a:p>
          <a:endParaRPr lang="pt-BR"/>
        </a:p>
      </dgm:t>
    </dgm:pt>
    <dgm:pt modelId="{335F6FA5-D833-4036-AB72-BA495BAA8EF5}">
      <dgm:prSet custT="1"/>
      <dgm:spPr/>
      <dgm:t>
        <a:bodyPr/>
        <a:lstStyle/>
        <a:p>
          <a:r>
            <a:rPr lang="pt-BR" sz="18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Cluster</a:t>
          </a:r>
          <a:endParaRPr lang="pt-BR" sz="18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BC243D0-E32A-410C-8013-FA24A480B347}" type="parTrans" cxnId="{8E9BC6A1-4584-420C-97D3-3DAAD5AE74C4}">
      <dgm:prSet/>
      <dgm:spPr/>
      <dgm:t>
        <a:bodyPr/>
        <a:lstStyle/>
        <a:p>
          <a:endParaRPr lang="pt-BR"/>
        </a:p>
      </dgm:t>
    </dgm:pt>
    <dgm:pt modelId="{3B2FEA38-6450-4B57-9762-61E6F1C6DB39}" type="sibTrans" cxnId="{8E9BC6A1-4584-420C-97D3-3DAAD5AE74C4}">
      <dgm:prSet/>
      <dgm:spPr/>
      <dgm:t>
        <a:bodyPr/>
        <a:lstStyle/>
        <a:p>
          <a:endParaRPr lang="pt-BR"/>
        </a:p>
      </dgm:t>
    </dgm:pt>
    <dgm:pt modelId="{22A363F5-0257-401A-8949-45D7C7CF7132}">
      <dgm:prSet custT="1"/>
      <dgm:spPr/>
      <dgm:t>
        <a:bodyPr/>
        <a:lstStyle/>
        <a:p>
          <a:r>
            <a:rPr lang="pt-BR" sz="18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Desktop</a:t>
          </a:r>
          <a:endParaRPr lang="pt-BR" sz="18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605D97C-B068-4C10-BDA9-3D857B57E0F6}" type="parTrans" cxnId="{B16E0BAC-2AC9-4FEB-B452-C9F0D2B1DA09}">
      <dgm:prSet/>
      <dgm:spPr/>
      <dgm:t>
        <a:bodyPr/>
        <a:lstStyle/>
        <a:p>
          <a:endParaRPr lang="pt-BR"/>
        </a:p>
      </dgm:t>
    </dgm:pt>
    <dgm:pt modelId="{E4545097-11F5-429D-A0B8-363015514F5A}" type="sibTrans" cxnId="{B16E0BAC-2AC9-4FEB-B452-C9F0D2B1DA09}">
      <dgm:prSet/>
      <dgm:spPr/>
      <dgm:t>
        <a:bodyPr/>
        <a:lstStyle/>
        <a:p>
          <a:endParaRPr lang="pt-BR"/>
        </a:p>
      </dgm:t>
    </dgm:pt>
    <dgm:pt modelId="{E470682B-A550-475F-AE32-7311C9E683A4}">
      <dgm:prSet custT="1"/>
      <dgm:spPr/>
      <dgm:t>
        <a:bodyPr/>
        <a:lstStyle/>
        <a:p>
          <a:r>
            <a:rPr lang="pt-BR" sz="18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Web</a:t>
          </a:r>
          <a:endParaRPr lang="pt-BR" sz="18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24E329E-FF9D-481B-91B3-92C4F4222B5A}" type="parTrans" cxnId="{D18887D7-DE49-450F-BCD2-53F4B1028F28}">
      <dgm:prSet/>
      <dgm:spPr/>
      <dgm:t>
        <a:bodyPr/>
        <a:lstStyle/>
        <a:p>
          <a:endParaRPr lang="pt-BR"/>
        </a:p>
      </dgm:t>
    </dgm:pt>
    <dgm:pt modelId="{693C7569-9637-4DB7-BA2D-79A06964CC1D}" type="sibTrans" cxnId="{D18887D7-DE49-450F-BCD2-53F4B1028F28}">
      <dgm:prSet/>
      <dgm:spPr/>
      <dgm:t>
        <a:bodyPr/>
        <a:lstStyle/>
        <a:p>
          <a:endParaRPr lang="pt-BR"/>
        </a:p>
      </dgm:t>
    </dgm:pt>
    <dgm:pt modelId="{BDEA01F4-5061-4CD6-AE16-C544DE84684A}">
      <dgm:prSet custT="1"/>
      <dgm:spPr/>
      <dgm:t>
        <a:bodyPr/>
        <a:lstStyle/>
        <a:p>
          <a:r>
            <a:rPr lang="pt-BR" sz="18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Mobile</a:t>
          </a:r>
          <a:endParaRPr lang="pt-BR" sz="18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E993A10-E726-4024-9B03-EB32300E38AF}" type="parTrans" cxnId="{A09E1505-4D59-4177-9DC6-00823433BB3D}">
      <dgm:prSet/>
      <dgm:spPr/>
      <dgm:t>
        <a:bodyPr/>
        <a:lstStyle/>
        <a:p>
          <a:endParaRPr lang="pt-BR"/>
        </a:p>
      </dgm:t>
    </dgm:pt>
    <dgm:pt modelId="{11F14DAF-A9DF-40DD-BC53-A50E8A392811}" type="sibTrans" cxnId="{A09E1505-4D59-4177-9DC6-00823433BB3D}">
      <dgm:prSet/>
      <dgm:spPr/>
      <dgm:t>
        <a:bodyPr/>
        <a:lstStyle/>
        <a:p>
          <a:endParaRPr lang="pt-BR"/>
        </a:p>
      </dgm:t>
    </dgm:pt>
    <dgm:pt modelId="{37D7EB79-06F8-4720-BD54-3E3370DB3166}">
      <dgm:prSet custT="1"/>
      <dgm:spPr/>
      <dgm:t>
        <a:bodyPr/>
        <a:lstStyle/>
        <a:p>
          <a:endParaRPr lang="pt-BR" sz="36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F335569-48CB-40DC-86DF-94328D5008A3}" type="parTrans" cxnId="{E1EC7029-38FA-4CD2-A268-4084C84AFCD7}">
      <dgm:prSet/>
      <dgm:spPr/>
      <dgm:t>
        <a:bodyPr/>
        <a:lstStyle/>
        <a:p>
          <a:endParaRPr lang="pt-BR"/>
        </a:p>
      </dgm:t>
    </dgm:pt>
    <dgm:pt modelId="{CE22FDBF-449F-4ADE-8919-B623FD6CB8CD}" type="sibTrans" cxnId="{E1EC7029-38FA-4CD2-A268-4084C84AFCD7}">
      <dgm:prSet/>
      <dgm:spPr/>
      <dgm:t>
        <a:bodyPr/>
        <a:lstStyle/>
        <a:p>
          <a:endParaRPr lang="pt-BR"/>
        </a:p>
      </dgm:t>
    </dgm:pt>
    <dgm:pt modelId="{4C1237DF-3418-4859-86EC-4AA4CCF96429}">
      <dgm:prSet custT="1"/>
      <dgm:spPr/>
      <dgm:t>
        <a:bodyPr/>
        <a:lstStyle/>
        <a:p>
          <a:pPr>
            <a:buNone/>
          </a:pPr>
          <a:r>
            <a:rPr lang="pt-BR" sz="18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  Student</a:t>
          </a:r>
          <a:endParaRPr lang="pt-BR" sz="18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0CB80A0-E84E-4052-A66E-99539B272F96}" type="parTrans" cxnId="{59189861-B60D-4B15-A3EF-BDF5D90AF1C1}">
      <dgm:prSet/>
      <dgm:spPr/>
      <dgm:t>
        <a:bodyPr/>
        <a:lstStyle/>
        <a:p>
          <a:endParaRPr lang="pt-BR"/>
        </a:p>
      </dgm:t>
    </dgm:pt>
    <dgm:pt modelId="{DA6C8542-A0FB-42F6-B121-C0F498BB5C56}" type="sibTrans" cxnId="{59189861-B60D-4B15-A3EF-BDF5D90AF1C1}">
      <dgm:prSet/>
      <dgm:spPr/>
      <dgm:t>
        <a:bodyPr/>
        <a:lstStyle/>
        <a:p>
          <a:endParaRPr lang="pt-BR"/>
        </a:p>
      </dgm:t>
    </dgm:pt>
    <dgm:pt modelId="{00E3DE49-6B33-44E0-9B7B-74E7FCA26DB8}">
      <dgm:prSet custT="1"/>
      <dgm:spPr/>
      <dgm:t>
        <a:bodyPr/>
        <a:lstStyle/>
        <a:p>
          <a:pPr>
            <a:buNone/>
          </a:pPr>
          <a:r>
            <a:rPr lang="pt-BR" sz="18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  Student</a:t>
          </a:r>
          <a:endParaRPr lang="pt-BR" sz="18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F5B3379-CF88-4896-B26E-9BB3D1BA1A7B}" type="parTrans" cxnId="{144FF063-B7B3-4A3D-9AF6-BD4B5B166B7D}">
      <dgm:prSet/>
      <dgm:spPr/>
      <dgm:t>
        <a:bodyPr/>
        <a:lstStyle/>
        <a:p>
          <a:endParaRPr lang="pt-BR"/>
        </a:p>
      </dgm:t>
    </dgm:pt>
    <dgm:pt modelId="{1E5D7DD8-7326-4343-B831-D17E390A6B69}" type="sibTrans" cxnId="{144FF063-B7B3-4A3D-9AF6-BD4B5B166B7D}">
      <dgm:prSet/>
      <dgm:spPr/>
      <dgm:t>
        <a:bodyPr/>
        <a:lstStyle/>
        <a:p>
          <a:endParaRPr lang="pt-BR"/>
        </a:p>
      </dgm:t>
    </dgm:pt>
    <dgm:pt modelId="{062E4CF7-BFEF-46EB-BA05-3419E6C43E04}">
      <dgm:prSet custT="1"/>
      <dgm:spPr/>
      <dgm:t>
        <a:bodyPr/>
        <a:lstStyle/>
        <a:p>
          <a:pPr>
            <a:buNone/>
          </a:pPr>
          <a:r>
            <a:rPr lang="pt-BR" sz="18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 Teacher</a:t>
          </a:r>
          <a:endParaRPr lang="pt-BR" sz="18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A10C169-2045-48A2-966F-0A27B0147035}" type="parTrans" cxnId="{117E3BDB-7CD6-47E2-8CDB-93B6193817BC}">
      <dgm:prSet/>
      <dgm:spPr/>
      <dgm:t>
        <a:bodyPr/>
        <a:lstStyle/>
        <a:p>
          <a:endParaRPr lang="pt-BR"/>
        </a:p>
      </dgm:t>
    </dgm:pt>
    <dgm:pt modelId="{6395BFF1-B4A1-4524-9023-03185E47B7FD}" type="sibTrans" cxnId="{117E3BDB-7CD6-47E2-8CDB-93B6193817BC}">
      <dgm:prSet/>
      <dgm:spPr/>
      <dgm:t>
        <a:bodyPr/>
        <a:lstStyle/>
        <a:p>
          <a:endParaRPr lang="pt-BR"/>
        </a:p>
      </dgm:t>
    </dgm:pt>
    <dgm:pt modelId="{43F01682-36DD-4022-A93D-984A642E0169}">
      <dgm:prSet custT="1"/>
      <dgm:spPr/>
      <dgm:t>
        <a:bodyPr/>
        <a:lstStyle/>
        <a:p>
          <a:pPr>
            <a:buNone/>
          </a:pPr>
          <a:r>
            <a:rPr lang="pt-BR" sz="18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 Researcher</a:t>
          </a:r>
          <a:endParaRPr lang="pt-BR" sz="18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8D04701-CC06-4B08-9976-9A570F7E32B7}" type="parTrans" cxnId="{A1AF70DF-932A-4FBA-B675-5126833FD7EE}">
      <dgm:prSet/>
      <dgm:spPr/>
      <dgm:t>
        <a:bodyPr/>
        <a:lstStyle/>
        <a:p>
          <a:endParaRPr lang="pt-BR"/>
        </a:p>
      </dgm:t>
    </dgm:pt>
    <dgm:pt modelId="{7ECA5EDF-7E1B-4FD9-83BF-74FC2C87B8A6}" type="sibTrans" cxnId="{A1AF70DF-932A-4FBA-B675-5126833FD7EE}">
      <dgm:prSet/>
      <dgm:spPr/>
      <dgm:t>
        <a:bodyPr/>
        <a:lstStyle/>
        <a:p>
          <a:endParaRPr lang="pt-BR"/>
        </a:p>
      </dgm:t>
    </dgm:pt>
    <dgm:pt modelId="{D3F1AA20-394C-47B9-B787-FA3080EF9089}">
      <dgm:prSet custT="1"/>
      <dgm:spPr/>
      <dgm:t>
        <a:bodyPr/>
        <a:lstStyle/>
        <a:p>
          <a:pPr>
            <a:buNone/>
          </a:pPr>
          <a:r>
            <a:rPr lang="pt-BR" sz="18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 Researcher</a:t>
          </a:r>
          <a:endParaRPr lang="pt-BR" sz="18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03C593E-C3CE-4B99-8AC0-41E8EFB60577}" type="parTrans" cxnId="{EDEECB36-7064-4F95-B91E-7B1F6F01800F}">
      <dgm:prSet/>
      <dgm:spPr/>
      <dgm:t>
        <a:bodyPr/>
        <a:lstStyle/>
        <a:p>
          <a:endParaRPr lang="pt-BR"/>
        </a:p>
      </dgm:t>
    </dgm:pt>
    <dgm:pt modelId="{DCDFD5F0-5B22-4F3A-BBD5-918340FF3351}" type="sibTrans" cxnId="{EDEECB36-7064-4F95-B91E-7B1F6F01800F}">
      <dgm:prSet/>
      <dgm:spPr/>
      <dgm:t>
        <a:bodyPr/>
        <a:lstStyle/>
        <a:p>
          <a:endParaRPr lang="pt-BR"/>
        </a:p>
      </dgm:t>
    </dgm:pt>
    <dgm:pt modelId="{82DC00FC-2399-4D8D-9F2C-81FAE0D98E0B}">
      <dgm:prSet custT="1"/>
      <dgm:spPr/>
      <dgm:t>
        <a:bodyPr/>
        <a:lstStyle/>
        <a:p>
          <a:pPr>
            <a:buNone/>
          </a:pPr>
          <a:r>
            <a:rPr lang="pt-BR" sz="18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 Worker</a:t>
          </a:r>
          <a:endParaRPr lang="pt-BR" sz="18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149CE99-B36D-4DF0-81A4-86E172DC44BC}" type="parTrans" cxnId="{A7595616-DBC6-4191-8321-D7BB6596CD9F}">
      <dgm:prSet/>
      <dgm:spPr/>
      <dgm:t>
        <a:bodyPr/>
        <a:lstStyle/>
        <a:p>
          <a:endParaRPr lang="pt-BR"/>
        </a:p>
      </dgm:t>
    </dgm:pt>
    <dgm:pt modelId="{46796C96-3A9D-4907-859A-0FADE0DF1039}" type="sibTrans" cxnId="{A7595616-DBC6-4191-8321-D7BB6596CD9F}">
      <dgm:prSet/>
      <dgm:spPr/>
      <dgm:t>
        <a:bodyPr/>
        <a:lstStyle/>
        <a:p>
          <a:endParaRPr lang="pt-BR"/>
        </a:p>
      </dgm:t>
    </dgm:pt>
    <dgm:pt modelId="{01E257F1-7980-4403-8EE7-F63ED61B1B47}">
      <dgm:prSet custT="1"/>
      <dgm:spPr/>
      <dgm:t>
        <a:bodyPr/>
        <a:lstStyle/>
        <a:p>
          <a:pPr>
            <a:buNone/>
          </a:pPr>
          <a:r>
            <a:rPr lang="pt-BR" sz="18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 Student</a:t>
          </a:r>
          <a:endParaRPr lang="pt-BR" sz="18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ED77154-8057-4411-A1F5-B9A988BF59FD}" type="parTrans" cxnId="{79777D3F-46DF-4C6A-8F84-08B8D944D9D4}">
      <dgm:prSet/>
      <dgm:spPr/>
      <dgm:t>
        <a:bodyPr/>
        <a:lstStyle/>
        <a:p>
          <a:endParaRPr lang="pt-BR"/>
        </a:p>
      </dgm:t>
    </dgm:pt>
    <dgm:pt modelId="{9DF59F7A-CC30-498D-BF38-02C3A5ED7B26}" type="sibTrans" cxnId="{79777D3F-46DF-4C6A-8F84-08B8D944D9D4}">
      <dgm:prSet/>
      <dgm:spPr/>
      <dgm:t>
        <a:bodyPr/>
        <a:lstStyle/>
        <a:p>
          <a:endParaRPr lang="pt-BR"/>
        </a:p>
      </dgm:t>
    </dgm:pt>
    <dgm:pt modelId="{051D3E1C-1DDE-4C71-8647-0E422A6AE1AC}" type="pres">
      <dgm:prSet presAssocID="{F9EF349E-89A6-4429-91E9-EF93DE9A2F6B}" presName="Name0" presStyleCnt="0">
        <dgm:presLayoutVars>
          <dgm:dir/>
        </dgm:presLayoutVars>
      </dgm:prSet>
      <dgm:spPr/>
    </dgm:pt>
    <dgm:pt modelId="{7D152E2D-74CD-42C8-8D69-0C14B763E2DB}" type="pres">
      <dgm:prSet presAssocID="{37D7EB79-06F8-4720-BD54-3E3370DB3166}" presName="parComposite" presStyleCnt="0"/>
      <dgm:spPr/>
    </dgm:pt>
    <dgm:pt modelId="{4BDAD463-BF18-4BCA-9F09-6690B0EFFE1F}" type="pres">
      <dgm:prSet presAssocID="{37D7EB79-06F8-4720-BD54-3E3370DB3166}" presName="parBigCircle" presStyleLbl="node0" presStyleIdx="0" presStyleCnt="1"/>
      <dgm:spPr/>
    </dgm:pt>
    <dgm:pt modelId="{CE278206-4731-4424-A924-6C507CE8FC84}" type="pres">
      <dgm:prSet presAssocID="{37D7EB79-06F8-4720-BD54-3E3370DB3166}" presName="parTx" presStyleLbl="revTx" presStyleIdx="0" presStyleCnt="15"/>
      <dgm:spPr/>
    </dgm:pt>
    <dgm:pt modelId="{5B432736-8E68-4015-A103-53436EA1F301}" type="pres">
      <dgm:prSet presAssocID="{37D7EB79-06F8-4720-BD54-3E3370DB3166}" presName="bSpace" presStyleCnt="0"/>
      <dgm:spPr/>
    </dgm:pt>
    <dgm:pt modelId="{25D7665E-0150-4A69-A8AA-E83186557A1C}" type="pres">
      <dgm:prSet presAssocID="{37D7EB79-06F8-4720-BD54-3E3370DB3166}" presName="parBackupNorm" presStyleCnt="0"/>
      <dgm:spPr/>
    </dgm:pt>
    <dgm:pt modelId="{6735FE5C-270C-4E12-B321-F9AD11824F5F}" type="pres">
      <dgm:prSet presAssocID="{CE22FDBF-449F-4ADE-8919-B623FD6CB8CD}" presName="parSpace" presStyleCnt="0"/>
      <dgm:spPr/>
    </dgm:pt>
    <dgm:pt modelId="{2E2B8197-9292-4AF3-8D4F-FD0C545D3B64}" type="pres">
      <dgm:prSet presAssocID="{C13508EE-B9AF-43DC-A17F-70AF36C07545}" presName="desBackupLeftNorm" presStyleCnt="0"/>
      <dgm:spPr/>
    </dgm:pt>
    <dgm:pt modelId="{C154F3AD-CEC1-46A5-AA9C-90E1E70A57E3}" type="pres">
      <dgm:prSet presAssocID="{C13508EE-B9AF-43DC-A17F-70AF36C07545}" presName="desComposite" presStyleCnt="0"/>
      <dgm:spPr/>
    </dgm:pt>
    <dgm:pt modelId="{B89EC75C-6F50-4360-9B63-E3D787AC6813}" type="pres">
      <dgm:prSet presAssocID="{C13508EE-B9AF-43DC-A17F-70AF36C07545}" presName="desCircle" presStyleLbl="node1" presStyleIdx="0" presStyleCnt="7"/>
      <dgm:spPr/>
    </dgm:pt>
    <dgm:pt modelId="{D393F661-A68B-4EF0-93D6-253E8829C013}" type="pres">
      <dgm:prSet presAssocID="{C13508EE-B9AF-43DC-A17F-70AF36C07545}" presName="chTx" presStyleLbl="revTx" presStyleIdx="1" presStyleCnt="15"/>
      <dgm:spPr/>
    </dgm:pt>
    <dgm:pt modelId="{6BEA07E5-E255-4677-BEDA-A3E76538ABCD}" type="pres">
      <dgm:prSet presAssocID="{C13508EE-B9AF-43DC-A17F-70AF36C07545}" presName="desTx" presStyleLbl="revTx" presStyleIdx="2" presStyleCnt="15">
        <dgm:presLayoutVars>
          <dgm:bulletEnabled val="1"/>
        </dgm:presLayoutVars>
      </dgm:prSet>
      <dgm:spPr/>
    </dgm:pt>
    <dgm:pt modelId="{DC5600B7-7E16-42C0-B802-2B10DBCE506A}" type="pres">
      <dgm:prSet presAssocID="{C13508EE-B9AF-43DC-A17F-70AF36C07545}" presName="desBackupRightNorm" presStyleCnt="0"/>
      <dgm:spPr/>
    </dgm:pt>
    <dgm:pt modelId="{24B5248E-CEEC-49BF-BC77-4F70079E8327}" type="pres">
      <dgm:prSet presAssocID="{ED652C69-1784-4732-9A92-36ABFA3E7EA6}" presName="desSpace" presStyleCnt="0"/>
      <dgm:spPr/>
    </dgm:pt>
    <dgm:pt modelId="{7AD169E0-7F28-46A4-A2BE-393B5F57F0A1}" type="pres">
      <dgm:prSet presAssocID="{405416BA-E4FF-41EB-AC2F-D71918015840}" presName="desBackupLeftNorm" presStyleCnt="0"/>
      <dgm:spPr/>
    </dgm:pt>
    <dgm:pt modelId="{D64B1197-35B8-40B4-9684-A78C3218BFF7}" type="pres">
      <dgm:prSet presAssocID="{405416BA-E4FF-41EB-AC2F-D71918015840}" presName="desComposite" presStyleCnt="0"/>
      <dgm:spPr/>
    </dgm:pt>
    <dgm:pt modelId="{462DB0FA-B2CF-41C0-9255-777012AD5289}" type="pres">
      <dgm:prSet presAssocID="{405416BA-E4FF-41EB-AC2F-D71918015840}" presName="desCircle" presStyleLbl="node1" presStyleIdx="1" presStyleCnt="7"/>
      <dgm:spPr/>
    </dgm:pt>
    <dgm:pt modelId="{2F1F837E-D99C-41A4-94C4-B0BA1CE4C86B}" type="pres">
      <dgm:prSet presAssocID="{405416BA-E4FF-41EB-AC2F-D71918015840}" presName="chTx" presStyleLbl="revTx" presStyleIdx="3" presStyleCnt="15"/>
      <dgm:spPr/>
    </dgm:pt>
    <dgm:pt modelId="{A7B8C89D-568D-4FFA-AC24-0A884B32D9B3}" type="pres">
      <dgm:prSet presAssocID="{405416BA-E4FF-41EB-AC2F-D71918015840}" presName="desTx" presStyleLbl="revTx" presStyleIdx="4" presStyleCnt="15">
        <dgm:presLayoutVars>
          <dgm:bulletEnabled val="1"/>
        </dgm:presLayoutVars>
      </dgm:prSet>
      <dgm:spPr/>
    </dgm:pt>
    <dgm:pt modelId="{7F8446F1-4607-4A43-9E18-05BA22F45424}" type="pres">
      <dgm:prSet presAssocID="{405416BA-E4FF-41EB-AC2F-D71918015840}" presName="desBackupRightNorm" presStyleCnt="0"/>
      <dgm:spPr/>
    </dgm:pt>
    <dgm:pt modelId="{C3495550-3E70-4CA6-AFE8-4B3B607064DE}" type="pres">
      <dgm:prSet presAssocID="{E4D10A5F-0747-4692-B2A1-33A00ECEE622}" presName="desSpace" presStyleCnt="0"/>
      <dgm:spPr/>
    </dgm:pt>
    <dgm:pt modelId="{3797458C-0F78-4032-84E3-E83F60F9E722}" type="pres">
      <dgm:prSet presAssocID="{94D9F8EC-0C3F-4750-B246-C37B411E3FD9}" presName="desBackupLeftNorm" presStyleCnt="0"/>
      <dgm:spPr/>
    </dgm:pt>
    <dgm:pt modelId="{47A7D14D-50B7-4767-90C0-BC06291C9558}" type="pres">
      <dgm:prSet presAssocID="{94D9F8EC-0C3F-4750-B246-C37B411E3FD9}" presName="desComposite" presStyleCnt="0"/>
      <dgm:spPr/>
    </dgm:pt>
    <dgm:pt modelId="{F80DAD79-3434-4202-9768-6D041028C356}" type="pres">
      <dgm:prSet presAssocID="{94D9F8EC-0C3F-4750-B246-C37B411E3FD9}" presName="desCircle" presStyleLbl="node1" presStyleIdx="2" presStyleCnt="7"/>
      <dgm:spPr/>
    </dgm:pt>
    <dgm:pt modelId="{982A3314-66C3-4450-A339-D90C0CE6E05E}" type="pres">
      <dgm:prSet presAssocID="{94D9F8EC-0C3F-4750-B246-C37B411E3FD9}" presName="chTx" presStyleLbl="revTx" presStyleIdx="5" presStyleCnt="15"/>
      <dgm:spPr/>
    </dgm:pt>
    <dgm:pt modelId="{A5B2031E-6FF1-4D96-A858-BDC75BEED8B4}" type="pres">
      <dgm:prSet presAssocID="{94D9F8EC-0C3F-4750-B246-C37B411E3FD9}" presName="desTx" presStyleLbl="revTx" presStyleIdx="6" presStyleCnt="15">
        <dgm:presLayoutVars>
          <dgm:bulletEnabled val="1"/>
        </dgm:presLayoutVars>
      </dgm:prSet>
      <dgm:spPr/>
    </dgm:pt>
    <dgm:pt modelId="{7C3534B7-5E4C-4239-B150-9AADA7096ABB}" type="pres">
      <dgm:prSet presAssocID="{94D9F8EC-0C3F-4750-B246-C37B411E3FD9}" presName="desBackupRightNorm" presStyleCnt="0"/>
      <dgm:spPr/>
    </dgm:pt>
    <dgm:pt modelId="{46B66D92-E8E9-4C58-A035-86A55C4355A3}" type="pres">
      <dgm:prSet presAssocID="{E32698C8-D7D0-4137-8DAA-9DB8D1FF31D5}" presName="desSpace" presStyleCnt="0"/>
      <dgm:spPr/>
    </dgm:pt>
    <dgm:pt modelId="{012D4048-955C-44C9-9E6E-E05E80D0C4F7}" type="pres">
      <dgm:prSet presAssocID="{335F6FA5-D833-4036-AB72-BA495BAA8EF5}" presName="desBackupLeftNorm" presStyleCnt="0"/>
      <dgm:spPr/>
    </dgm:pt>
    <dgm:pt modelId="{D3AF4275-CC3C-4582-A698-05E9F97A28B3}" type="pres">
      <dgm:prSet presAssocID="{335F6FA5-D833-4036-AB72-BA495BAA8EF5}" presName="desComposite" presStyleCnt="0"/>
      <dgm:spPr/>
    </dgm:pt>
    <dgm:pt modelId="{745C27BD-6053-4EB5-9B8D-E489602991A6}" type="pres">
      <dgm:prSet presAssocID="{335F6FA5-D833-4036-AB72-BA495BAA8EF5}" presName="desCircle" presStyleLbl="node1" presStyleIdx="3" presStyleCnt="7"/>
      <dgm:spPr/>
    </dgm:pt>
    <dgm:pt modelId="{65998EF7-15F1-4F7A-B7BC-BD73912FBA63}" type="pres">
      <dgm:prSet presAssocID="{335F6FA5-D833-4036-AB72-BA495BAA8EF5}" presName="chTx" presStyleLbl="revTx" presStyleIdx="7" presStyleCnt="15"/>
      <dgm:spPr/>
    </dgm:pt>
    <dgm:pt modelId="{5858057A-03A5-4FC7-A68F-6C3B41BCDE09}" type="pres">
      <dgm:prSet presAssocID="{335F6FA5-D833-4036-AB72-BA495BAA8EF5}" presName="desTx" presStyleLbl="revTx" presStyleIdx="8" presStyleCnt="15">
        <dgm:presLayoutVars>
          <dgm:bulletEnabled val="1"/>
        </dgm:presLayoutVars>
      </dgm:prSet>
      <dgm:spPr/>
    </dgm:pt>
    <dgm:pt modelId="{30F183C2-2B99-402A-AB0B-06781764B7F7}" type="pres">
      <dgm:prSet presAssocID="{335F6FA5-D833-4036-AB72-BA495BAA8EF5}" presName="desBackupRightNorm" presStyleCnt="0"/>
      <dgm:spPr/>
    </dgm:pt>
    <dgm:pt modelId="{8C019BF6-440B-41A6-BFE9-B62C3E4A6ECF}" type="pres">
      <dgm:prSet presAssocID="{3B2FEA38-6450-4B57-9762-61E6F1C6DB39}" presName="desSpace" presStyleCnt="0"/>
      <dgm:spPr/>
    </dgm:pt>
    <dgm:pt modelId="{A7C60F33-519C-456E-A975-4DC86C0C1769}" type="pres">
      <dgm:prSet presAssocID="{22A363F5-0257-401A-8949-45D7C7CF7132}" presName="desBackupLeftNorm" presStyleCnt="0"/>
      <dgm:spPr/>
    </dgm:pt>
    <dgm:pt modelId="{1960FAA2-00BA-4B8E-AC76-9C9C753F3DAF}" type="pres">
      <dgm:prSet presAssocID="{22A363F5-0257-401A-8949-45D7C7CF7132}" presName="desComposite" presStyleCnt="0"/>
      <dgm:spPr/>
    </dgm:pt>
    <dgm:pt modelId="{ED7674B3-75D3-4185-B42C-EECED137330B}" type="pres">
      <dgm:prSet presAssocID="{22A363F5-0257-401A-8949-45D7C7CF7132}" presName="desCircle" presStyleLbl="node1" presStyleIdx="4" presStyleCnt="7"/>
      <dgm:spPr/>
    </dgm:pt>
    <dgm:pt modelId="{0A81DE50-9185-4ABC-8D4B-A27749F06652}" type="pres">
      <dgm:prSet presAssocID="{22A363F5-0257-401A-8949-45D7C7CF7132}" presName="chTx" presStyleLbl="revTx" presStyleIdx="9" presStyleCnt="15"/>
      <dgm:spPr/>
    </dgm:pt>
    <dgm:pt modelId="{2879835C-AD90-4B03-809E-C0086261E136}" type="pres">
      <dgm:prSet presAssocID="{22A363F5-0257-401A-8949-45D7C7CF7132}" presName="desTx" presStyleLbl="revTx" presStyleIdx="10" presStyleCnt="15">
        <dgm:presLayoutVars>
          <dgm:bulletEnabled val="1"/>
        </dgm:presLayoutVars>
      </dgm:prSet>
      <dgm:spPr/>
    </dgm:pt>
    <dgm:pt modelId="{D714B711-85AF-47BC-9F90-5AD44CEC2B1E}" type="pres">
      <dgm:prSet presAssocID="{22A363F5-0257-401A-8949-45D7C7CF7132}" presName="desBackupRightNorm" presStyleCnt="0"/>
      <dgm:spPr/>
    </dgm:pt>
    <dgm:pt modelId="{ABE4DBB1-025B-4CFA-B036-05954ACC921A}" type="pres">
      <dgm:prSet presAssocID="{E4545097-11F5-429D-A0B8-363015514F5A}" presName="desSpace" presStyleCnt="0"/>
      <dgm:spPr/>
    </dgm:pt>
    <dgm:pt modelId="{517812E4-93C3-479B-9329-93ECB34972AA}" type="pres">
      <dgm:prSet presAssocID="{E470682B-A550-475F-AE32-7311C9E683A4}" presName="desBackupLeftNorm" presStyleCnt="0"/>
      <dgm:spPr/>
    </dgm:pt>
    <dgm:pt modelId="{07A23022-EF80-426C-8856-C9B895F5B81E}" type="pres">
      <dgm:prSet presAssocID="{E470682B-A550-475F-AE32-7311C9E683A4}" presName="desComposite" presStyleCnt="0"/>
      <dgm:spPr/>
    </dgm:pt>
    <dgm:pt modelId="{70E17F67-AD8A-4916-8296-741822B236E6}" type="pres">
      <dgm:prSet presAssocID="{E470682B-A550-475F-AE32-7311C9E683A4}" presName="desCircle" presStyleLbl="node1" presStyleIdx="5" presStyleCnt="7"/>
      <dgm:spPr/>
    </dgm:pt>
    <dgm:pt modelId="{B26B92C4-5AF8-4622-9E18-DA3914D5BD8B}" type="pres">
      <dgm:prSet presAssocID="{E470682B-A550-475F-AE32-7311C9E683A4}" presName="chTx" presStyleLbl="revTx" presStyleIdx="11" presStyleCnt="15"/>
      <dgm:spPr/>
    </dgm:pt>
    <dgm:pt modelId="{627B4C49-DC2B-4CB3-BC6E-95D220E86F7B}" type="pres">
      <dgm:prSet presAssocID="{E470682B-A550-475F-AE32-7311C9E683A4}" presName="desTx" presStyleLbl="revTx" presStyleIdx="12" presStyleCnt="15">
        <dgm:presLayoutVars>
          <dgm:bulletEnabled val="1"/>
        </dgm:presLayoutVars>
      </dgm:prSet>
      <dgm:spPr/>
    </dgm:pt>
    <dgm:pt modelId="{8FB3BFFE-8191-4150-957A-2785B60DD7F6}" type="pres">
      <dgm:prSet presAssocID="{E470682B-A550-475F-AE32-7311C9E683A4}" presName="desBackupRightNorm" presStyleCnt="0"/>
      <dgm:spPr/>
    </dgm:pt>
    <dgm:pt modelId="{9758836E-525C-456A-8D7C-10C7E4772125}" type="pres">
      <dgm:prSet presAssocID="{693C7569-9637-4DB7-BA2D-79A06964CC1D}" presName="desSpace" presStyleCnt="0"/>
      <dgm:spPr/>
    </dgm:pt>
    <dgm:pt modelId="{D8D82A0E-194E-45D2-BF38-AB08BD004FF6}" type="pres">
      <dgm:prSet presAssocID="{BDEA01F4-5061-4CD6-AE16-C544DE84684A}" presName="desBackupLeftNorm" presStyleCnt="0"/>
      <dgm:spPr/>
    </dgm:pt>
    <dgm:pt modelId="{06B42466-67D1-4074-B9A0-58F31A432798}" type="pres">
      <dgm:prSet presAssocID="{BDEA01F4-5061-4CD6-AE16-C544DE84684A}" presName="desComposite" presStyleCnt="0"/>
      <dgm:spPr/>
    </dgm:pt>
    <dgm:pt modelId="{BF9F29F1-D16C-4551-BF56-A275FFC40597}" type="pres">
      <dgm:prSet presAssocID="{BDEA01F4-5061-4CD6-AE16-C544DE84684A}" presName="desCircle" presStyleLbl="node1" presStyleIdx="6" presStyleCnt="7"/>
      <dgm:spPr/>
    </dgm:pt>
    <dgm:pt modelId="{CAC2079A-2777-448A-ACAB-47FAC5453D49}" type="pres">
      <dgm:prSet presAssocID="{BDEA01F4-5061-4CD6-AE16-C544DE84684A}" presName="chTx" presStyleLbl="revTx" presStyleIdx="13" presStyleCnt="15"/>
      <dgm:spPr/>
    </dgm:pt>
    <dgm:pt modelId="{87F32459-D273-4F18-BBD8-7F58B7B1221E}" type="pres">
      <dgm:prSet presAssocID="{BDEA01F4-5061-4CD6-AE16-C544DE84684A}" presName="desTx" presStyleLbl="revTx" presStyleIdx="14" presStyleCnt="15">
        <dgm:presLayoutVars>
          <dgm:bulletEnabled val="1"/>
        </dgm:presLayoutVars>
      </dgm:prSet>
      <dgm:spPr/>
    </dgm:pt>
    <dgm:pt modelId="{5E237543-5F28-4BB3-93AC-89602BC8111B}" type="pres">
      <dgm:prSet presAssocID="{BDEA01F4-5061-4CD6-AE16-C544DE84684A}" presName="desBackupRightNorm" presStyleCnt="0"/>
      <dgm:spPr/>
    </dgm:pt>
    <dgm:pt modelId="{46C6AD88-FE4D-4B68-A425-DDE406ACDA0D}" type="pres">
      <dgm:prSet presAssocID="{11F14DAF-A9DF-40DD-BC53-A50E8A392811}" presName="desSpace" presStyleCnt="0"/>
      <dgm:spPr/>
    </dgm:pt>
  </dgm:ptLst>
  <dgm:cxnLst>
    <dgm:cxn modelId="{A09E1505-4D59-4177-9DC6-00823433BB3D}" srcId="{37D7EB79-06F8-4720-BD54-3E3370DB3166}" destId="{BDEA01F4-5061-4CD6-AE16-C544DE84684A}" srcOrd="6" destOrd="0" parTransId="{EE993A10-E726-4024-9B03-EB32300E38AF}" sibTransId="{11F14DAF-A9DF-40DD-BC53-A50E8A392811}"/>
    <dgm:cxn modelId="{92D12E05-969A-42BB-B9F1-F986024D188A}" srcId="{37D7EB79-06F8-4720-BD54-3E3370DB3166}" destId="{94D9F8EC-0C3F-4750-B246-C37B411E3FD9}" srcOrd="2" destOrd="0" parTransId="{CA238AEE-3701-4B9B-82DB-3898DB316EB7}" sibTransId="{E32698C8-D7D0-4137-8DAA-9DB8D1FF31D5}"/>
    <dgm:cxn modelId="{6186D706-8A1B-4785-8766-7EF462692367}" type="presOf" srcId="{BDEA01F4-5061-4CD6-AE16-C544DE84684A}" destId="{CAC2079A-2777-448A-ACAB-47FAC5453D49}" srcOrd="0" destOrd="0" presId="urn:microsoft.com/office/officeart/2008/layout/CircleAccentTimeline"/>
    <dgm:cxn modelId="{2034770A-B876-4CFB-9787-A5A1252FBD01}" type="presOf" srcId="{335F6FA5-D833-4036-AB72-BA495BAA8EF5}" destId="{65998EF7-15F1-4F7A-B7BC-BD73912FBA63}" srcOrd="0" destOrd="0" presId="urn:microsoft.com/office/officeart/2008/layout/CircleAccentTimeline"/>
    <dgm:cxn modelId="{A8343912-8D28-4FF9-8BC8-4B8EF4A446B5}" type="presOf" srcId="{94D9F8EC-0C3F-4750-B246-C37B411E3FD9}" destId="{982A3314-66C3-4450-A339-D90C0CE6E05E}" srcOrd="0" destOrd="0" presId="urn:microsoft.com/office/officeart/2008/layout/CircleAccentTimeline"/>
    <dgm:cxn modelId="{A7595616-DBC6-4191-8321-D7BB6596CD9F}" srcId="{E470682B-A550-475F-AE32-7311C9E683A4}" destId="{82DC00FC-2399-4D8D-9F2C-81FAE0D98E0B}" srcOrd="0" destOrd="0" parTransId="{2149CE99-B36D-4DF0-81A4-86E172DC44BC}" sibTransId="{46796C96-3A9D-4907-859A-0FADE0DF1039}"/>
    <dgm:cxn modelId="{E1EC7029-38FA-4CD2-A268-4084C84AFCD7}" srcId="{F9EF349E-89A6-4429-91E9-EF93DE9A2F6B}" destId="{37D7EB79-06F8-4720-BD54-3E3370DB3166}" srcOrd="0" destOrd="0" parTransId="{1F335569-48CB-40DC-86DF-94328D5008A3}" sibTransId="{CE22FDBF-449F-4ADE-8919-B623FD6CB8CD}"/>
    <dgm:cxn modelId="{EDEECB36-7064-4F95-B91E-7B1F6F01800F}" srcId="{335F6FA5-D833-4036-AB72-BA495BAA8EF5}" destId="{D3F1AA20-394C-47B9-B787-FA3080EF9089}" srcOrd="0" destOrd="0" parTransId="{B03C593E-C3CE-4B99-8AC0-41E8EFB60577}" sibTransId="{DCDFD5F0-5B22-4F3A-BBD5-918340FF3351}"/>
    <dgm:cxn modelId="{1729C437-1F81-468F-A8AE-779143EBD074}" srcId="{37D7EB79-06F8-4720-BD54-3E3370DB3166}" destId="{C13508EE-B9AF-43DC-A17F-70AF36C07545}" srcOrd="0" destOrd="0" parTransId="{870ED1CB-3F97-4E25-8EE4-552AC460AB16}" sibTransId="{ED652C69-1784-4732-9A92-36ABFA3E7EA6}"/>
    <dgm:cxn modelId="{79777D3F-46DF-4C6A-8F84-08B8D944D9D4}" srcId="{BDEA01F4-5061-4CD6-AE16-C544DE84684A}" destId="{01E257F1-7980-4403-8EE7-F63ED61B1B47}" srcOrd="0" destOrd="0" parTransId="{EED77154-8057-4411-A1F5-B9A988BF59FD}" sibTransId="{9DF59F7A-CC30-498D-BF38-02C3A5ED7B26}"/>
    <dgm:cxn modelId="{09927B5C-893F-4E09-AB40-24515AB54B5E}" srcId="{37D7EB79-06F8-4720-BD54-3E3370DB3166}" destId="{405416BA-E4FF-41EB-AC2F-D71918015840}" srcOrd="1" destOrd="0" parTransId="{E3810130-502E-47A2-B7EE-7B5050A8F1F7}" sibTransId="{E4D10A5F-0747-4692-B2A1-33A00ECEE622}"/>
    <dgm:cxn modelId="{59189861-B60D-4B15-A3EF-BDF5D90AF1C1}" srcId="{C13508EE-B9AF-43DC-A17F-70AF36C07545}" destId="{4C1237DF-3418-4859-86EC-4AA4CCF96429}" srcOrd="0" destOrd="0" parTransId="{A0CB80A0-E84E-4052-A66E-99539B272F96}" sibTransId="{DA6C8542-A0FB-42F6-B121-C0F498BB5C56}"/>
    <dgm:cxn modelId="{144FF063-B7B3-4A3D-9AF6-BD4B5B166B7D}" srcId="{405416BA-E4FF-41EB-AC2F-D71918015840}" destId="{00E3DE49-6B33-44E0-9B7B-74E7FCA26DB8}" srcOrd="0" destOrd="0" parTransId="{5F5B3379-CF88-4896-B26E-9BB3D1BA1A7B}" sibTransId="{1E5D7DD8-7326-4343-B831-D17E390A6B69}"/>
    <dgm:cxn modelId="{94F12C48-9E74-4E4B-8A97-F5BD55011360}" type="presOf" srcId="{C13508EE-B9AF-43DC-A17F-70AF36C07545}" destId="{D393F661-A68B-4EF0-93D6-253E8829C013}" srcOrd="0" destOrd="0" presId="urn:microsoft.com/office/officeart/2008/layout/CircleAccentTimeline"/>
    <dgm:cxn modelId="{59D04D6A-4244-4E74-8D94-556D71D1B39A}" type="presOf" srcId="{43F01682-36DD-4022-A93D-984A642E0169}" destId="{A5B2031E-6FF1-4D96-A858-BDC75BEED8B4}" srcOrd="0" destOrd="0" presId="urn:microsoft.com/office/officeart/2008/layout/CircleAccentTimeline"/>
    <dgm:cxn modelId="{78350278-CED7-4768-87F5-0FC1304DEC26}" type="presOf" srcId="{062E4CF7-BFEF-46EB-BA05-3419E6C43E04}" destId="{2879835C-AD90-4B03-809E-C0086261E136}" srcOrd="0" destOrd="0" presId="urn:microsoft.com/office/officeart/2008/layout/CircleAccentTimeline"/>
    <dgm:cxn modelId="{801B2F96-581E-4E5D-970C-EAE49E64D1D9}" type="presOf" srcId="{F9EF349E-89A6-4429-91E9-EF93DE9A2F6B}" destId="{051D3E1C-1DDE-4C71-8647-0E422A6AE1AC}" srcOrd="0" destOrd="0" presId="urn:microsoft.com/office/officeart/2008/layout/CircleAccentTimeline"/>
    <dgm:cxn modelId="{8E9BC6A1-4584-420C-97D3-3DAAD5AE74C4}" srcId="{37D7EB79-06F8-4720-BD54-3E3370DB3166}" destId="{335F6FA5-D833-4036-AB72-BA495BAA8EF5}" srcOrd="3" destOrd="0" parTransId="{9BC243D0-E32A-410C-8013-FA24A480B347}" sibTransId="{3B2FEA38-6450-4B57-9762-61E6F1C6DB39}"/>
    <dgm:cxn modelId="{4EBEFEA4-2C20-47B2-96E2-5207ABB71724}" type="presOf" srcId="{37D7EB79-06F8-4720-BD54-3E3370DB3166}" destId="{CE278206-4731-4424-A924-6C507CE8FC84}" srcOrd="0" destOrd="0" presId="urn:microsoft.com/office/officeart/2008/layout/CircleAccentTimeline"/>
    <dgm:cxn modelId="{FA2DC3A8-59A3-456E-B2C5-B67F7CE7EF09}" type="presOf" srcId="{4C1237DF-3418-4859-86EC-4AA4CCF96429}" destId="{6BEA07E5-E255-4677-BEDA-A3E76538ABCD}" srcOrd="0" destOrd="0" presId="urn:microsoft.com/office/officeart/2008/layout/CircleAccentTimeline"/>
    <dgm:cxn modelId="{B16E0BAC-2AC9-4FEB-B452-C9F0D2B1DA09}" srcId="{37D7EB79-06F8-4720-BD54-3E3370DB3166}" destId="{22A363F5-0257-401A-8949-45D7C7CF7132}" srcOrd="4" destOrd="0" parTransId="{0605D97C-B068-4C10-BDA9-3D857B57E0F6}" sibTransId="{E4545097-11F5-429D-A0B8-363015514F5A}"/>
    <dgm:cxn modelId="{0F357FB0-0F62-460E-A9B2-01B360044262}" type="presOf" srcId="{00E3DE49-6B33-44E0-9B7B-74E7FCA26DB8}" destId="{A7B8C89D-568D-4FFA-AC24-0A884B32D9B3}" srcOrd="0" destOrd="0" presId="urn:microsoft.com/office/officeart/2008/layout/CircleAccentTimeline"/>
    <dgm:cxn modelId="{DE0CBBB0-954E-4EB5-B35E-812B5B9FDBE2}" type="presOf" srcId="{405416BA-E4FF-41EB-AC2F-D71918015840}" destId="{2F1F837E-D99C-41A4-94C4-B0BA1CE4C86B}" srcOrd="0" destOrd="0" presId="urn:microsoft.com/office/officeart/2008/layout/CircleAccentTimeline"/>
    <dgm:cxn modelId="{8C2488B1-A0AF-4D05-ADC4-568EA6DD1D60}" type="presOf" srcId="{D3F1AA20-394C-47B9-B787-FA3080EF9089}" destId="{5858057A-03A5-4FC7-A68F-6C3B41BCDE09}" srcOrd="0" destOrd="0" presId="urn:microsoft.com/office/officeart/2008/layout/CircleAccentTimeline"/>
    <dgm:cxn modelId="{DC816CB4-81A2-4DE3-BDD2-4BA8BC57FF57}" type="presOf" srcId="{E470682B-A550-475F-AE32-7311C9E683A4}" destId="{B26B92C4-5AF8-4622-9E18-DA3914D5BD8B}" srcOrd="0" destOrd="0" presId="urn:microsoft.com/office/officeart/2008/layout/CircleAccentTimeline"/>
    <dgm:cxn modelId="{B3D489D5-28F0-49A6-9E2F-B53684A746BE}" type="presOf" srcId="{01E257F1-7980-4403-8EE7-F63ED61B1B47}" destId="{87F32459-D273-4F18-BBD8-7F58B7B1221E}" srcOrd="0" destOrd="0" presId="urn:microsoft.com/office/officeart/2008/layout/CircleAccentTimeline"/>
    <dgm:cxn modelId="{D18887D7-DE49-450F-BCD2-53F4B1028F28}" srcId="{37D7EB79-06F8-4720-BD54-3E3370DB3166}" destId="{E470682B-A550-475F-AE32-7311C9E683A4}" srcOrd="5" destOrd="0" parTransId="{324E329E-FF9D-481B-91B3-92C4F4222B5A}" sibTransId="{693C7569-9637-4DB7-BA2D-79A06964CC1D}"/>
    <dgm:cxn modelId="{7CA4BED9-80FF-4318-ABF2-1A47413B4F49}" type="presOf" srcId="{22A363F5-0257-401A-8949-45D7C7CF7132}" destId="{0A81DE50-9185-4ABC-8D4B-A27749F06652}" srcOrd="0" destOrd="0" presId="urn:microsoft.com/office/officeart/2008/layout/CircleAccentTimeline"/>
    <dgm:cxn modelId="{117E3BDB-7CD6-47E2-8CDB-93B6193817BC}" srcId="{22A363F5-0257-401A-8949-45D7C7CF7132}" destId="{062E4CF7-BFEF-46EB-BA05-3419E6C43E04}" srcOrd="0" destOrd="0" parTransId="{BA10C169-2045-48A2-966F-0A27B0147035}" sibTransId="{6395BFF1-B4A1-4524-9023-03185E47B7FD}"/>
    <dgm:cxn modelId="{A1AF70DF-932A-4FBA-B675-5126833FD7EE}" srcId="{94D9F8EC-0C3F-4750-B246-C37B411E3FD9}" destId="{43F01682-36DD-4022-A93D-984A642E0169}" srcOrd="0" destOrd="0" parTransId="{D8D04701-CC06-4B08-9976-9A570F7E32B7}" sibTransId="{7ECA5EDF-7E1B-4FD9-83BF-74FC2C87B8A6}"/>
    <dgm:cxn modelId="{B814B1E6-8CA9-4333-B37B-0CB546232CCA}" type="presOf" srcId="{82DC00FC-2399-4D8D-9F2C-81FAE0D98E0B}" destId="{627B4C49-DC2B-4CB3-BC6E-95D220E86F7B}" srcOrd="0" destOrd="0" presId="urn:microsoft.com/office/officeart/2008/layout/CircleAccentTimeline"/>
    <dgm:cxn modelId="{C0C830CE-6D13-4103-B703-26C2AD327D1A}" type="presParOf" srcId="{051D3E1C-1DDE-4C71-8647-0E422A6AE1AC}" destId="{7D152E2D-74CD-42C8-8D69-0C14B763E2DB}" srcOrd="0" destOrd="0" presId="urn:microsoft.com/office/officeart/2008/layout/CircleAccentTimeline"/>
    <dgm:cxn modelId="{964C0197-C1EE-40C4-8FD1-38B17BA849DE}" type="presParOf" srcId="{7D152E2D-74CD-42C8-8D69-0C14B763E2DB}" destId="{4BDAD463-BF18-4BCA-9F09-6690B0EFFE1F}" srcOrd="0" destOrd="0" presId="urn:microsoft.com/office/officeart/2008/layout/CircleAccentTimeline"/>
    <dgm:cxn modelId="{3C9BDC2F-3B7D-47B4-89EB-5E3A4E9235AD}" type="presParOf" srcId="{7D152E2D-74CD-42C8-8D69-0C14B763E2DB}" destId="{CE278206-4731-4424-A924-6C507CE8FC84}" srcOrd="1" destOrd="0" presId="urn:microsoft.com/office/officeart/2008/layout/CircleAccentTimeline"/>
    <dgm:cxn modelId="{98E54A8A-ACCC-4934-BB87-4DDFD0BF80B2}" type="presParOf" srcId="{7D152E2D-74CD-42C8-8D69-0C14B763E2DB}" destId="{5B432736-8E68-4015-A103-53436EA1F301}" srcOrd="2" destOrd="0" presId="urn:microsoft.com/office/officeart/2008/layout/CircleAccentTimeline"/>
    <dgm:cxn modelId="{209C5106-A9E4-4979-8C0A-DC602250DA61}" type="presParOf" srcId="{051D3E1C-1DDE-4C71-8647-0E422A6AE1AC}" destId="{25D7665E-0150-4A69-A8AA-E83186557A1C}" srcOrd="1" destOrd="0" presId="urn:microsoft.com/office/officeart/2008/layout/CircleAccentTimeline"/>
    <dgm:cxn modelId="{E93FABFC-BABD-493A-A4C8-6BAE862BA25C}" type="presParOf" srcId="{051D3E1C-1DDE-4C71-8647-0E422A6AE1AC}" destId="{6735FE5C-270C-4E12-B321-F9AD11824F5F}" srcOrd="2" destOrd="0" presId="urn:microsoft.com/office/officeart/2008/layout/CircleAccentTimeline"/>
    <dgm:cxn modelId="{972C3ECB-3C00-4573-B7CE-2687D537CAEB}" type="presParOf" srcId="{051D3E1C-1DDE-4C71-8647-0E422A6AE1AC}" destId="{2E2B8197-9292-4AF3-8D4F-FD0C545D3B64}" srcOrd="3" destOrd="0" presId="urn:microsoft.com/office/officeart/2008/layout/CircleAccentTimeline"/>
    <dgm:cxn modelId="{F0BE121D-D46F-48FC-AF9B-3300C71431EF}" type="presParOf" srcId="{051D3E1C-1DDE-4C71-8647-0E422A6AE1AC}" destId="{C154F3AD-CEC1-46A5-AA9C-90E1E70A57E3}" srcOrd="4" destOrd="0" presId="urn:microsoft.com/office/officeart/2008/layout/CircleAccentTimeline"/>
    <dgm:cxn modelId="{D6674BD2-7B9D-4C2B-9A94-4A8CE3C93A18}" type="presParOf" srcId="{C154F3AD-CEC1-46A5-AA9C-90E1E70A57E3}" destId="{B89EC75C-6F50-4360-9B63-E3D787AC6813}" srcOrd="0" destOrd="0" presId="urn:microsoft.com/office/officeart/2008/layout/CircleAccentTimeline"/>
    <dgm:cxn modelId="{EF148F8C-0F3B-45EB-9BF8-EFC98C7D6243}" type="presParOf" srcId="{C154F3AD-CEC1-46A5-AA9C-90E1E70A57E3}" destId="{D393F661-A68B-4EF0-93D6-253E8829C013}" srcOrd="1" destOrd="0" presId="urn:microsoft.com/office/officeart/2008/layout/CircleAccentTimeline"/>
    <dgm:cxn modelId="{470787F4-9618-40D0-9D89-3980C0EEB575}" type="presParOf" srcId="{C154F3AD-CEC1-46A5-AA9C-90E1E70A57E3}" destId="{6BEA07E5-E255-4677-BEDA-A3E76538ABCD}" srcOrd="2" destOrd="0" presId="urn:microsoft.com/office/officeart/2008/layout/CircleAccentTimeline"/>
    <dgm:cxn modelId="{16D2CB37-FFBD-4E67-9F07-56FD3E16C802}" type="presParOf" srcId="{051D3E1C-1DDE-4C71-8647-0E422A6AE1AC}" destId="{DC5600B7-7E16-42C0-B802-2B10DBCE506A}" srcOrd="5" destOrd="0" presId="urn:microsoft.com/office/officeart/2008/layout/CircleAccentTimeline"/>
    <dgm:cxn modelId="{111E36A0-6CFB-4882-BE19-6901429D9EE0}" type="presParOf" srcId="{051D3E1C-1DDE-4C71-8647-0E422A6AE1AC}" destId="{24B5248E-CEEC-49BF-BC77-4F70079E8327}" srcOrd="6" destOrd="0" presId="urn:microsoft.com/office/officeart/2008/layout/CircleAccentTimeline"/>
    <dgm:cxn modelId="{DF95E2B9-C167-4018-A634-E94BA0E6B71A}" type="presParOf" srcId="{051D3E1C-1DDE-4C71-8647-0E422A6AE1AC}" destId="{7AD169E0-7F28-46A4-A2BE-393B5F57F0A1}" srcOrd="7" destOrd="0" presId="urn:microsoft.com/office/officeart/2008/layout/CircleAccentTimeline"/>
    <dgm:cxn modelId="{F37785A5-3283-44C3-9F43-C3C957C5ACDF}" type="presParOf" srcId="{051D3E1C-1DDE-4C71-8647-0E422A6AE1AC}" destId="{D64B1197-35B8-40B4-9684-A78C3218BFF7}" srcOrd="8" destOrd="0" presId="urn:microsoft.com/office/officeart/2008/layout/CircleAccentTimeline"/>
    <dgm:cxn modelId="{04D688E7-651D-41A3-ADA6-0FC8D85CEEA2}" type="presParOf" srcId="{D64B1197-35B8-40B4-9684-A78C3218BFF7}" destId="{462DB0FA-B2CF-41C0-9255-777012AD5289}" srcOrd="0" destOrd="0" presId="urn:microsoft.com/office/officeart/2008/layout/CircleAccentTimeline"/>
    <dgm:cxn modelId="{F075AC4B-DD7E-4A82-8BC8-8C72B24D8D87}" type="presParOf" srcId="{D64B1197-35B8-40B4-9684-A78C3218BFF7}" destId="{2F1F837E-D99C-41A4-94C4-B0BA1CE4C86B}" srcOrd="1" destOrd="0" presId="urn:microsoft.com/office/officeart/2008/layout/CircleAccentTimeline"/>
    <dgm:cxn modelId="{BC0D3026-6C44-4075-A405-9F3FB25E93E4}" type="presParOf" srcId="{D64B1197-35B8-40B4-9684-A78C3218BFF7}" destId="{A7B8C89D-568D-4FFA-AC24-0A884B32D9B3}" srcOrd="2" destOrd="0" presId="urn:microsoft.com/office/officeart/2008/layout/CircleAccentTimeline"/>
    <dgm:cxn modelId="{F46B9AC7-9A14-47E2-8F64-0D66CF955E95}" type="presParOf" srcId="{051D3E1C-1DDE-4C71-8647-0E422A6AE1AC}" destId="{7F8446F1-4607-4A43-9E18-05BA22F45424}" srcOrd="9" destOrd="0" presId="urn:microsoft.com/office/officeart/2008/layout/CircleAccentTimeline"/>
    <dgm:cxn modelId="{E72311CE-2745-4C35-AC53-F519EB96DC83}" type="presParOf" srcId="{051D3E1C-1DDE-4C71-8647-0E422A6AE1AC}" destId="{C3495550-3E70-4CA6-AFE8-4B3B607064DE}" srcOrd="10" destOrd="0" presId="urn:microsoft.com/office/officeart/2008/layout/CircleAccentTimeline"/>
    <dgm:cxn modelId="{B19529F1-43E4-4AC3-832F-C762A4324CE4}" type="presParOf" srcId="{051D3E1C-1DDE-4C71-8647-0E422A6AE1AC}" destId="{3797458C-0F78-4032-84E3-E83F60F9E722}" srcOrd="11" destOrd="0" presId="urn:microsoft.com/office/officeart/2008/layout/CircleAccentTimeline"/>
    <dgm:cxn modelId="{12CD5B2C-6FCA-4B5A-98EA-B9A5B61B2E78}" type="presParOf" srcId="{051D3E1C-1DDE-4C71-8647-0E422A6AE1AC}" destId="{47A7D14D-50B7-4767-90C0-BC06291C9558}" srcOrd="12" destOrd="0" presId="urn:microsoft.com/office/officeart/2008/layout/CircleAccentTimeline"/>
    <dgm:cxn modelId="{78B84089-3092-49C2-A7EA-ECED6A430099}" type="presParOf" srcId="{47A7D14D-50B7-4767-90C0-BC06291C9558}" destId="{F80DAD79-3434-4202-9768-6D041028C356}" srcOrd="0" destOrd="0" presId="urn:microsoft.com/office/officeart/2008/layout/CircleAccentTimeline"/>
    <dgm:cxn modelId="{A26A4B8C-31F0-46FB-B465-68215C4AE51C}" type="presParOf" srcId="{47A7D14D-50B7-4767-90C0-BC06291C9558}" destId="{982A3314-66C3-4450-A339-D90C0CE6E05E}" srcOrd="1" destOrd="0" presId="urn:microsoft.com/office/officeart/2008/layout/CircleAccentTimeline"/>
    <dgm:cxn modelId="{4AA04FF0-5206-4B7E-84A9-DAB1C7ABC303}" type="presParOf" srcId="{47A7D14D-50B7-4767-90C0-BC06291C9558}" destId="{A5B2031E-6FF1-4D96-A858-BDC75BEED8B4}" srcOrd="2" destOrd="0" presId="urn:microsoft.com/office/officeart/2008/layout/CircleAccentTimeline"/>
    <dgm:cxn modelId="{96B66579-7B23-49CA-8C7A-6D86804D8E9E}" type="presParOf" srcId="{051D3E1C-1DDE-4C71-8647-0E422A6AE1AC}" destId="{7C3534B7-5E4C-4239-B150-9AADA7096ABB}" srcOrd="13" destOrd="0" presId="urn:microsoft.com/office/officeart/2008/layout/CircleAccentTimeline"/>
    <dgm:cxn modelId="{07075919-50C0-45D6-ABD4-95914BB12B23}" type="presParOf" srcId="{051D3E1C-1DDE-4C71-8647-0E422A6AE1AC}" destId="{46B66D92-E8E9-4C58-A035-86A55C4355A3}" srcOrd="14" destOrd="0" presId="urn:microsoft.com/office/officeart/2008/layout/CircleAccentTimeline"/>
    <dgm:cxn modelId="{2FAF335A-51FC-472B-8041-15B0E2FF3B7F}" type="presParOf" srcId="{051D3E1C-1DDE-4C71-8647-0E422A6AE1AC}" destId="{012D4048-955C-44C9-9E6E-E05E80D0C4F7}" srcOrd="15" destOrd="0" presId="urn:microsoft.com/office/officeart/2008/layout/CircleAccentTimeline"/>
    <dgm:cxn modelId="{C8B2CCE8-0783-4EB4-B28E-97734C8BF29D}" type="presParOf" srcId="{051D3E1C-1DDE-4C71-8647-0E422A6AE1AC}" destId="{D3AF4275-CC3C-4582-A698-05E9F97A28B3}" srcOrd="16" destOrd="0" presId="urn:microsoft.com/office/officeart/2008/layout/CircleAccentTimeline"/>
    <dgm:cxn modelId="{AC46F811-A63D-4FB7-9B32-D3C9BF80567D}" type="presParOf" srcId="{D3AF4275-CC3C-4582-A698-05E9F97A28B3}" destId="{745C27BD-6053-4EB5-9B8D-E489602991A6}" srcOrd="0" destOrd="0" presId="urn:microsoft.com/office/officeart/2008/layout/CircleAccentTimeline"/>
    <dgm:cxn modelId="{DF20686B-E429-4D30-8D7F-F8246BD4D947}" type="presParOf" srcId="{D3AF4275-CC3C-4582-A698-05E9F97A28B3}" destId="{65998EF7-15F1-4F7A-B7BC-BD73912FBA63}" srcOrd="1" destOrd="0" presId="urn:microsoft.com/office/officeart/2008/layout/CircleAccentTimeline"/>
    <dgm:cxn modelId="{90E1B3D2-311C-4028-B055-09584046C18E}" type="presParOf" srcId="{D3AF4275-CC3C-4582-A698-05E9F97A28B3}" destId="{5858057A-03A5-4FC7-A68F-6C3B41BCDE09}" srcOrd="2" destOrd="0" presId="urn:microsoft.com/office/officeart/2008/layout/CircleAccentTimeline"/>
    <dgm:cxn modelId="{C45C4800-291C-4DA5-A705-88B27CF73C5A}" type="presParOf" srcId="{051D3E1C-1DDE-4C71-8647-0E422A6AE1AC}" destId="{30F183C2-2B99-402A-AB0B-06781764B7F7}" srcOrd="17" destOrd="0" presId="urn:microsoft.com/office/officeart/2008/layout/CircleAccentTimeline"/>
    <dgm:cxn modelId="{1D45593F-B567-4FEF-B0D2-AC3FBB17A594}" type="presParOf" srcId="{051D3E1C-1DDE-4C71-8647-0E422A6AE1AC}" destId="{8C019BF6-440B-41A6-BFE9-B62C3E4A6ECF}" srcOrd="18" destOrd="0" presId="urn:microsoft.com/office/officeart/2008/layout/CircleAccentTimeline"/>
    <dgm:cxn modelId="{18BFB0F2-24AC-4677-8141-791F1CBF9BF0}" type="presParOf" srcId="{051D3E1C-1DDE-4C71-8647-0E422A6AE1AC}" destId="{A7C60F33-519C-456E-A975-4DC86C0C1769}" srcOrd="19" destOrd="0" presId="urn:microsoft.com/office/officeart/2008/layout/CircleAccentTimeline"/>
    <dgm:cxn modelId="{4599603B-D5EB-44FF-A762-D0D3A31ECC28}" type="presParOf" srcId="{051D3E1C-1DDE-4C71-8647-0E422A6AE1AC}" destId="{1960FAA2-00BA-4B8E-AC76-9C9C753F3DAF}" srcOrd="20" destOrd="0" presId="urn:microsoft.com/office/officeart/2008/layout/CircleAccentTimeline"/>
    <dgm:cxn modelId="{0DB7158B-5066-4075-8F7B-5B92BABFCBA3}" type="presParOf" srcId="{1960FAA2-00BA-4B8E-AC76-9C9C753F3DAF}" destId="{ED7674B3-75D3-4185-B42C-EECED137330B}" srcOrd="0" destOrd="0" presId="urn:microsoft.com/office/officeart/2008/layout/CircleAccentTimeline"/>
    <dgm:cxn modelId="{83451C5A-8518-4178-96F7-BCCA0377D8D3}" type="presParOf" srcId="{1960FAA2-00BA-4B8E-AC76-9C9C753F3DAF}" destId="{0A81DE50-9185-4ABC-8D4B-A27749F06652}" srcOrd="1" destOrd="0" presId="urn:microsoft.com/office/officeart/2008/layout/CircleAccentTimeline"/>
    <dgm:cxn modelId="{D2D50CEB-8D4E-4194-AB27-89FB77264361}" type="presParOf" srcId="{1960FAA2-00BA-4B8E-AC76-9C9C753F3DAF}" destId="{2879835C-AD90-4B03-809E-C0086261E136}" srcOrd="2" destOrd="0" presId="urn:microsoft.com/office/officeart/2008/layout/CircleAccentTimeline"/>
    <dgm:cxn modelId="{8C538B36-B18D-4DA7-AB5A-502212B2940A}" type="presParOf" srcId="{051D3E1C-1DDE-4C71-8647-0E422A6AE1AC}" destId="{D714B711-85AF-47BC-9F90-5AD44CEC2B1E}" srcOrd="21" destOrd="0" presId="urn:microsoft.com/office/officeart/2008/layout/CircleAccentTimeline"/>
    <dgm:cxn modelId="{A609B351-D8E8-441E-82B9-FA01A62F778C}" type="presParOf" srcId="{051D3E1C-1DDE-4C71-8647-0E422A6AE1AC}" destId="{ABE4DBB1-025B-4CFA-B036-05954ACC921A}" srcOrd="22" destOrd="0" presId="urn:microsoft.com/office/officeart/2008/layout/CircleAccentTimeline"/>
    <dgm:cxn modelId="{AD7425E7-A28F-4AC6-987B-7E707136AEDC}" type="presParOf" srcId="{051D3E1C-1DDE-4C71-8647-0E422A6AE1AC}" destId="{517812E4-93C3-479B-9329-93ECB34972AA}" srcOrd="23" destOrd="0" presId="urn:microsoft.com/office/officeart/2008/layout/CircleAccentTimeline"/>
    <dgm:cxn modelId="{5AF5CAC0-E8BD-4F8E-9848-E93D7AAF0828}" type="presParOf" srcId="{051D3E1C-1DDE-4C71-8647-0E422A6AE1AC}" destId="{07A23022-EF80-426C-8856-C9B895F5B81E}" srcOrd="24" destOrd="0" presId="urn:microsoft.com/office/officeart/2008/layout/CircleAccentTimeline"/>
    <dgm:cxn modelId="{3A27A5F5-1725-41EF-A3C2-23A500D63A22}" type="presParOf" srcId="{07A23022-EF80-426C-8856-C9B895F5B81E}" destId="{70E17F67-AD8A-4916-8296-741822B236E6}" srcOrd="0" destOrd="0" presId="urn:microsoft.com/office/officeart/2008/layout/CircleAccentTimeline"/>
    <dgm:cxn modelId="{1A9C6B56-3B44-466C-BF79-A8CB1D846B88}" type="presParOf" srcId="{07A23022-EF80-426C-8856-C9B895F5B81E}" destId="{B26B92C4-5AF8-4622-9E18-DA3914D5BD8B}" srcOrd="1" destOrd="0" presId="urn:microsoft.com/office/officeart/2008/layout/CircleAccentTimeline"/>
    <dgm:cxn modelId="{CE28952E-4A77-44D7-BE05-A590B8265040}" type="presParOf" srcId="{07A23022-EF80-426C-8856-C9B895F5B81E}" destId="{627B4C49-DC2B-4CB3-BC6E-95D220E86F7B}" srcOrd="2" destOrd="0" presId="urn:microsoft.com/office/officeart/2008/layout/CircleAccentTimeline"/>
    <dgm:cxn modelId="{4F14D6DF-2D88-4FDA-A0DC-93991692A5BD}" type="presParOf" srcId="{051D3E1C-1DDE-4C71-8647-0E422A6AE1AC}" destId="{8FB3BFFE-8191-4150-957A-2785B60DD7F6}" srcOrd="25" destOrd="0" presId="urn:microsoft.com/office/officeart/2008/layout/CircleAccentTimeline"/>
    <dgm:cxn modelId="{A620E56C-11A1-4695-954B-5D897DE31976}" type="presParOf" srcId="{051D3E1C-1DDE-4C71-8647-0E422A6AE1AC}" destId="{9758836E-525C-456A-8D7C-10C7E4772125}" srcOrd="26" destOrd="0" presId="urn:microsoft.com/office/officeart/2008/layout/CircleAccentTimeline"/>
    <dgm:cxn modelId="{A810CDD9-4A28-462E-8755-BA92E9DE4B48}" type="presParOf" srcId="{051D3E1C-1DDE-4C71-8647-0E422A6AE1AC}" destId="{D8D82A0E-194E-45D2-BF38-AB08BD004FF6}" srcOrd="27" destOrd="0" presId="urn:microsoft.com/office/officeart/2008/layout/CircleAccentTimeline"/>
    <dgm:cxn modelId="{FAB06966-E552-4DA9-B6DD-4F87A7E5A905}" type="presParOf" srcId="{051D3E1C-1DDE-4C71-8647-0E422A6AE1AC}" destId="{06B42466-67D1-4074-B9A0-58F31A432798}" srcOrd="28" destOrd="0" presId="urn:microsoft.com/office/officeart/2008/layout/CircleAccentTimeline"/>
    <dgm:cxn modelId="{DF762F37-87FB-43C7-B4AD-5CFD35DCC483}" type="presParOf" srcId="{06B42466-67D1-4074-B9A0-58F31A432798}" destId="{BF9F29F1-D16C-4551-BF56-A275FFC40597}" srcOrd="0" destOrd="0" presId="urn:microsoft.com/office/officeart/2008/layout/CircleAccentTimeline"/>
    <dgm:cxn modelId="{A9E201A8-D010-42FE-8DCA-CF3EF1071B79}" type="presParOf" srcId="{06B42466-67D1-4074-B9A0-58F31A432798}" destId="{CAC2079A-2777-448A-ACAB-47FAC5453D49}" srcOrd="1" destOrd="0" presId="urn:microsoft.com/office/officeart/2008/layout/CircleAccentTimeline"/>
    <dgm:cxn modelId="{249BE950-E3C3-45B3-AACB-37001134553C}" type="presParOf" srcId="{06B42466-67D1-4074-B9A0-58F31A432798}" destId="{87F32459-D273-4F18-BBD8-7F58B7B1221E}" srcOrd="2" destOrd="0" presId="urn:microsoft.com/office/officeart/2008/layout/CircleAccentTimeline"/>
    <dgm:cxn modelId="{66D75BCB-27FA-4C2F-B702-7B84A0CE4A79}" type="presParOf" srcId="{051D3E1C-1DDE-4C71-8647-0E422A6AE1AC}" destId="{5E237543-5F28-4BB3-93AC-89602BC8111B}" srcOrd="29" destOrd="0" presId="urn:microsoft.com/office/officeart/2008/layout/CircleAccentTimeline"/>
    <dgm:cxn modelId="{7C4504A9-0D78-4C31-962E-850A9859AE86}" type="presParOf" srcId="{051D3E1C-1DDE-4C71-8647-0E422A6AE1AC}" destId="{46C6AD88-FE4D-4B68-A425-DDE406ACDA0D}" srcOrd="30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EF349E-89A6-4429-91E9-EF93DE9A2F6B}" type="doc">
      <dgm:prSet loTypeId="urn:microsoft.com/office/officeart/2008/layout/CircleAccentTimeline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768A63FD-C9BF-471E-A566-A40D33780287}">
      <dgm:prSet phldrT="[Texto]" custT="1"/>
      <dgm:spPr/>
      <dgm:t>
        <a:bodyPr/>
        <a:lstStyle/>
        <a:p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C++</a:t>
          </a:r>
        </a:p>
      </dgm:t>
    </dgm:pt>
    <dgm:pt modelId="{B9440958-AC71-4AA9-826A-F585DDF22627}" type="parTrans" cxnId="{3CFA1E60-EA1C-405E-B87E-434C91A6D8D6}">
      <dgm:prSet/>
      <dgm:spPr/>
      <dgm:t>
        <a:bodyPr/>
        <a:lstStyle/>
        <a:p>
          <a:endParaRPr lang="pt-BR"/>
        </a:p>
      </dgm:t>
    </dgm:pt>
    <dgm:pt modelId="{1BD908A7-B9E2-4547-9BFD-18BD5DE2C80F}" type="sibTrans" cxnId="{3CFA1E60-EA1C-405E-B87E-434C91A6D8D6}">
      <dgm:prSet/>
      <dgm:spPr/>
      <dgm:t>
        <a:bodyPr/>
        <a:lstStyle/>
        <a:p>
          <a:endParaRPr lang="pt-BR"/>
        </a:p>
      </dgm:t>
    </dgm:pt>
    <dgm:pt modelId="{4F27BA5C-C3CF-44EE-8C87-B977CA4E1B4F}">
      <dgm:prSet phldrT="[Texto]" custT="1"/>
      <dgm:spPr/>
      <dgm:t>
        <a:bodyPr/>
        <a:lstStyle/>
        <a:p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Java SE</a:t>
          </a:r>
        </a:p>
      </dgm:t>
    </dgm:pt>
    <dgm:pt modelId="{BCA4BE48-647C-4C0B-8F8C-4544D9CFA9C7}" type="parTrans" cxnId="{E5D59C90-4AFA-4B4F-AF59-BEBAEA2341BD}">
      <dgm:prSet/>
      <dgm:spPr/>
      <dgm:t>
        <a:bodyPr/>
        <a:lstStyle/>
        <a:p>
          <a:endParaRPr lang="pt-BR"/>
        </a:p>
      </dgm:t>
    </dgm:pt>
    <dgm:pt modelId="{BEAACAA1-9BFD-474F-A2FD-6EE82F1781E1}" type="sibTrans" cxnId="{E5D59C90-4AFA-4B4F-AF59-BEBAEA2341BD}">
      <dgm:prSet/>
      <dgm:spPr/>
      <dgm:t>
        <a:bodyPr/>
        <a:lstStyle/>
        <a:p>
          <a:endParaRPr lang="pt-BR"/>
        </a:p>
      </dgm:t>
    </dgm:pt>
    <dgm:pt modelId="{6B3DD663-303F-4F2A-A0D4-F83FC26A6559}">
      <dgm:prSet phldrT="[Texto]" custT="1"/>
      <dgm:spPr/>
      <dgm:t>
        <a:bodyPr/>
        <a:lstStyle/>
        <a:p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VHDL</a:t>
          </a:r>
        </a:p>
      </dgm:t>
    </dgm:pt>
    <dgm:pt modelId="{2D5176C8-834A-42E8-ACD4-453D127751D3}" type="parTrans" cxnId="{2F59F7D2-0211-4472-AB84-B7101F913CA1}">
      <dgm:prSet/>
      <dgm:spPr/>
      <dgm:t>
        <a:bodyPr/>
        <a:lstStyle/>
        <a:p>
          <a:endParaRPr lang="pt-BR"/>
        </a:p>
      </dgm:t>
    </dgm:pt>
    <dgm:pt modelId="{4CEAB89D-BDB2-45F1-A694-0A7078F42839}" type="sibTrans" cxnId="{2F59F7D2-0211-4472-AB84-B7101F913CA1}">
      <dgm:prSet/>
      <dgm:spPr/>
      <dgm:t>
        <a:bodyPr/>
        <a:lstStyle/>
        <a:p>
          <a:endParaRPr lang="pt-BR"/>
        </a:p>
      </dgm:t>
    </dgm:pt>
    <dgm:pt modelId="{7E3FF197-A00E-4BB9-B95D-7250EE9EA87F}">
      <dgm:prSet phldrT="[Texto]" custT="1"/>
      <dgm:spPr/>
      <dgm:t>
        <a:bodyPr/>
        <a:lstStyle/>
        <a:p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Java ME</a:t>
          </a:r>
        </a:p>
      </dgm:t>
    </dgm:pt>
    <dgm:pt modelId="{45B846F4-7892-4A6E-B05A-C5DD05247768}" type="parTrans" cxnId="{34BE9D0F-7248-4D90-B475-3F7977C5039F}">
      <dgm:prSet/>
      <dgm:spPr/>
      <dgm:t>
        <a:bodyPr/>
        <a:lstStyle/>
        <a:p>
          <a:endParaRPr lang="pt-BR"/>
        </a:p>
      </dgm:t>
    </dgm:pt>
    <dgm:pt modelId="{70250C89-1E22-47E4-8DF8-A49828339E69}" type="sibTrans" cxnId="{34BE9D0F-7248-4D90-B475-3F7977C5039F}">
      <dgm:prSet/>
      <dgm:spPr/>
      <dgm:t>
        <a:bodyPr/>
        <a:lstStyle/>
        <a:p>
          <a:endParaRPr lang="pt-BR"/>
        </a:p>
      </dgm:t>
    </dgm:pt>
    <dgm:pt modelId="{2AC8ED13-A15D-4E9C-873E-DFEB9E329E8A}">
      <dgm:prSet phldrT="[Texto]" custT="1"/>
      <dgm:spPr/>
      <dgm:t>
        <a:bodyPr/>
        <a:lstStyle/>
        <a:p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System C</a:t>
          </a:r>
        </a:p>
      </dgm:t>
    </dgm:pt>
    <dgm:pt modelId="{CD84ED6D-BEA2-4B4F-B690-BCE40DDEF257}" type="parTrans" cxnId="{EC8DB61C-EC72-442D-8923-879C04EAD214}">
      <dgm:prSet/>
      <dgm:spPr/>
      <dgm:t>
        <a:bodyPr/>
        <a:lstStyle/>
        <a:p>
          <a:endParaRPr lang="pt-BR"/>
        </a:p>
      </dgm:t>
    </dgm:pt>
    <dgm:pt modelId="{BB567FD8-FC9C-4EFA-8582-57F16A27FEDF}" type="sibTrans" cxnId="{EC8DB61C-EC72-442D-8923-879C04EAD214}">
      <dgm:prSet/>
      <dgm:spPr/>
      <dgm:t>
        <a:bodyPr/>
        <a:lstStyle/>
        <a:p>
          <a:endParaRPr lang="pt-BR"/>
        </a:p>
      </dgm:t>
    </dgm:pt>
    <dgm:pt modelId="{35A1BF66-A8B3-4C89-BF66-926F315C1E8A}">
      <dgm:prSet phldrT="[Texto]" custT="1"/>
      <dgm:spPr/>
      <dgm:t>
        <a:bodyPr/>
        <a:lstStyle/>
        <a:p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TCL</a:t>
          </a:r>
        </a:p>
      </dgm:t>
    </dgm:pt>
    <dgm:pt modelId="{C14C6CAE-6E59-4DD9-808D-ACC5E80F5E8B}" type="parTrans" cxnId="{52116614-7F03-4EBB-8DC8-B84358188575}">
      <dgm:prSet/>
      <dgm:spPr/>
      <dgm:t>
        <a:bodyPr/>
        <a:lstStyle/>
        <a:p>
          <a:endParaRPr lang="pt-BR"/>
        </a:p>
      </dgm:t>
    </dgm:pt>
    <dgm:pt modelId="{61FEBEEC-958B-4C2C-AB43-14200924FF5E}" type="sibTrans" cxnId="{52116614-7F03-4EBB-8DC8-B84358188575}">
      <dgm:prSet/>
      <dgm:spPr/>
      <dgm:t>
        <a:bodyPr/>
        <a:lstStyle/>
        <a:p>
          <a:endParaRPr lang="pt-BR"/>
        </a:p>
      </dgm:t>
    </dgm:pt>
    <dgm:pt modelId="{042170F3-774B-440C-A288-E4720A6D0102}">
      <dgm:prSet phldrT="[Texto]" custT="1"/>
      <dgm:spPr/>
      <dgm:t>
        <a:bodyPr/>
        <a:lstStyle/>
        <a:p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Java EE</a:t>
          </a:r>
        </a:p>
      </dgm:t>
    </dgm:pt>
    <dgm:pt modelId="{4904C48F-C292-49C8-93F6-BE0B25A896A4}" type="parTrans" cxnId="{138CFD37-6D1B-4B34-92EA-4EF5E228F58B}">
      <dgm:prSet/>
      <dgm:spPr/>
      <dgm:t>
        <a:bodyPr/>
        <a:lstStyle/>
        <a:p>
          <a:endParaRPr lang="pt-BR"/>
        </a:p>
      </dgm:t>
    </dgm:pt>
    <dgm:pt modelId="{70503F31-06AB-40FD-8C56-A8015FB03E66}" type="sibTrans" cxnId="{138CFD37-6D1B-4B34-92EA-4EF5E228F58B}">
      <dgm:prSet/>
      <dgm:spPr/>
      <dgm:t>
        <a:bodyPr/>
        <a:lstStyle/>
        <a:p>
          <a:endParaRPr lang="pt-BR"/>
        </a:p>
      </dgm:t>
    </dgm:pt>
    <dgm:pt modelId="{E2C43F29-1B3B-432B-94B9-5A5A773E4251}">
      <dgm:prSet phldrT="[Texto]" custT="1"/>
      <dgm:spPr/>
      <dgm:t>
        <a:bodyPr/>
        <a:lstStyle/>
        <a:p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Go</a:t>
          </a:r>
        </a:p>
      </dgm:t>
    </dgm:pt>
    <dgm:pt modelId="{DF81E654-0F73-47BA-9405-710EE2B71EF7}" type="parTrans" cxnId="{76017089-DF43-49F9-A813-F9E6893628F7}">
      <dgm:prSet/>
      <dgm:spPr/>
      <dgm:t>
        <a:bodyPr/>
        <a:lstStyle/>
        <a:p>
          <a:endParaRPr lang="pt-BR"/>
        </a:p>
      </dgm:t>
    </dgm:pt>
    <dgm:pt modelId="{47B60DA4-F823-4E4C-B076-0D86E0FD089D}" type="sibTrans" cxnId="{76017089-DF43-49F9-A813-F9E6893628F7}">
      <dgm:prSet/>
      <dgm:spPr/>
      <dgm:t>
        <a:bodyPr/>
        <a:lstStyle/>
        <a:p>
          <a:endParaRPr lang="pt-BR"/>
        </a:p>
      </dgm:t>
    </dgm:pt>
    <dgm:pt modelId="{D40FEAFB-5FA4-4446-AA60-1224BB462AF4}">
      <dgm:prSet phldrT="[Texto]" custT="1"/>
      <dgm:spPr/>
      <dgm:t>
        <a:bodyPr/>
        <a:lstStyle/>
        <a:p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Pascal</a:t>
          </a:r>
        </a:p>
      </dgm:t>
    </dgm:pt>
    <dgm:pt modelId="{ACABACB6-08FA-467D-A35D-EA6ECF37496E}" type="parTrans" cxnId="{6D637DCD-86A6-4100-8D16-62E4D9AECB1D}">
      <dgm:prSet/>
      <dgm:spPr/>
      <dgm:t>
        <a:bodyPr/>
        <a:lstStyle/>
        <a:p>
          <a:endParaRPr lang="pt-BR"/>
        </a:p>
      </dgm:t>
    </dgm:pt>
    <dgm:pt modelId="{3E7F3F07-5E5F-448C-8CA3-75EBE39EB675}" type="sibTrans" cxnId="{6D637DCD-86A6-4100-8D16-62E4D9AECB1D}">
      <dgm:prSet/>
      <dgm:spPr/>
      <dgm:t>
        <a:bodyPr/>
        <a:lstStyle/>
        <a:p>
          <a:endParaRPr lang="pt-BR"/>
        </a:p>
      </dgm:t>
    </dgm:pt>
    <dgm:pt modelId="{ACA1987F-9B1B-44DC-8C56-CA0E5593E107}">
      <dgm:prSet phldrT="[Texto]" custT="1"/>
      <dgm:spPr/>
      <dgm:t>
        <a:bodyPr/>
        <a:lstStyle/>
        <a:p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Delphi</a:t>
          </a:r>
        </a:p>
      </dgm:t>
    </dgm:pt>
    <dgm:pt modelId="{A0E94449-2079-4067-9E04-9BB6BCF55E73}" type="parTrans" cxnId="{E277A416-6046-4F00-9646-3A78A60E8D30}">
      <dgm:prSet/>
      <dgm:spPr/>
      <dgm:t>
        <a:bodyPr/>
        <a:lstStyle/>
        <a:p>
          <a:endParaRPr lang="pt-BR"/>
        </a:p>
      </dgm:t>
    </dgm:pt>
    <dgm:pt modelId="{9F4CA8B5-DC76-4C15-8282-C7293FADD7A5}" type="sibTrans" cxnId="{E277A416-6046-4F00-9646-3A78A60E8D30}">
      <dgm:prSet/>
      <dgm:spPr/>
      <dgm:t>
        <a:bodyPr/>
        <a:lstStyle/>
        <a:p>
          <a:endParaRPr lang="pt-BR"/>
        </a:p>
      </dgm:t>
    </dgm:pt>
    <dgm:pt modelId="{F1F7AE84-DED5-47E2-8754-08E60CD6798C}">
      <dgm:prSet phldrT="[Texto]" custT="1"/>
      <dgm:spPr/>
      <dgm:t>
        <a:bodyPr/>
        <a:lstStyle/>
        <a:p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Php</a:t>
          </a:r>
        </a:p>
      </dgm:t>
    </dgm:pt>
    <dgm:pt modelId="{36966E27-5D43-4944-9D4A-CC0F270314E9}" type="parTrans" cxnId="{A6477806-05DF-4F3F-97BF-92D2FA418FB7}">
      <dgm:prSet/>
      <dgm:spPr/>
      <dgm:t>
        <a:bodyPr/>
        <a:lstStyle/>
        <a:p>
          <a:endParaRPr lang="pt-BR"/>
        </a:p>
      </dgm:t>
    </dgm:pt>
    <dgm:pt modelId="{C232BC84-C92E-4EDC-B54E-A6FAAE918C29}" type="sibTrans" cxnId="{A6477806-05DF-4F3F-97BF-92D2FA418FB7}">
      <dgm:prSet/>
      <dgm:spPr/>
      <dgm:t>
        <a:bodyPr/>
        <a:lstStyle/>
        <a:p>
          <a:endParaRPr lang="pt-BR"/>
        </a:p>
      </dgm:t>
    </dgm:pt>
    <dgm:pt modelId="{71990697-4CBB-440B-B1FD-A446D09DEB5C}">
      <dgm:prSet phldrT="[Texto]" custT="1"/>
      <dgm:spPr/>
      <dgm:t>
        <a:bodyPr/>
        <a:lstStyle/>
        <a:p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JavaScript</a:t>
          </a:r>
        </a:p>
      </dgm:t>
    </dgm:pt>
    <dgm:pt modelId="{344DAB9A-37A0-4191-B15E-2B57A964991C}" type="parTrans" cxnId="{792DDBE4-4D13-4B2E-B1CC-246D1AC734E0}">
      <dgm:prSet/>
      <dgm:spPr/>
      <dgm:t>
        <a:bodyPr/>
        <a:lstStyle/>
        <a:p>
          <a:endParaRPr lang="pt-BR"/>
        </a:p>
      </dgm:t>
    </dgm:pt>
    <dgm:pt modelId="{7B972DEF-2910-4059-B5AB-66890C25AA88}" type="sibTrans" cxnId="{792DDBE4-4D13-4B2E-B1CC-246D1AC734E0}">
      <dgm:prSet/>
      <dgm:spPr/>
      <dgm:t>
        <a:bodyPr/>
        <a:lstStyle/>
        <a:p>
          <a:endParaRPr lang="pt-BR"/>
        </a:p>
      </dgm:t>
    </dgm:pt>
    <dgm:pt modelId="{A3F03FC4-8B74-4B90-AFB5-651B7385C560}">
      <dgm:prSet phldrT="[Texto]" custT="1"/>
      <dgm:spPr/>
      <dgm:t>
        <a:bodyPr/>
        <a:lstStyle/>
        <a:p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NodeJS</a:t>
          </a:r>
        </a:p>
      </dgm:t>
    </dgm:pt>
    <dgm:pt modelId="{31F16568-9B0C-49B7-9581-7380DE63AA44}" type="parTrans" cxnId="{49D591F1-389E-40D9-AC7E-B23B66E8699D}">
      <dgm:prSet/>
      <dgm:spPr/>
      <dgm:t>
        <a:bodyPr/>
        <a:lstStyle/>
        <a:p>
          <a:endParaRPr lang="pt-BR"/>
        </a:p>
      </dgm:t>
    </dgm:pt>
    <dgm:pt modelId="{5A6FAEDA-7BC9-40DE-B36F-D1B4264F9DCB}" type="sibTrans" cxnId="{49D591F1-389E-40D9-AC7E-B23B66E8699D}">
      <dgm:prSet/>
      <dgm:spPr/>
      <dgm:t>
        <a:bodyPr/>
        <a:lstStyle/>
        <a:p>
          <a:endParaRPr lang="pt-BR"/>
        </a:p>
      </dgm:t>
    </dgm:pt>
    <dgm:pt modelId="{9E2743CF-F720-4F56-A70C-B1F867D94AD4}">
      <dgm:prSet phldrT="[Texto]" custT="1"/>
      <dgm:spPr/>
      <dgm:t>
        <a:bodyPr/>
        <a:lstStyle/>
        <a:p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TypeScript</a:t>
          </a:r>
        </a:p>
      </dgm:t>
    </dgm:pt>
    <dgm:pt modelId="{C75EEFB4-7B99-4CED-9E2B-BC45547F1A26}" type="parTrans" cxnId="{A3A7FD7B-7C6A-43B9-9807-FDEA5B645EDA}">
      <dgm:prSet/>
      <dgm:spPr/>
      <dgm:t>
        <a:bodyPr/>
        <a:lstStyle/>
        <a:p>
          <a:endParaRPr lang="pt-BR"/>
        </a:p>
      </dgm:t>
    </dgm:pt>
    <dgm:pt modelId="{2AAB38C5-4887-405A-8FC1-8F7CE002B0C7}" type="sibTrans" cxnId="{A3A7FD7B-7C6A-43B9-9807-FDEA5B645EDA}">
      <dgm:prSet/>
      <dgm:spPr/>
      <dgm:t>
        <a:bodyPr/>
        <a:lstStyle/>
        <a:p>
          <a:endParaRPr lang="pt-BR"/>
        </a:p>
      </dgm:t>
    </dgm:pt>
    <dgm:pt modelId="{77453792-6DD0-4470-8F4D-23603F3A39FD}">
      <dgm:prSet phldrT="[Texto]" custT="1"/>
      <dgm:spPr/>
      <dgm:t>
        <a:bodyPr/>
        <a:lstStyle/>
        <a:p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Python</a:t>
          </a:r>
        </a:p>
      </dgm:t>
    </dgm:pt>
    <dgm:pt modelId="{7F632982-4D63-4467-833F-6E57D4E68B0A}" type="parTrans" cxnId="{91D5BE98-1E8D-4BD6-8950-EF64222D3181}">
      <dgm:prSet/>
      <dgm:spPr/>
      <dgm:t>
        <a:bodyPr/>
        <a:lstStyle/>
        <a:p>
          <a:endParaRPr lang="pt-BR"/>
        </a:p>
      </dgm:t>
    </dgm:pt>
    <dgm:pt modelId="{BD8FA4D4-C671-437A-B982-E49C1B10B390}" type="sibTrans" cxnId="{91D5BE98-1E8D-4BD6-8950-EF64222D3181}">
      <dgm:prSet/>
      <dgm:spPr/>
      <dgm:t>
        <a:bodyPr/>
        <a:lstStyle/>
        <a:p>
          <a:endParaRPr lang="pt-BR"/>
        </a:p>
      </dgm:t>
    </dgm:pt>
    <dgm:pt modelId="{C722D5CF-4724-4E61-8D4C-062B24ECD80D}">
      <dgm:prSet phldrT="[Texto]" custT="1"/>
      <dgm:spPr/>
      <dgm:t>
        <a:bodyPr/>
        <a:lstStyle/>
        <a:p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Matlab</a:t>
          </a:r>
        </a:p>
      </dgm:t>
    </dgm:pt>
    <dgm:pt modelId="{D1AA14F2-A961-49E1-A4B2-1070278F57D8}" type="parTrans" cxnId="{881F4928-2DA1-4717-8233-0D2B5FAD20B4}">
      <dgm:prSet/>
      <dgm:spPr/>
      <dgm:t>
        <a:bodyPr/>
        <a:lstStyle/>
        <a:p>
          <a:endParaRPr lang="pt-BR"/>
        </a:p>
      </dgm:t>
    </dgm:pt>
    <dgm:pt modelId="{C4374EB7-1DB9-4D2B-81EC-F3F8679C3020}" type="sibTrans" cxnId="{881F4928-2DA1-4717-8233-0D2B5FAD20B4}">
      <dgm:prSet/>
      <dgm:spPr/>
      <dgm:t>
        <a:bodyPr/>
        <a:lstStyle/>
        <a:p>
          <a:endParaRPr lang="pt-BR"/>
        </a:p>
      </dgm:t>
    </dgm:pt>
    <dgm:pt modelId="{0BF00703-2CE7-4A30-8845-5255EF086321}">
      <dgm:prSet phldrT="[Texto]" custT="1"/>
      <dgm:spPr/>
      <dgm:t>
        <a:bodyPr/>
        <a:lstStyle/>
        <a:p>
          <a:endParaRPr lang="pt-BR" sz="1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8F7728C-6330-4142-9AAE-F93586776AB6}" type="sibTrans" cxnId="{52155AC8-C9C5-4014-A76F-82B6219AD4DF}">
      <dgm:prSet/>
      <dgm:spPr/>
      <dgm:t>
        <a:bodyPr/>
        <a:lstStyle/>
        <a:p>
          <a:endParaRPr lang="pt-BR"/>
        </a:p>
      </dgm:t>
    </dgm:pt>
    <dgm:pt modelId="{2B6DFA17-59F6-4954-A6AF-FFF1331D1CB6}" type="parTrans" cxnId="{52155AC8-C9C5-4014-A76F-82B6219AD4DF}">
      <dgm:prSet/>
      <dgm:spPr/>
      <dgm:t>
        <a:bodyPr/>
        <a:lstStyle/>
        <a:p>
          <a:endParaRPr lang="pt-BR"/>
        </a:p>
      </dgm:t>
    </dgm:pt>
    <dgm:pt modelId="{9B61A818-7E40-48A6-93CB-AEF3F73D357C}">
      <dgm:prSet phldrT="[Texto]" custT="1"/>
      <dgm:spPr/>
      <dgm:t>
        <a:bodyPr/>
        <a:lstStyle/>
        <a:p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C </a:t>
          </a:r>
        </a:p>
      </dgm:t>
    </dgm:pt>
    <dgm:pt modelId="{DFC5734E-A337-4AF0-BA2B-8054F98D9F98}" type="sibTrans" cxnId="{0B6EE86A-3D35-47F3-91EB-9C8516155BC9}">
      <dgm:prSet/>
      <dgm:spPr/>
      <dgm:t>
        <a:bodyPr/>
        <a:lstStyle/>
        <a:p>
          <a:endParaRPr lang="pt-BR"/>
        </a:p>
      </dgm:t>
    </dgm:pt>
    <dgm:pt modelId="{A8DCAAFE-33B8-4670-BD1B-7A4440330F60}" type="parTrans" cxnId="{0B6EE86A-3D35-47F3-91EB-9C8516155BC9}">
      <dgm:prSet/>
      <dgm:spPr/>
      <dgm:t>
        <a:bodyPr/>
        <a:lstStyle/>
        <a:p>
          <a:endParaRPr lang="pt-BR"/>
        </a:p>
      </dgm:t>
    </dgm:pt>
    <dgm:pt modelId="{10D42EB3-CEC8-423A-AAC2-5C64132D6912}">
      <dgm:prSet phldrT="[Texto]" custT="1"/>
      <dgm:spPr/>
      <dgm:t>
        <a:bodyPr/>
        <a:lstStyle/>
        <a:p>
          <a:pPr>
            <a:buNone/>
          </a:pPr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  Console</a:t>
          </a:r>
        </a:p>
      </dgm:t>
    </dgm:pt>
    <dgm:pt modelId="{2A9F85C3-A954-41A4-8A04-C23720086379}" type="parTrans" cxnId="{F1EE78AD-0037-4C17-BC84-623342FA91FE}">
      <dgm:prSet/>
      <dgm:spPr/>
      <dgm:t>
        <a:bodyPr/>
        <a:lstStyle/>
        <a:p>
          <a:endParaRPr lang="pt-BR"/>
        </a:p>
      </dgm:t>
    </dgm:pt>
    <dgm:pt modelId="{09A63ED8-8A5F-4D98-A0F3-F157CE8B0526}" type="sibTrans" cxnId="{F1EE78AD-0037-4C17-BC84-623342FA91FE}">
      <dgm:prSet/>
      <dgm:spPr/>
      <dgm:t>
        <a:bodyPr/>
        <a:lstStyle/>
        <a:p>
          <a:endParaRPr lang="pt-BR"/>
        </a:p>
      </dgm:t>
    </dgm:pt>
    <dgm:pt modelId="{F0CF56A0-5DDF-4664-BEBE-08748BA91A72}">
      <dgm:prSet phldrT="[Texto]" custT="1"/>
      <dgm:spPr/>
      <dgm:t>
        <a:bodyPr/>
        <a:lstStyle/>
        <a:p>
          <a:pPr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  </a:t>
          </a:r>
          <a:r>
            <a:rPr lang="pt-BR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Console</a:t>
          </a:r>
        </a:p>
      </dgm:t>
    </dgm:pt>
    <dgm:pt modelId="{4CCC060E-B7C5-4F94-AC0C-752AE8CA51B1}" type="parTrans" cxnId="{E35BC7AA-9B75-4B56-A3F7-FBE0EE266253}">
      <dgm:prSet/>
      <dgm:spPr/>
      <dgm:t>
        <a:bodyPr/>
        <a:lstStyle/>
        <a:p>
          <a:endParaRPr lang="pt-BR"/>
        </a:p>
      </dgm:t>
    </dgm:pt>
    <dgm:pt modelId="{0F2C2FA1-CD6F-4F0E-A53C-8D9B966C76DF}" type="sibTrans" cxnId="{E35BC7AA-9B75-4B56-A3F7-FBE0EE266253}">
      <dgm:prSet/>
      <dgm:spPr/>
      <dgm:t>
        <a:bodyPr/>
        <a:lstStyle/>
        <a:p>
          <a:endParaRPr lang="pt-BR"/>
        </a:p>
      </dgm:t>
    </dgm:pt>
    <dgm:pt modelId="{436DE8E5-A923-4CCB-BF78-920A05821BE2}">
      <dgm:prSet phldrT="[Texto]" custT="1"/>
      <dgm:spPr/>
      <dgm:t>
        <a:bodyPr/>
        <a:lstStyle/>
        <a:p>
          <a:pPr>
            <a:buNone/>
          </a:pPr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  Swing</a:t>
          </a:r>
        </a:p>
      </dgm:t>
    </dgm:pt>
    <dgm:pt modelId="{9AEDB148-4E83-4446-8CB6-98E57ABF866F}" type="parTrans" cxnId="{D89DC79C-03D3-459B-9E19-C0793C8FB92B}">
      <dgm:prSet/>
      <dgm:spPr/>
      <dgm:t>
        <a:bodyPr/>
        <a:lstStyle/>
        <a:p>
          <a:endParaRPr lang="pt-BR"/>
        </a:p>
      </dgm:t>
    </dgm:pt>
    <dgm:pt modelId="{29F96CA3-6A8D-4C21-8DAE-CF499C73B0A0}" type="sibTrans" cxnId="{D89DC79C-03D3-459B-9E19-C0793C8FB92B}">
      <dgm:prSet/>
      <dgm:spPr/>
      <dgm:t>
        <a:bodyPr/>
        <a:lstStyle/>
        <a:p>
          <a:endParaRPr lang="pt-BR"/>
        </a:p>
      </dgm:t>
    </dgm:pt>
    <dgm:pt modelId="{167B3710-FFDF-4BC7-9C4E-84B5EEBB7BAE}">
      <dgm:prSet phldrT="[Texto]" custT="1"/>
      <dgm:spPr/>
      <dgm:t>
        <a:bodyPr/>
        <a:lstStyle/>
        <a:p>
          <a:pPr>
            <a:buNone/>
          </a:pPr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  LcdUI</a:t>
          </a:r>
        </a:p>
      </dgm:t>
    </dgm:pt>
    <dgm:pt modelId="{377375D4-0C5D-479B-9CA0-EEBF3CCA9870}" type="parTrans" cxnId="{A7844756-577E-483D-9EC4-C5571CC73977}">
      <dgm:prSet/>
      <dgm:spPr/>
      <dgm:t>
        <a:bodyPr/>
        <a:lstStyle/>
        <a:p>
          <a:endParaRPr lang="pt-BR"/>
        </a:p>
      </dgm:t>
    </dgm:pt>
    <dgm:pt modelId="{8962A2EA-AD49-4482-8048-C1309FEE3C40}" type="sibTrans" cxnId="{A7844756-577E-483D-9EC4-C5571CC73977}">
      <dgm:prSet/>
      <dgm:spPr/>
      <dgm:t>
        <a:bodyPr/>
        <a:lstStyle/>
        <a:p>
          <a:endParaRPr lang="pt-BR"/>
        </a:p>
      </dgm:t>
    </dgm:pt>
    <dgm:pt modelId="{0DA41074-3304-4AC1-9F5A-B900E6A1AB38}">
      <dgm:prSet phldrT="[Texto]" custT="1"/>
      <dgm:spPr/>
      <dgm:t>
        <a:bodyPr/>
        <a:lstStyle/>
        <a:p>
          <a:pPr>
            <a:buNone/>
          </a:pPr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  Waveform</a:t>
          </a:r>
        </a:p>
      </dgm:t>
    </dgm:pt>
    <dgm:pt modelId="{E8D6C39E-5462-49A9-8D69-36EF926966C6}" type="parTrans" cxnId="{A2C51E40-BB92-412A-83E2-23DFA77840F6}">
      <dgm:prSet/>
      <dgm:spPr/>
      <dgm:t>
        <a:bodyPr/>
        <a:lstStyle/>
        <a:p>
          <a:endParaRPr lang="pt-BR"/>
        </a:p>
      </dgm:t>
    </dgm:pt>
    <dgm:pt modelId="{64E57C96-027E-47DD-B538-E97BA9708E74}" type="sibTrans" cxnId="{A2C51E40-BB92-412A-83E2-23DFA77840F6}">
      <dgm:prSet/>
      <dgm:spPr/>
      <dgm:t>
        <a:bodyPr/>
        <a:lstStyle/>
        <a:p>
          <a:endParaRPr lang="pt-BR"/>
        </a:p>
      </dgm:t>
    </dgm:pt>
    <dgm:pt modelId="{FB8C9D5E-8CFC-435E-879A-8D65658A358F}">
      <dgm:prSet phldrT="[Texto]" custT="1"/>
      <dgm:spPr/>
      <dgm:t>
        <a:bodyPr/>
        <a:lstStyle/>
        <a:p>
          <a:pPr>
            <a:buNone/>
          </a:pPr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  VCL</a:t>
          </a:r>
        </a:p>
      </dgm:t>
    </dgm:pt>
    <dgm:pt modelId="{4E2589C3-391B-4826-87ED-C267169C79C6}" type="parTrans" cxnId="{88DCAAFC-B924-419D-9B49-DE70915BABB0}">
      <dgm:prSet/>
      <dgm:spPr/>
      <dgm:t>
        <a:bodyPr/>
        <a:lstStyle/>
        <a:p>
          <a:endParaRPr lang="pt-BR"/>
        </a:p>
      </dgm:t>
    </dgm:pt>
    <dgm:pt modelId="{72DC9094-7C12-4F95-B2F7-F0365B90DD2F}" type="sibTrans" cxnId="{88DCAAFC-B924-419D-9B49-DE70915BABB0}">
      <dgm:prSet/>
      <dgm:spPr/>
      <dgm:t>
        <a:bodyPr/>
        <a:lstStyle/>
        <a:p>
          <a:endParaRPr lang="pt-BR"/>
        </a:p>
      </dgm:t>
    </dgm:pt>
    <dgm:pt modelId="{555AC14B-72C2-4122-825C-604F5FB87812}">
      <dgm:prSet phldrT="[Texto]" custT="1"/>
      <dgm:spPr/>
      <dgm:t>
        <a:bodyPr/>
        <a:lstStyle/>
        <a:p>
          <a:pPr>
            <a:buNone/>
          </a:pPr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  FMX</a:t>
          </a:r>
        </a:p>
      </dgm:t>
    </dgm:pt>
    <dgm:pt modelId="{7C802CB3-A1DC-469D-AB42-6580E75247A3}" type="parTrans" cxnId="{A418DDEE-9A45-475C-A16A-C434C04FDC56}">
      <dgm:prSet/>
      <dgm:spPr/>
      <dgm:t>
        <a:bodyPr/>
        <a:lstStyle/>
        <a:p>
          <a:endParaRPr lang="pt-BR"/>
        </a:p>
      </dgm:t>
    </dgm:pt>
    <dgm:pt modelId="{613A9A36-1D67-4FE9-B17F-48DA506F0509}" type="sibTrans" cxnId="{A418DDEE-9A45-475C-A16A-C434C04FDC56}">
      <dgm:prSet/>
      <dgm:spPr/>
      <dgm:t>
        <a:bodyPr/>
        <a:lstStyle/>
        <a:p>
          <a:endParaRPr lang="pt-BR"/>
        </a:p>
      </dgm:t>
    </dgm:pt>
    <dgm:pt modelId="{5180B05D-DBC3-4D52-B966-878900C2630D}">
      <dgm:prSet phldrT="[Texto]" custT="1"/>
      <dgm:spPr/>
      <dgm:t>
        <a:bodyPr/>
        <a:lstStyle/>
        <a:p>
          <a:pPr>
            <a:buNone/>
          </a:pPr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  Plot</a:t>
          </a:r>
        </a:p>
      </dgm:t>
    </dgm:pt>
    <dgm:pt modelId="{B7F2F191-4D45-4848-9F56-B257DED1A7CB}" type="parTrans" cxnId="{22EAA174-8F5C-4AF2-A1C2-D23DDB9240FE}">
      <dgm:prSet/>
      <dgm:spPr/>
      <dgm:t>
        <a:bodyPr/>
        <a:lstStyle/>
        <a:p>
          <a:endParaRPr lang="pt-BR"/>
        </a:p>
      </dgm:t>
    </dgm:pt>
    <dgm:pt modelId="{897BD859-F4E8-4C8D-91A6-5DA667966BA4}" type="sibTrans" cxnId="{22EAA174-8F5C-4AF2-A1C2-D23DDB9240FE}">
      <dgm:prSet/>
      <dgm:spPr/>
      <dgm:t>
        <a:bodyPr/>
        <a:lstStyle/>
        <a:p>
          <a:endParaRPr lang="pt-BR"/>
        </a:p>
      </dgm:t>
    </dgm:pt>
    <dgm:pt modelId="{E4ACB763-607D-4A2A-A084-E5761579736C}">
      <dgm:prSet phldrT="[Texto]" custT="1"/>
      <dgm:spPr/>
      <dgm:t>
        <a:bodyPr/>
        <a:lstStyle/>
        <a:p>
          <a:pPr>
            <a:buNone/>
          </a:pPr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  File</a:t>
          </a:r>
        </a:p>
      </dgm:t>
    </dgm:pt>
    <dgm:pt modelId="{C1CEEF1D-60A5-4A60-B341-271DE8BCECBC}" type="parTrans" cxnId="{03F8DE6D-4153-4084-B217-616F249E851B}">
      <dgm:prSet/>
      <dgm:spPr/>
      <dgm:t>
        <a:bodyPr/>
        <a:lstStyle/>
        <a:p>
          <a:endParaRPr lang="pt-BR"/>
        </a:p>
      </dgm:t>
    </dgm:pt>
    <dgm:pt modelId="{B23A0C01-AD5B-4793-BB7D-4F6F9DAFC329}" type="sibTrans" cxnId="{03F8DE6D-4153-4084-B217-616F249E851B}">
      <dgm:prSet/>
      <dgm:spPr/>
      <dgm:t>
        <a:bodyPr/>
        <a:lstStyle/>
        <a:p>
          <a:endParaRPr lang="pt-BR"/>
        </a:p>
      </dgm:t>
    </dgm:pt>
    <dgm:pt modelId="{B5185B5D-6EF6-4D91-8C4D-4330EDE148D7}">
      <dgm:prSet phldrT="[Texto]" custT="1"/>
      <dgm:spPr/>
      <dgm:t>
        <a:bodyPr/>
        <a:lstStyle/>
        <a:p>
          <a:pPr>
            <a:buNone/>
          </a:pPr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  W3Lib</a:t>
          </a:r>
        </a:p>
      </dgm:t>
    </dgm:pt>
    <dgm:pt modelId="{CB324662-AB88-4FB6-B0F4-6BFB62ECD6B6}" type="parTrans" cxnId="{1E1CCF88-46C7-4B15-9E7E-75CF8D1CE3D1}">
      <dgm:prSet/>
      <dgm:spPr/>
      <dgm:t>
        <a:bodyPr/>
        <a:lstStyle/>
        <a:p>
          <a:endParaRPr lang="pt-BR"/>
        </a:p>
      </dgm:t>
    </dgm:pt>
    <dgm:pt modelId="{AA113A78-FD21-4816-BE76-7BCA0820C9FE}" type="sibTrans" cxnId="{1E1CCF88-46C7-4B15-9E7E-75CF8D1CE3D1}">
      <dgm:prSet/>
      <dgm:spPr/>
      <dgm:t>
        <a:bodyPr/>
        <a:lstStyle/>
        <a:p>
          <a:endParaRPr lang="pt-BR"/>
        </a:p>
      </dgm:t>
    </dgm:pt>
    <dgm:pt modelId="{11B823D2-3617-48CA-86EA-CD2442CC821C}">
      <dgm:prSet phldrT="[Texto]" custT="1"/>
      <dgm:spPr/>
      <dgm:t>
        <a:bodyPr/>
        <a:lstStyle/>
        <a:p>
          <a:pPr>
            <a:buNone/>
          </a:pPr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  React</a:t>
          </a:r>
        </a:p>
      </dgm:t>
    </dgm:pt>
    <dgm:pt modelId="{3D1DAD3E-DCD3-4D8D-9DD2-2CE3A3CDC88E}" type="parTrans" cxnId="{225D98B8-0832-477D-BC5D-A4209AD114DA}">
      <dgm:prSet/>
      <dgm:spPr/>
      <dgm:t>
        <a:bodyPr/>
        <a:lstStyle/>
        <a:p>
          <a:endParaRPr lang="pt-BR"/>
        </a:p>
      </dgm:t>
    </dgm:pt>
    <dgm:pt modelId="{8B35D5E9-F8B0-4597-8DE8-B45E2419007E}" type="sibTrans" cxnId="{225D98B8-0832-477D-BC5D-A4209AD114DA}">
      <dgm:prSet/>
      <dgm:spPr/>
      <dgm:t>
        <a:bodyPr/>
        <a:lstStyle/>
        <a:p>
          <a:endParaRPr lang="pt-BR"/>
        </a:p>
      </dgm:t>
    </dgm:pt>
    <dgm:pt modelId="{543B260F-FB9A-4350-8554-D3D6DB3825C5}">
      <dgm:prSet phldrT="[Texto]" custT="1"/>
      <dgm:spPr/>
      <dgm:t>
        <a:bodyPr/>
        <a:lstStyle/>
        <a:p>
          <a:pPr>
            <a:buNone/>
          </a:pPr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  React Nat</a:t>
          </a:r>
        </a:p>
      </dgm:t>
    </dgm:pt>
    <dgm:pt modelId="{7A220B72-6B6C-452C-9596-5078DFCA9B00}" type="parTrans" cxnId="{3F07CAA1-01A2-4770-87BB-7359CC15139A}">
      <dgm:prSet/>
      <dgm:spPr/>
      <dgm:t>
        <a:bodyPr/>
        <a:lstStyle/>
        <a:p>
          <a:endParaRPr lang="pt-BR"/>
        </a:p>
      </dgm:t>
    </dgm:pt>
    <dgm:pt modelId="{C8E23019-EECB-484F-BCB3-C6C630A0C841}" type="sibTrans" cxnId="{3F07CAA1-01A2-4770-87BB-7359CC15139A}">
      <dgm:prSet/>
      <dgm:spPr/>
      <dgm:t>
        <a:bodyPr/>
        <a:lstStyle/>
        <a:p>
          <a:endParaRPr lang="pt-BR"/>
        </a:p>
      </dgm:t>
    </dgm:pt>
    <dgm:pt modelId="{46A3800D-2317-49C9-8517-C8F32E292FEE}">
      <dgm:prSet phldrT="[Texto]" custT="1"/>
      <dgm:spPr/>
      <dgm:t>
        <a:bodyPr/>
        <a:lstStyle/>
        <a:p>
          <a:pPr>
            <a:buNone/>
          </a:pPr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  Bootstrap</a:t>
          </a:r>
        </a:p>
      </dgm:t>
    </dgm:pt>
    <dgm:pt modelId="{E7CBB042-7DB8-4E0B-A528-06731C12E9DB}" type="parTrans" cxnId="{241E438D-2BAF-4399-9329-153FBA69AFEF}">
      <dgm:prSet/>
      <dgm:spPr/>
      <dgm:t>
        <a:bodyPr/>
        <a:lstStyle/>
        <a:p>
          <a:endParaRPr lang="pt-BR"/>
        </a:p>
      </dgm:t>
    </dgm:pt>
    <dgm:pt modelId="{A76DF997-E417-4449-8C43-5DBE9DB61ECE}" type="sibTrans" cxnId="{241E438D-2BAF-4399-9329-153FBA69AFEF}">
      <dgm:prSet/>
      <dgm:spPr/>
      <dgm:t>
        <a:bodyPr/>
        <a:lstStyle/>
        <a:p>
          <a:endParaRPr lang="pt-BR"/>
        </a:p>
      </dgm:t>
    </dgm:pt>
    <dgm:pt modelId="{99F14028-184F-464D-84F3-FEE025DBEBF2}">
      <dgm:prSet phldrT="[Texto]" custT="1"/>
      <dgm:spPr/>
      <dgm:t>
        <a:bodyPr/>
        <a:lstStyle/>
        <a:p>
          <a:pPr>
            <a:buNone/>
          </a:pPr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  Console</a:t>
          </a:r>
        </a:p>
      </dgm:t>
    </dgm:pt>
    <dgm:pt modelId="{45035037-4B7D-4CCD-89F6-288EB639E9D4}" type="parTrans" cxnId="{0BFE5C00-41AC-4BAA-8201-47CAAD3617F8}">
      <dgm:prSet/>
      <dgm:spPr/>
      <dgm:t>
        <a:bodyPr/>
        <a:lstStyle/>
        <a:p>
          <a:endParaRPr lang="pt-BR"/>
        </a:p>
      </dgm:t>
    </dgm:pt>
    <dgm:pt modelId="{BAA637F5-10C8-41CA-8B2A-29CD8D2E81DD}" type="sibTrans" cxnId="{0BFE5C00-41AC-4BAA-8201-47CAAD3617F8}">
      <dgm:prSet/>
      <dgm:spPr/>
      <dgm:t>
        <a:bodyPr/>
        <a:lstStyle/>
        <a:p>
          <a:endParaRPr lang="pt-BR"/>
        </a:p>
      </dgm:t>
    </dgm:pt>
    <dgm:pt modelId="{DB7BDFD1-8CEC-49B2-9307-0BE4295766E3}">
      <dgm:prSet phldrT="[Texto]" custT="1"/>
      <dgm:spPr/>
      <dgm:t>
        <a:bodyPr/>
        <a:lstStyle/>
        <a:p>
          <a:pPr>
            <a:buNone/>
          </a:pPr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  File</a:t>
          </a:r>
        </a:p>
      </dgm:t>
    </dgm:pt>
    <dgm:pt modelId="{C5C16CF3-E0FF-479B-A7EF-AE35A0401F5B}" type="parTrans" cxnId="{DD7FC423-1186-40F8-BFEC-A6C0A8BAEFD5}">
      <dgm:prSet/>
      <dgm:spPr/>
      <dgm:t>
        <a:bodyPr/>
        <a:lstStyle/>
        <a:p>
          <a:endParaRPr lang="pt-BR"/>
        </a:p>
      </dgm:t>
    </dgm:pt>
    <dgm:pt modelId="{0ED0B24F-4094-42FA-9B58-DCA6DB7C8BCC}" type="sibTrans" cxnId="{DD7FC423-1186-40F8-BFEC-A6C0A8BAEFD5}">
      <dgm:prSet/>
      <dgm:spPr/>
      <dgm:t>
        <a:bodyPr/>
        <a:lstStyle/>
        <a:p>
          <a:endParaRPr lang="pt-BR"/>
        </a:p>
      </dgm:t>
    </dgm:pt>
    <dgm:pt modelId="{E78F28C6-B26E-4376-8D2C-EFDE1F571358}">
      <dgm:prSet phldrT="[Texto]" custT="1"/>
      <dgm:spPr/>
      <dgm:t>
        <a:bodyPr/>
        <a:lstStyle/>
        <a:p>
          <a:pPr>
            <a:buNone/>
          </a:pPr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  Console</a:t>
          </a:r>
        </a:p>
      </dgm:t>
    </dgm:pt>
    <dgm:pt modelId="{EA71A636-C31F-4129-B7E6-9DC6FAA5A1CD}" type="parTrans" cxnId="{1E2C3164-00F7-4971-BEAA-9479DE9B06DE}">
      <dgm:prSet/>
      <dgm:spPr/>
      <dgm:t>
        <a:bodyPr/>
        <a:lstStyle/>
        <a:p>
          <a:endParaRPr lang="pt-BR"/>
        </a:p>
      </dgm:t>
    </dgm:pt>
    <dgm:pt modelId="{4DAD8EF6-44BC-4475-922C-81022C45760E}" type="sibTrans" cxnId="{1E2C3164-00F7-4971-BEAA-9479DE9B06DE}">
      <dgm:prSet/>
      <dgm:spPr/>
      <dgm:t>
        <a:bodyPr/>
        <a:lstStyle/>
        <a:p>
          <a:endParaRPr lang="pt-BR"/>
        </a:p>
      </dgm:t>
    </dgm:pt>
    <dgm:pt modelId="{DEA61E67-5D5C-4CF5-B71E-5479F4C955F4}">
      <dgm:prSet phldrT="[Texto]" custT="1"/>
      <dgm:spPr/>
      <dgm:t>
        <a:bodyPr/>
        <a:lstStyle/>
        <a:p>
          <a:pPr>
            <a:buNone/>
          </a:pPr>
          <a:r>
            <a:rPr lang="pt-BR" sz="1400" dirty="0">
              <a:latin typeface="Segoe UI Light" panose="020B0502040204020203" pitchFamily="34" charset="0"/>
              <a:cs typeface="Segoe UI Light" panose="020B0502040204020203" pitchFamily="34" charset="0"/>
            </a:rPr>
            <a:t>  Primefaces</a:t>
          </a:r>
        </a:p>
      </dgm:t>
    </dgm:pt>
    <dgm:pt modelId="{5FB472FF-AA37-4AC7-A03E-9625B98FC1D5}" type="parTrans" cxnId="{61C4B55F-03AE-43B9-A863-6BE937B1F2F8}">
      <dgm:prSet/>
      <dgm:spPr/>
      <dgm:t>
        <a:bodyPr/>
        <a:lstStyle/>
        <a:p>
          <a:endParaRPr lang="pt-BR"/>
        </a:p>
      </dgm:t>
    </dgm:pt>
    <dgm:pt modelId="{BD6DA6AA-0BCE-4110-AF02-53146AB6DF9D}" type="sibTrans" cxnId="{61C4B55F-03AE-43B9-A863-6BE937B1F2F8}">
      <dgm:prSet/>
      <dgm:spPr/>
      <dgm:t>
        <a:bodyPr/>
        <a:lstStyle/>
        <a:p>
          <a:endParaRPr lang="pt-BR"/>
        </a:p>
      </dgm:t>
    </dgm:pt>
    <dgm:pt modelId="{051D3E1C-1DDE-4C71-8647-0E422A6AE1AC}" type="pres">
      <dgm:prSet presAssocID="{F9EF349E-89A6-4429-91E9-EF93DE9A2F6B}" presName="Name0" presStyleCnt="0">
        <dgm:presLayoutVars>
          <dgm:dir/>
        </dgm:presLayoutVars>
      </dgm:prSet>
      <dgm:spPr/>
    </dgm:pt>
    <dgm:pt modelId="{3B043D12-8C68-4632-AC9C-8E3348FDE641}" type="pres">
      <dgm:prSet presAssocID="{0BF00703-2CE7-4A30-8845-5255EF086321}" presName="parComposite" presStyleCnt="0"/>
      <dgm:spPr/>
    </dgm:pt>
    <dgm:pt modelId="{11998F92-5C77-4FD4-B170-10C8B9ECC4A5}" type="pres">
      <dgm:prSet presAssocID="{0BF00703-2CE7-4A30-8845-5255EF086321}" presName="parBigCircle" presStyleLbl="node0" presStyleIdx="0" presStyleCnt="1" custLinFactNeighborX="-16073" custLinFactNeighborY="-8137"/>
      <dgm:spPr/>
    </dgm:pt>
    <dgm:pt modelId="{799477A2-F5FE-4026-9055-F0B986DEE9DA}" type="pres">
      <dgm:prSet presAssocID="{0BF00703-2CE7-4A30-8845-5255EF086321}" presName="parTx" presStyleLbl="revTx" presStyleIdx="0" presStyleCnt="35"/>
      <dgm:spPr/>
    </dgm:pt>
    <dgm:pt modelId="{CDCDAB48-0EC9-429C-854E-09631B344501}" type="pres">
      <dgm:prSet presAssocID="{0BF00703-2CE7-4A30-8845-5255EF086321}" presName="bSpace" presStyleCnt="0"/>
      <dgm:spPr/>
    </dgm:pt>
    <dgm:pt modelId="{9E13E6D5-676F-4C06-8268-9E3E48D32813}" type="pres">
      <dgm:prSet presAssocID="{0BF00703-2CE7-4A30-8845-5255EF086321}" presName="parBackupNorm" presStyleCnt="0"/>
      <dgm:spPr/>
    </dgm:pt>
    <dgm:pt modelId="{24F3A9F8-EE3C-47E0-B6D7-D05AE4AC5BC5}" type="pres">
      <dgm:prSet presAssocID="{98F7728C-6330-4142-9AAE-F93586776AB6}" presName="parSpace" presStyleCnt="0"/>
      <dgm:spPr/>
    </dgm:pt>
    <dgm:pt modelId="{44DE5500-A8EF-4BC4-9F6E-512A1FCBC75F}" type="pres">
      <dgm:prSet presAssocID="{9B61A818-7E40-48A6-93CB-AEF3F73D357C}" presName="desBackupLeftNorm" presStyleCnt="0"/>
      <dgm:spPr/>
    </dgm:pt>
    <dgm:pt modelId="{BC6D4917-857F-47BC-9BFD-13361C25E54E}" type="pres">
      <dgm:prSet presAssocID="{9B61A818-7E40-48A6-93CB-AEF3F73D357C}" presName="desComposite" presStyleCnt="0"/>
      <dgm:spPr/>
    </dgm:pt>
    <dgm:pt modelId="{CD96C98F-FB5E-41FB-9A6D-DD104EA276D0}" type="pres">
      <dgm:prSet presAssocID="{9B61A818-7E40-48A6-93CB-AEF3F73D357C}" presName="desCircle" presStyleLbl="node1" presStyleIdx="0" presStyleCnt="17" custLinFactNeighborY="-17390"/>
      <dgm:spPr/>
    </dgm:pt>
    <dgm:pt modelId="{FC63B77C-D49F-4043-BDB2-BD19FA1D7EAE}" type="pres">
      <dgm:prSet presAssocID="{9B61A818-7E40-48A6-93CB-AEF3F73D357C}" presName="chTx" presStyleLbl="revTx" presStyleIdx="1" presStyleCnt="35"/>
      <dgm:spPr/>
    </dgm:pt>
    <dgm:pt modelId="{9FEFEF8A-327F-41E9-A293-7FA676FF7C2F}" type="pres">
      <dgm:prSet presAssocID="{9B61A818-7E40-48A6-93CB-AEF3F73D357C}" presName="desTx" presStyleLbl="revTx" presStyleIdx="2" presStyleCnt="35">
        <dgm:presLayoutVars>
          <dgm:bulletEnabled val="1"/>
        </dgm:presLayoutVars>
      </dgm:prSet>
      <dgm:spPr/>
    </dgm:pt>
    <dgm:pt modelId="{B8CAED8E-B2F5-4018-AB88-2A9E8640237E}" type="pres">
      <dgm:prSet presAssocID="{9B61A818-7E40-48A6-93CB-AEF3F73D357C}" presName="desBackupRightNorm" presStyleCnt="0"/>
      <dgm:spPr/>
    </dgm:pt>
    <dgm:pt modelId="{49C49C40-38D6-4F20-BCC6-748E9C0C8085}" type="pres">
      <dgm:prSet presAssocID="{DFC5734E-A337-4AF0-BA2B-8054F98D9F98}" presName="desSpace" presStyleCnt="0"/>
      <dgm:spPr/>
    </dgm:pt>
    <dgm:pt modelId="{6109B09E-3DC7-4BCF-9AAA-E9E8E214E224}" type="pres">
      <dgm:prSet presAssocID="{768A63FD-C9BF-471E-A566-A40D33780287}" presName="desBackupLeftNorm" presStyleCnt="0"/>
      <dgm:spPr/>
    </dgm:pt>
    <dgm:pt modelId="{1165B548-A34B-4903-8BB0-780DA9037DA4}" type="pres">
      <dgm:prSet presAssocID="{768A63FD-C9BF-471E-A566-A40D33780287}" presName="desComposite" presStyleCnt="0"/>
      <dgm:spPr/>
    </dgm:pt>
    <dgm:pt modelId="{EEA34FD0-CF68-456D-A57F-4F30D3815C91}" type="pres">
      <dgm:prSet presAssocID="{768A63FD-C9BF-471E-A566-A40D33780287}" presName="desCircle" presStyleLbl="node1" presStyleIdx="1" presStyleCnt="17" custLinFactNeighborY="-17390"/>
      <dgm:spPr/>
    </dgm:pt>
    <dgm:pt modelId="{9F51BF7A-694B-4C39-90AD-4AAC019BED3F}" type="pres">
      <dgm:prSet presAssocID="{768A63FD-C9BF-471E-A566-A40D33780287}" presName="chTx" presStyleLbl="revTx" presStyleIdx="3" presStyleCnt="35"/>
      <dgm:spPr/>
    </dgm:pt>
    <dgm:pt modelId="{35D71817-E8C8-45E6-8BE8-00EA8D595259}" type="pres">
      <dgm:prSet presAssocID="{768A63FD-C9BF-471E-A566-A40D33780287}" presName="desTx" presStyleLbl="revTx" presStyleIdx="4" presStyleCnt="35">
        <dgm:presLayoutVars>
          <dgm:bulletEnabled val="1"/>
        </dgm:presLayoutVars>
      </dgm:prSet>
      <dgm:spPr/>
    </dgm:pt>
    <dgm:pt modelId="{755503B2-4939-48FE-B4A3-E4CA356C2E0E}" type="pres">
      <dgm:prSet presAssocID="{768A63FD-C9BF-471E-A566-A40D33780287}" presName="desBackupRightNorm" presStyleCnt="0"/>
      <dgm:spPr/>
    </dgm:pt>
    <dgm:pt modelId="{2A81ED44-F7C9-4E99-A86A-582AA91EDCAD}" type="pres">
      <dgm:prSet presAssocID="{1BD908A7-B9E2-4547-9BFD-18BD5DE2C80F}" presName="desSpace" presStyleCnt="0"/>
      <dgm:spPr/>
    </dgm:pt>
    <dgm:pt modelId="{CE452D47-B683-47B0-BFAD-81AFDD33C703}" type="pres">
      <dgm:prSet presAssocID="{4F27BA5C-C3CF-44EE-8C87-B977CA4E1B4F}" presName="desBackupLeftNorm" presStyleCnt="0"/>
      <dgm:spPr/>
    </dgm:pt>
    <dgm:pt modelId="{63F7666C-68EC-4FA0-8CA7-E0A2286CCF41}" type="pres">
      <dgm:prSet presAssocID="{4F27BA5C-C3CF-44EE-8C87-B977CA4E1B4F}" presName="desComposite" presStyleCnt="0"/>
      <dgm:spPr/>
    </dgm:pt>
    <dgm:pt modelId="{E828C15B-7C44-48EE-8624-D90BEC611008}" type="pres">
      <dgm:prSet presAssocID="{4F27BA5C-C3CF-44EE-8C87-B977CA4E1B4F}" presName="desCircle" presStyleLbl="node1" presStyleIdx="2" presStyleCnt="17" custLinFactNeighborY="-17390"/>
      <dgm:spPr/>
    </dgm:pt>
    <dgm:pt modelId="{6D446386-F99F-4E42-848D-1EB85AFA9AAC}" type="pres">
      <dgm:prSet presAssocID="{4F27BA5C-C3CF-44EE-8C87-B977CA4E1B4F}" presName="chTx" presStyleLbl="revTx" presStyleIdx="5" presStyleCnt="35"/>
      <dgm:spPr/>
    </dgm:pt>
    <dgm:pt modelId="{36694708-BC15-4AA3-A65E-C7C3700179E1}" type="pres">
      <dgm:prSet presAssocID="{4F27BA5C-C3CF-44EE-8C87-B977CA4E1B4F}" presName="desTx" presStyleLbl="revTx" presStyleIdx="6" presStyleCnt="35">
        <dgm:presLayoutVars>
          <dgm:bulletEnabled val="1"/>
        </dgm:presLayoutVars>
      </dgm:prSet>
      <dgm:spPr/>
    </dgm:pt>
    <dgm:pt modelId="{E76DA9FA-CA10-4B93-BD87-164F8202F6FD}" type="pres">
      <dgm:prSet presAssocID="{4F27BA5C-C3CF-44EE-8C87-B977CA4E1B4F}" presName="desBackupRightNorm" presStyleCnt="0"/>
      <dgm:spPr/>
    </dgm:pt>
    <dgm:pt modelId="{801B631D-ABF3-4582-BB0B-19320DF49DEC}" type="pres">
      <dgm:prSet presAssocID="{BEAACAA1-9BFD-474F-A2FD-6EE82F1781E1}" presName="desSpace" presStyleCnt="0"/>
      <dgm:spPr/>
    </dgm:pt>
    <dgm:pt modelId="{997F2E9F-D5FD-4377-9E67-B00FDAEA0B18}" type="pres">
      <dgm:prSet presAssocID="{7E3FF197-A00E-4BB9-B95D-7250EE9EA87F}" presName="desBackupLeftNorm" presStyleCnt="0"/>
      <dgm:spPr/>
    </dgm:pt>
    <dgm:pt modelId="{A71AD077-01AA-41A4-83DA-225D844588E6}" type="pres">
      <dgm:prSet presAssocID="{7E3FF197-A00E-4BB9-B95D-7250EE9EA87F}" presName="desComposite" presStyleCnt="0"/>
      <dgm:spPr/>
    </dgm:pt>
    <dgm:pt modelId="{7D936C37-73CA-4486-A6B6-12ABF6D4F3CD}" type="pres">
      <dgm:prSet presAssocID="{7E3FF197-A00E-4BB9-B95D-7250EE9EA87F}" presName="desCircle" presStyleLbl="node1" presStyleIdx="3" presStyleCnt="17" custLinFactNeighborY="-17390"/>
      <dgm:spPr/>
    </dgm:pt>
    <dgm:pt modelId="{2FDE4656-FD31-4498-8BA3-E0592439202D}" type="pres">
      <dgm:prSet presAssocID="{7E3FF197-A00E-4BB9-B95D-7250EE9EA87F}" presName="chTx" presStyleLbl="revTx" presStyleIdx="7" presStyleCnt="35"/>
      <dgm:spPr/>
    </dgm:pt>
    <dgm:pt modelId="{E9795E2B-8EAC-428E-B7E9-99C0E8389D05}" type="pres">
      <dgm:prSet presAssocID="{7E3FF197-A00E-4BB9-B95D-7250EE9EA87F}" presName="desTx" presStyleLbl="revTx" presStyleIdx="8" presStyleCnt="35">
        <dgm:presLayoutVars>
          <dgm:bulletEnabled val="1"/>
        </dgm:presLayoutVars>
      </dgm:prSet>
      <dgm:spPr/>
    </dgm:pt>
    <dgm:pt modelId="{21BB4975-0B5B-46C1-988D-5270E3B3D33F}" type="pres">
      <dgm:prSet presAssocID="{7E3FF197-A00E-4BB9-B95D-7250EE9EA87F}" presName="desBackupRightNorm" presStyleCnt="0"/>
      <dgm:spPr/>
    </dgm:pt>
    <dgm:pt modelId="{BB558CDA-F46E-4BFD-AB78-78F93AA898C6}" type="pres">
      <dgm:prSet presAssocID="{70250C89-1E22-47E4-8DF8-A49828339E69}" presName="desSpace" presStyleCnt="0"/>
      <dgm:spPr/>
    </dgm:pt>
    <dgm:pt modelId="{D398222B-6412-4D1B-A857-81F4F4BFE22F}" type="pres">
      <dgm:prSet presAssocID="{6B3DD663-303F-4F2A-A0D4-F83FC26A6559}" presName="desBackupLeftNorm" presStyleCnt="0"/>
      <dgm:spPr/>
    </dgm:pt>
    <dgm:pt modelId="{0E6D668F-3B8D-494B-97DA-1C04DA7083C9}" type="pres">
      <dgm:prSet presAssocID="{6B3DD663-303F-4F2A-A0D4-F83FC26A6559}" presName="desComposite" presStyleCnt="0"/>
      <dgm:spPr/>
    </dgm:pt>
    <dgm:pt modelId="{9EC4A950-D29D-4E24-BD7B-6790A7110459}" type="pres">
      <dgm:prSet presAssocID="{6B3DD663-303F-4F2A-A0D4-F83FC26A6559}" presName="desCircle" presStyleLbl="node1" presStyleIdx="4" presStyleCnt="17" custLinFactNeighborY="-17390"/>
      <dgm:spPr/>
    </dgm:pt>
    <dgm:pt modelId="{03538F1F-7769-4454-980B-AFABD68B64B9}" type="pres">
      <dgm:prSet presAssocID="{6B3DD663-303F-4F2A-A0D4-F83FC26A6559}" presName="chTx" presStyleLbl="revTx" presStyleIdx="9" presStyleCnt="35"/>
      <dgm:spPr/>
    </dgm:pt>
    <dgm:pt modelId="{FCE1B3D9-34C5-45F8-B70F-813463D55EEB}" type="pres">
      <dgm:prSet presAssocID="{6B3DD663-303F-4F2A-A0D4-F83FC26A6559}" presName="desTx" presStyleLbl="revTx" presStyleIdx="10" presStyleCnt="35">
        <dgm:presLayoutVars>
          <dgm:bulletEnabled val="1"/>
        </dgm:presLayoutVars>
      </dgm:prSet>
      <dgm:spPr/>
    </dgm:pt>
    <dgm:pt modelId="{B3012F39-8284-42ED-AE60-D7A83A9112C3}" type="pres">
      <dgm:prSet presAssocID="{6B3DD663-303F-4F2A-A0D4-F83FC26A6559}" presName="desBackupRightNorm" presStyleCnt="0"/>
      <dgm:spPr/>
    </dgm:pt>
    <dgm:pt modelId="{1F4677FF-0123-4C81-A9A5-FB8E3490DC0E}" type="pres">
      <dgm:prSet presAssocID="{4CEAB89D-BDB2-45F1-A694-0A7078F42839}" presName="desSpace" presStyleCnt="0"/>
      <dgm:spPr/>
    </dgm:pt>
    <dgm:pt modelId="{4F268A07-228D-4179-9F4C-ADD30B607298}" type="pres">
      <dgm:prSet presAssocID="{2AC8ED13-A15D-4E9C-873E-DFEB9E329E8A}" presName="desBackupLeftNorm" presStyleCnt="0"/>
      <dgm:spPr/>
    </dgm:pt>
    <dgm:pt modelId="{91AA7E0B-1713-4958-8CF7-51FCFA37D5BD}" type="pres">
      <dgm:prSet presAssocID="{2AC8ED13-A15D-4E9C-873E-DFEB9E329E8A}" presName="desComposite" presStyleCnt="0"/>
      <dgm:spPr/>
    </dgm:pt>
    <dgm:pt modelId="{C708CFA8-0BD3-4F3E-B9BC-8593BBCE3959}" type="pres">
      <dgm:prSet presAssocID="{2AC8ED13-A15D-4E9C-873E-DFEB9E329E8A}" presName="desCircle" presStyleLbl="node1" presStyleIdx="5" presStyleCnt="17" custLinFactNeighborY="-17390"/>
      <dgm:spPr/>
    </dgm:pt>
    <dgm:pt modelId="{1F118D05-3AA3-4B2F-AE8B-19193E919409}" type="pres">
      <dgm:prSet presAssocID="{2AC8ED13-A15D-4E9C-873E-DFEB9E329E8A}" presName="chTx" presStyleLbl="revTx" presStyleIdx="11" presStyleCnt="35"/>
      <dgm:spPr/>
    </dgm:pt>
    <dgm:pt modelId="{726FD7B1-0FD8-4C26-B542-6E61C4ABE243}" type="pres">
      <dgm:prSet presAssocID="{2AC8ED13-A15D-4E9C-873E-DFEB9E329E8A}" presName="desTx" presStyleLbl="revTx" presStyleIdx="12" presStyleCnt="35">
        <dgm:presLayoutVars>
          <dgm:bulletEnabled val="1"/>
        </dgm:presLayoutVars>
      </dgm:prSet>
      <dgm:spPr/>
    </dgm:pt>
    <dgm:pt modelId="{597C8A58-939F-4D3C-A48E-2A5C130DF6F6}" type="pres">
      <dgm:prSet presAssocID="{2AC8ED13-A15D-4E9C-873E-DFEB9E329E8A}" presName="desBackupRightNorm" presStyleCnt="0"/>
      <dgm:spPr/>
    </dgm:pt>
    <dgm:pt modelId="{DC0CE406-BCEA-4DCC-BC12-D5B75247A18F}" type="pres">
      <dgm:prSet presAssocID="{BB567FD8-FC9C-4EFA-8582-57F16A27FEDF}" presName="desSpace" presStyleCnt="0"/>
      <dgm:spPr/>
    </dgm:pt>
    <dgm:pt modelId="{4839E4C1-B452-4319-A60B-F52BF02DA470}" type="pres">
      <dgm:prSet presAssocID="{35A1BF66-A8B3-4C89-BF66-926F315C1E8A}" presName="desBackupLeftNorm" presStyleCnt="0"/>
      <dgm:spPr/>
    </dgm:pt>
    <dgm:pt modelId="{496177D4-EEAA-46F7-8142-BABCD30F737F}" type="pres">
      <dgm:prSet presAssocID="{35A1BF66-A8B3-4C89-BF66-926F315C1E8A}" presName="desComposite" presStyleCnt="0"/>
      <dgm:spPr/>
    </dgm:pt>
    <dgm:pt modelId="{AA1AEED6-750F-40F5-B435-DD1D29864443}" type="pres">
      <dgm:prSet presAssocID="{35A1BF66-A8B3-4C89-BF66-926F315C1E8A}" presName="desCircle" presStyleLbl="node1" presStyleIdx="6" presStyleCnt="17" custLinFactNeighborY="-17390"/>
      <dgm:spPr/>
    </dgm:pt>
    <dgm:pt modelId="{6BE4B4B7-B206-494C-8A58-1AD285B04E6F}" type="pres">
      <dgm:prSet presAssocID="{35A1BF66-A8B3-4C89-BF66-926F315C1E8A}" presName="chTx" presStyleLbl="revTx" presStyleIdx="13" presStyleCnt="35"/>
      <dgm:spPr/>
    </dgm:pt>
    <dgm:pt modelId="{F2F5C100-6255-451C-86AC-30B79D7DCCA1}" type="pres">
      <dgm:prSet presAssocID="{35A1BF66-A8B3-4C89-BF66-926F315C1E8A}" presName="desTx" presStyleLbl="revTx" presStyleIdx="14" presStyleCnt="35">
        <dgm:presLayoutVars>
          <dgm:bulletEnabled val="1"/>
        </dgm:presLayoutVars>
      </dgm:prSet>
      <dgm:spPr/>
    </dgm:pt>
    <dgm:pt modelId="{5ACE410C-ED8C-45D2-8F20-9ED0A5891B30}" type="pres">
      <dgm:prSet presAssocID="{35A1BF66-A8B3-4C89-BF66-926F315C1E8A}" presName="desBackupRightNorm" presStyleCnt="0"/>
      <dgm:spPr/>
    </dgm:pt>
    <dgm:pt modelId="{6A247F6B-F4E7-4045-A211-30F401884FDB}" type="pres">
      <dgm:prSet presAssocID="{61FEBEEC-958B-4C2C-AB43-14200924FF5E}" presName="desSpace" presStyleCnt="0"/>
      <dgm:spPr/>
    </dgm:pt>
    <dgm:pt modelId="{12006787-2D67-49F7-AB95-21AFE31747DF}" type="pres">
      <dgm:prSet presAssocID="{042170F3-774B-440C-A288-E4720A6D0102}" presName="desBackupLeftNorm" presStyleCnt="0"/>
      <dgm:spPr/>
    </dgm:pt>
    <dgm:pt modelId="{C39159F3-F37F-4112-9337-FBFEEF19EA53}" type="pres">
      <dgm:prSet presAssocID="{042170F3-774B-440C-A288-E4720A6D0102}" presName="desComposite" presStyleCnt="0"/>
      <dgm:spPr/>
    </dgm:pt>
    <dgm:pt modelId="{61B71061-E1F3-4F55-8900-9DFA7AF9B504}" type="pres">
      <dgm:prSet presAssocID="{042170F3-774B-440C-A288-E4720A6D0102}" presName="desCircle" presStyleLbl="node1" presStyleIdx="7" presStyleCnt="17" custLinFactNeighborY="-17390"/>
      <dgm:spPr/>
    </dgm:pt>
    <dgm:pt modelId="{0BEEF1EF-BC6F-46D1-A0C1-31FC968F53B0}" type="pres">
      <dgm:prSet presAssocID="{042170F3-774B-440C-A288-E4720A6D0102}" presName="chTx" presStyleLbl="revTx" presStyleIdx="15" presStyleCnt="35"/>
      <dgm:spPr/>
    </dgm:pt>
    <dgm:pt modelId="{77D1F849-A2FC-4FF6-A1BD-927711639AE4}" type="pres">
      <dgm:prSet presAssocID="{042170F3-774B-440C-A288-E4720A6D0102}" presName="desTx" presStyleLbl="revTx" presStyleIdx="16" presStyleCnt="35">
        <dgm:presLayoutVars>
          <dgm:bulletEnabled val="1"/>
        </dgm:presLayoutVars>
      </dgm:prSet>
      <dgm:spPr/>
    </dgm:pt>
    <dgm:pt modelId="{BF300C0F-0060-48E8-9583-F6180F45EF0E}" type="pres">
      <dgm:prSet presAssocID="{042170F3-774B-440C-A288-E4720A6D0102}" presName="desBackupRightNorm" presStyleCnt="0"/>
      <dgm:spPr/>
    </dgm:pt>
    <dgm:pt modelId="{79A22167-C80C-481B-8C07-A0DD5382A6DD}" type="pres">
      <dgm:prSet presAssocID="{70503F31-06AB-40FD-8C56-A8015FB03E66}" presName="desSpace" presStyleCnt="0"/>
      <dgm:spPr/>
    </dgm:pt>
    <dgm:pt modelId="{EC5C05B4-B0A5-4C43-8C4A-7CA9DAB52281}" type="pres">
      <dgm:prSet presAssocID="{E2C43F29-1B3B-432B-94B9-5A5A773E4251}" presName="desBackupLeftNorm" presStyleCnt="0"/>
      <dgm:spPr/>
    </dgm:pt>
    <dgm:pt modelId="{3864FC45-68CE-4297-903E-CD60E2BB56D1}" type="pres">
      <dgm:prSet presAssocID="{E2C43F29-1B3B-432B-94B9-5A5A773E4251}" presName="desComposite" presStyleCnt="0"/>
      <dgm:spPr/>
    </dgm:pt>
    <dgm:pt modelId="{CEB4D772-C178-4D8A-AD0E-C57C6E70D2D1}" type="pres">
      <dgm:prSet presAssocID="{E2C43F29-1B3B-432B-94B9-5A5A773E4251}" presName="desCircle" presStyleLbl="node1" presStyleIdx="8" presStyleCnt="17" custLinFactNeighborY="-17390"/>
      <dgm:spPr/>
    </dgm:pt>
    <dgm:pt modelId="{98E1297B-A55C-43C8-A6A2-25B573D89B26}" type="pres">
      <dgm:prSet presAssocID="{E2C43F29-1B3B-432B-94B9-5A5A773E4251}" presName="chTx" presStyleLbl="revTx" presStyleIdx="17" presStyleCnt="35"/>
      <dgm:spPr/>
    </dgm:pt>
    <dgm:pt modelId="{818F61ED-61D7-4E86-BAE3-6CAEB3671413}" type="pres">
      <dgm:prSet presAssocID="{E2C43F29-1B3B-432B-94B9-5A5A773E4251}" presName="desTx" presStyleLbl="revTx" presStyleIdx="18" presStyleCnt="35">
        <dgm:presLayoutVars>
          <dgm:bulletEnabled val="1"/>
        </dgm:presLayoutVars>
      </dgm:prSet>
      <dgm:spPr/>
    </dgm:pt>
    <dgm:pt modelId="{3BAD2D0F-5D9D-41F3-B294-3E302B093470}" type="pres">
      <dgm:prSet presAssocID="{E2C43F29-1B3B-432B-94B9-5A5A773E4251}" presName="desBackupRightNorm" presStyleCnt="0"/>
      <dgm:spPr/>
    </dgm:pt>
    <dgm:pt modelId="{A1EAFADA-D51D-4DD0-9683-7BDE08E27256}" type="pres">
      <dgm:prSet presAssocID="{47B60DA4-F823-4E4C-B076-0D86E0FD089D}" presName="desSpace" presStyleCnt="0"/>
      <dgm:spPr/>
    </dgm:pt>
    <dgm:pt modelId="{4D016956-5087-4FB0-898E-813DEEF8CD90}" type="pres">
      <dgm:prSet presAssocID="{71990697-4CBB-440B-B1FD-A446D09DEB5C}" presName="desBackupLeftNorm" presStyleCnt="0"/>
      <dgm:spPr/>
    </dgm:pt>
    <dgm:pt modelId="{B340E36E-F2E0-492D-A53E-E2AE6C4C3DE2}" type="pres">
      <dgm:prSet presAssocID="{71990697-4CBB-440B-B1FD-A446D09DEB5C}" presName="desComposite" presStyleCnt="0"/>
      <dgm:spPr/>
    </dgm:pt>
    <dgm:pt modelId="{9C04791B-1562-4B88-81C6-9150C9AAB7DF}" type="pres">
      <dgm:prSet presAssocID="{71990697-4CBB-440B-B1FD-A446D09DEB5C}" presName="desCircle" presStyleLbl="node1" presStyleIdx="9" presStyleCnt="17" custLinFactNeighborY="-17390"/>
      <dgm:spPr/>
    </dgm:pt>
    <dgm:pt modelId="{FB56A9D2-0473-4184-843D-7B01FD16113B}" type="pres">
      <dgm:prSet presAssocID="{71990697-4CBB-440B-B1FD-A446D09DEB5C}" presName="chTx" presStyleLbl="revTx" presStyleIdx="19" presStyleCnt="35"/>
      <dgm:spPr/>
    </dgm:pt>
    <dgm:pt modelId="{83711047-8CE7-42D9-BD0C-E3A01459CB3B}" type="pres">
      <dgm:prSet presAssocID="{71990697-4CBB-440B-B1FD-A446D09DEB5C}" presName="desTx" presStyleLbl="revTx" presStyleIdx="20" presStyleCnt="35">
        <dgm:presLayoutVars>
          <dgm:bulletEnabled val="1"/>
        </dgm:presLayoutVars>
      </dgm:prSet>
      <dgm:spPr/>
    </dgm:pt>
    <dgm:pt modelId="{60C10E9B-4330-4CC1-837B-D336A9B079E8}" type="pres">
      <dgm:prSet presAssocID="{71990697-4CBB-440B-B1FD-A446D09DEB5C}" presName="desBackupRightNorm" presStyleCnt="0"/>
      <dgm:spPr/>
    </dgm:pt>
    <dgm:pt modelId="{BA105E3A-2595-42B4-BAAD-BDA852C37DB9}" type="pres">
      <dgm:prSet presAssocID="{7B972DEF-2910-4059-B5AB-66890C25AA88}" presName="desSpace" presStyleCnt="0"/>
      <dgm:spPr/>
    </dgm:pt>
    <dgm:pt modelId="{FE69D654-3A6B-4EC3-8880-E4C657D05EBE}" type="pres">
      <dgm:prSet presAssocID="{D40FEAFB-5FA4-4446-AA60-1224BB462AF4}" presName="desBackupLeftNorm" presStyleCnt="0"/>
      <dgm:spPr/>
    </dgm:pt>
    <dgm:pt modelId="{B7C0B0FA-CFC0-4F2B-9266-FB4379C89573}" type="pres">
      <dgm:prSet presAssocID="{D40FEAFB-5FA4-4446-AA60-1224BB462AF4}" presName="desComposite" presStyleCnt="0"/>
      <dgm:spPr/>
    </dgm:pt>
    <dgm:pt modelId="{08B95FD9-C567-4EF7-BFB5-660DEFC28AA1}" type="pres">
      <dgm:prSet presAssocID="{D40FEAFB-5FA4-4446-AA60-1224BB462AF4}" presName="desCircle" presStyleLbl="node1" presStyleIdx="10" presStyleCnt="17" custLinFactNeighborY="-17390"/>
      <dgm:spPr/>
    </dgm:pt>
    <dgm:pt modelId="{0AF2BD65-A9C5-4A06-8B21-ABA115A530F8}" type="pres">
      <dgm:prSet presAssocID="{D40FEAFB-5FA4-4446-AA60-1224BB462AF4}" presName="chTx" presStyleLbl="revTx" presStyleIdx="21" presStyleCnt="35"/>
      <dgm:spPr/>
    </dgm:pt>
    <dgm:pt modelId="{D00AC0DE-7F27-4F99-8B8E-6201AF9CD93C}" type="pres">
      <dgm:prSet presAssocID="{D40FEAFB-5FA4-4446-AA60-1224BB462AF4}" presName="desTx" presStyleLbl="revTx" presStyleIdx="22" presStyleCnt="35">
        <dgm:presLayoutVars>
          <dgm:bulletEnabled val="1"/>
        </dgm:presLayoutVars>
      </dgm:prSet>
      <dgm:spPr/>
    </dgm:pt>
    <dgm:pt modelId="{7E78414B-566A-46EB-87B3-E3083A120305}" type="pres">
      <dgm:prSet presAssocID="{D40FEAFB-5FA4-4446-AA60-1224BB462AF4}" presName="desBackupRightNorm" presStyleCnt="0"/>
      <dgm:spPr/>
    </dgm:pt>
    <dgm:pt modelId="{5D6739ED-5155-4EA8-8553-D352293793EE}" type="pres">
      <dgm:prSet presAssocID="{3E7F3F07-5E5F-448C-8CA3-75EBE39EB675}" presName="desSpace" presStyleCnt="0"/>
      <dgm:spPr/>
    </dgm:pt>
    <dgm:pt modelId="{9C7C9581-52C5-478E-8D88-046B0782C7CA}" type="pres">
      <dgm:prSet presAssocID="{ACA1987F-9B1B-44DC-8C56-CA0E5593E107}" presName="desBackupLeftNorm" presStyleCnt="0"/>
      <dgm:spPr/>
    </dgm:pt>
    <dgm:pt modelId="{C1EED415-FD9D-4810-B9A9-EED878B899EC}" type="pres">
      <dgm:prSet presAssocID="{ACA1987F-9B1B-44DC-8C56-CA0E5593E107}" presName="desComposite" presStyleCnt="0"/>
      <dgm:spPr/>
    </dgm:pt>
    <dgm:pt modelId="{CE90F182-CB80-4ECD-B268-727CFCE8C690}" type="pres">
      <dgm:prSet presAssocID="{ACA1987F-9B1B-44DC-8C56-CA0E5593E107}" presName="desCircle" presStyleLbl="node1" presStyleIdx="11" presStyleCnt="17" custLinFactNeighborY="-17390"/>
      <dgm:spPr/>
    </dgm:pt>
    <dgm:pt modelId="{A4D77677-EF6D-492B-BA14-C031A53EB55C}" type="pres">
      <dgm:prSet presAssocID="{ACA1987F-9B1B-44DC-8C56-CA0E5593E107}" presName="chTx" presStyleLbl="revTx" presStyleIdx="23" presStyleCnt="35"/>
      <dgm:spPr/>
    </dgm:pt>
    <dgm:pt modelId="{BF7DA8FE-8BD8-4C93-B370-2F4F5DE9726C}" type="pres">
      <dgm:prSet presAssocID="{ACA1987F-9B1B-44DC-8C56-CA0E5593E107}" presName="desTx" presStyleLbl="revTx" presStyleIdx="24" presStyleCnt="35">
        <dgm:presLayoutVars>
          <dgm:bulletEnabled val="1"/>
        </dgm:presLayoutVars>
      </dgm:prSet>
      <dgm:spPr/>
    </dgm:pt>
    <dgm:pt modelId="{EB440785-84BC-4043-8551-C2B999F0EE63}" type="pres">
      <dgm:prSet presAssocID="{ACA1987F-9B1B-44DC-8C56-CA0E5593E107}" presName="desBackupRightNorm" presStyleCnt="0"/>
      <dgm:spPr/>
    </dgm:pt>
    <dgm:pt modelId="{26A477E0-CC38-4B40-A37F-32555B39BFAB}" type="pres">
      <dgm:prSet presAssocID="{9F4CA8B5-DC76-4C15-8282-C7293FADD7A5}" presName="desSpace" presStyleCnt="0"/>
      <dgm:spPr/>
    </dgm:pt>
    <dgm:pt modelId="{4F193C46-6213-4571-92B8-161A29DCA501}" type="pres">
      <dgm:prSet presAssocID="{C722D5CF-4724-4E61-8D4C-062B24ECD80D}" presName="desBackupLeftNorm" presStyleCnt="0"/>
      <dgm:spPr/>
    </dgm:pt>
    <dgm:pt modelId="{7E416E11-B672-4682-A288-DE4F86739E03}" type="pres">
      <dgm:prSet presAssocID="{C722D5CF-4724-4E61-8D4C-062B24ECD80D}" presName="desComposite" presStyleCnt="0"/>
      <dgm:spPr/>
    </dgm:pt>
    <dgm:pt modelId="{F0C82EB8-5BD9-4B88-ACB0-FB8CEB85BD11}" type="pres">
      <dgm:prSet presAssocID="{C722D5CF-4724-4E61-8D4C-062B24ECD80D}" presName="desCircle" presStyleLbl="node1" presStyleIdx="12" presStyleCnt="17" custLinFactNeighborY="-17390"/>
      <dgm:spPr/>
    </dgm:pt>
    <dgm:pt modelId="{987427D7-84E9-43A9-99D9-B38222DE8097}" type="pres">
      <dgm:prSet presAssocID="{C722D5CF-4724-4E61-8D4C-062B24ECD80D}" presName="chTx" presStyleLbl="revTx" presStyleIdx="25" presStyleCnt="35"/>
      <dgm:spPr/>
    </dgm:pt>
    <dgm:pt modelId="{2227DA28-847E-47DE-93A3-5033AC4B9ED9}" type="pres">
      <dgm:prSet presAssocID="{C722D5CF-4724-4E61-8D4C-062B24ECD80D}" presName="desTx" presStyleLbl="revTx" presStyleIdx="26" presStyleCnt="35">
        <dgm:presLayoutVars>
          <dgm:bulletEnabled val="1"/>
        </dgm:presLayoutVars>
      </dgm:prSet>
      <dgm:spPr/>
    </dgm:pt>
    <dgm:pt modelId="{52C8F4DE-C99B-4C8A-AF6A-B9CEDEB02F83}" type="pres">
      <dgm:prSet presAssocID="{C722D5CF-4724-4E61-8D4C-062B24ECD80D}" presName="desBackupRightNorm" presStyleCnt="0"/>
      <dgm:spPr/>
    </dgm:pt>
    <dgm:pt modelId="{8625B2DE-FEAE-4F51-B1D5-23BBF6517563}" type="pres">
      <dgm:prSet presAssocID="{C4374EB7-1DB9-4D2B-81EC-F3F8679C3020}" presName="desSpace" presStyleCnt="0"/>
      <dgm:spPr/>
    </dgm:pt>
    <dgm:pt modelId="{94AD0D73-0D7B-4C30-9AE3-18632224049D}" type="pres">
      <dgm:prSet presAssocID="{77453792-6DD0-4470-8F4D-23603F3A39FD}" presName="desBackupLeftNorm" presStyleCnt="0"/>
      <dgm:spPr/>
    </dgm:pt>
    <dgm:pt modelId="{C6E6C2C4-A59D-4BEA-8BDC-A0F06AE05CB4}" type="pres">
      <dgm:prSet presAssocID="{77453792-6DD0-4470-8F4D-23603F3A39FD}" presName="desComposite" presStyleCnt="0"/>
      <dgm:spPr/>
    </dgm:pt>
    <dgm:pt modelId="{E1B6C3B0-A6BE-49BA-9254-F55DAD8C1538}" type="pres">
      <dgm:prSet presAssocID="{77453792-6DD0-4470-8F4D-23603F3A39FD}" presName="desCircle" presStyleLbl="node1" presStyleIdx="13" presStyleCnt="17" custLinFactNeighborY="-17390"/>
      <dgm:spPr/>
    </dgm:pt>
    <dgm:pt modelId="{0A00A168-EE70-4192-B4E1-2CA45D35EDB6}" type="pres">
      <dgm:prSet presAssocID="{77453792-6DD0-4470-8F4D-23603F3A39FD}" presName="chTx" presStyleLbl="revTx" presStyleIdx="27" presStyleCnt="35"/>
      <dgm:spPr/>
    </dgm:pt>
    <dgm:pt modelId="{69A85381-58FA-4F18-AF3E-AB0D843F7493}" type="pres">
      <dgm:prSet presAssocID="{77453792-6DD0-4470-8F4D-23603F3A39FD}" presName="desTx" presStyleLbl="revTx" presStyleIdx="28" presStyleCnt="35">
        <dgm:presLayoutVars>
          <dgm:bulletEnabled val="1"/>
        </dgm:presLayoutVars>
      </dgm:prSet>
      <dgm:spPr/>
    </dgm:pt>
    <dgm:pt modelId="{FEB5AA3F-CC52-49AD-BA8E-52F944ECC9E2}" type="pres">
      <dgm:prSet presAssocID="{77453792-6DD0-4470-8F4D-23603F3A39FD}" presName="desBackupRightNorm" presStyleCnt="0"/>
      <dgm:spPr/>
    </dgm:pt>
    <dgm:pt modelId="{E6771187-211E-4C58-B222-427F1D48DD88}" type="pres">
      <dgm:prSet presAssocID="{BD8FA4D4-C671-437A-B982-E49C1B10B390}" presName="desSpace" presStyleCnt="0"/>
      <dgm:spPr/>
    </dgm:pt>
    <dgm:pt modelId="{3887D6EB-E7B9-46C3-9CD1-0579D034975C}" type="pres">
      <dgm:prSet presAssocID="{F1F7AE84-DED5-47E2-8754-08E60CD6798C}" presName="desBackupLeftNorm" presStyleCnt="0"/>
      <dgm:spPr/>
    </dgm:pt>
    <dgm:pt modelId="{D06FBBCA-6E2E-48EB-895E-FCD8F0854D80}" type="pres">
      <dgm:prSet presAssocID="{F1F7AE84-DED5-47E2-8754-08E60CD6798C}" presName="desComposite" presStyleCnt="0"/>
      <dgm:spPr/>
    </dgm:pt>
    <dgm:pt modelId="{EB518242-ED80-4F4A-A2D3-C81EA54CAABE}" type="pres">
      <dgm:prSet presAssocID="{F1F7AE84-DED5-47E2-8754-08E60CD6798C}" presName="desCircle" presStyleLbl="node1" presStyleIdx="14" presStyleCnt="17" custLinFactNeighborY="-17390"/>
      <dgm:spPr/>
    </dgm:pt>
    <dgm:pt modelId="{870C7FC6-1A59-4F35-A13F-86AB58ACFD8F}" type="pres">
      <dgm:prSet presAssocID="{F1F7AE84-DED5-47E2-8754-08E60CD6798C}" presName="chTx" presStyleLbl="revTx" presStyleIdx="29" presStyleCnt="35"/>
      <dgm:spPr/>
    </dgm:pt>
    <dgm:pt modelId="{4BD15821-9D5E-47C8-9C77-79EDC46A50AC}" type="pres">
      <dgm:prSet presAssocID="{F1F7AE84-DED5-47E2-8754-08E60CD6798C}" presName="desTx" presStyleLbl="revTx" presStyleIdx="30" presStyleCnt="35">
        <dgm:presLayoutVars>
          <dgm:bulletEnabled val="1"/>
        </dgm:presLayoutVars>
      </dgm:prSet>
      <dgm:spPr/>
    </dgm:pt>
    <dgm:pt modelId="{51C18A72-9512-402F-B858-E2F9F4C30A7C}" type="pres">
      <dgm:prSet presAssocID="{F1F7AE84-DED5-47E2-8754-08E60CD6798C}" presName="desBackupRightNorm" presStyleCnt="0"/>
      <dgm:spPr/>
    </dgm:pt>
    <dgm:pt modelId="{BE72ABF5-C5DD-4091-85B9-71F0CED1E594}" type="pres">
      <dgm:prSet presAssocID="{C232BC84-C92E-4EDC-B54E-A6FAAE918C29}" presName="desSpace" presStyleCnt="0"/>
      <dgm:spPr/>
    </dgm:pt>
    <dgm:pt modelId="{0105A6CC-8643-4FBF-8143-77EEB3E2DBC0}" type="pres">
      <dgm:prSet presAssocID="{A3F03FC4-8B74-4B90-AFB5-651B7385C560}" presName="desBackupLeftNorm" presStyleCnt="0"/>
      <dgm:spPr/>
    </dgm:pt>
    <dgm:pt modelId="{77C2DACE-4B6F-401E-87DE-47979CFAF5B9}" type="pres">
      <dgm:prSet presAssocID="{A3F03FC4-8B74-4B90-AFB5-651B7385C560}" presName="desComposite" presStyleCnt="0"/>
      <dgm:spPr/>
    </dgm:pt>
    <dgm:pt modelId="{601C5899-E33D-48B4-9742-4D09F9C37D2E}" type="pres">
      <dgm:prSet presAssocID="{A3F03FC4-8B74-4B90-AFB5-651B7385C560}" presName="desCircle" presStyleLbl="node1" presStyleIdx="15" presStyleCnt="17" custLinFactNeighborY="-17390"/>
      <dgm:spPr/>
    </dgm:pt>
    <dgm:pt modelId="{F9C337FA-5595-4FE0-B0AE-4E3283D1E23B}" type="pres">
      <dgm:prSet presAssocID="{A3F03FC4-8B74-4B90-AFB5-651B7385C560}" presName="chTx" presStyleLbl="revTx" presStyleIdx="31" presStyleCnt="35"/>
      <dgm:spPr/>
    </dgm:pt>
    <dgm:pt modelId="{EA3227BD-D964-4ABA-BF67-346B7F5E9DDD}" type="pres">
      <dgm:prSet presAssocID="{A3F03FC4-8B74-4B90-AFB5-651B7385C560}" presName="desTx" presStyleLbl="revTx" presStyleIdx="32" presStyleCnt="35">
        <dgm:presLayoutVars>
          <dgm:bulletEnabled val="1"/>
        </dgm:presLayoutVars>
      </dgm:prSet>
      <dgm:spPr/>
    </dgm:pt>
    <dgm:pt modelId="{1C57B04B-C190-48A1-A914-12C616060785}" type="pres">
      <dgm:prSet presAssocID="{A3F03FC4-8B74-4B90-AFB5-651B7385C560}" presName="desBackupRightNorm" presStyleCnt="0"/>
      <dgm:spPr/>
    </dgm:pt>
    <dgm:pt modelId="{224C99DA-5DCD-4567-B5C1-C2ED8BF73AAB}" type="pres">
      <dgm:prSet presAssocID="{5A6FAEDA-7BC9-40DE-B36F-D1B4264F9DCB}" presName="desSpace" presStyleCnt="0"/>
      <dgm:spPr/>
    </dgm:pt>
    <dgm:pt modelId="{1D28C8B4-D201-427D-AF35-09DE0C3B5E82}" type="pres">
      <dgm:prSet presAssocID="{9E2743CF-F720-4F56-A70C-B1F867D94AD4}" presName="desBackupLeftNorm" presStyleCnt="0"/>
      <dgm:spPr/>
    </dgm:pt>
    <dgm:pt modelId="{CF776E8B-1784-4BD8-9137-33F69E8A0A69}" type="pres">
      <dgm:prSet presAssocID="{9E2743CF-F720-4F56-A70C-B1F867D94AD4}" presName="desComposite" presStyleCnt="0"/>
      <dgm:spPr/>
    </dgm:pt>
    <dgm:pt modelId="{C5F9604A-928A-4312-B8AF-73AF3D3EE2BB}" type="pres">
      <dgm:prSet presAssocID="{9E2743CF-F720-4F56-A70C-B1F867D94AD4}" presName="desCircle" presStyleLbl="node1" presStyleIdx="16" presStyleCnt="17" custLinFactNeighborY="-17390"/>
      <dgm:spPr/>
    </dgm:pt>
    <dgm:pt modelId="{1F4A532D-2261-4F32-B710-3F22D9A1CF88}" type="pres">
      <dgm:prSet presAssocID="{9E2743CF-F720-4F56-A70C-B1F867D94AD4}" presName="chTx" presStyleLbl="revTx" presStyleIdx="33" presStyleCnt="35"/>
      <dgm:spPr/>
    </dgm:pt>
    <dgm:pt modelId="{7010BE56-106E-4323-AA92-33F9CEA0F041}" type="pres">
      <dgm:prSet presAssocID="{9E2743CF-F720-4F56-A70C-B1F867D94AD4}" presName="desTx" presStyleLbl="revTx" presStyleIdx="34" presStyleCnt="35">
        <dgm:presLayoutVars>
          <dgm:bulletEnabled val="1"/>
        </dgm:presLayoutVars>
      </dgm:prSet>
      <dgm:spPr/>
    </dgm:pt>
    <dgm:pt modelId="{8492AE0F-9FCA-432F-9613-923AE177B2FC}" type="pres">
      <dgm:prSet presAssocID="{9E2743CF-F720-4F56-A70C-B1F867D94AD4}" presName="desBackupRightNorm" presStyleCnt="0"/>
      <dgm:spPr/>
    </dgm:pt>
    <dgm:pt modelId="{23DA5204-D5D5-4BCF-85F8-5E1FA0ADDFDB}" type="pres">
      <dgm:prSet presAssocID="{2AAB38C5-4887-405A-8FC1-8F7CE002B0C7}" presName="desSpace" presStyleCnt="0"/>
      <dgm:spPr/>
    </dgm:pt>
  </dgm:ptLst>
  <dgm:cxnLst>
    <dgm:cxn modelId="{0BFE5C00-41AC-4BAA-8201-47CAAD3617F8}" srcId="{E2C43F29-1B3B-432B-94B9-5A5A773E4251}" destId="{99F14028-184F-464D-84F3-FEE025DBEBF2}" srcOrd="0" destOrd="0" parTransId="{45035037-4B7D-4CCD-89F6-288EB639E9D4}" sibTransId="{BAA637F5-10C8-41CA-8B2A-29CD8D2E81DD}"/>
    <dgm:cxn modelId="{8446D400-2FD7-41C8-95D6-90F4997C25E7}" type="presOf" srcId="{0BF00703-2CE7-4A30-8845-5255EF086321}" destId="{799477A2-F5FE-4026-9055-F0B986DEE9DA}" srcOrd="0" destOrd="0" presId="urn:microsoft.com/office/officeart/2008/layout/CircleAccentTimeline"/>
    <dgm:cxn modelId="{A6477806-05DF-4F3F-97BF-92D2FA418FB7}" srcId="{0BF00703-2CE7-4A30-8845-5255EF086321}" destId="{F1F7AE84-DED5-47E2-8754-08E60CD6798C}" srcOrd="14" destOrd="0" parTransId="{36966E27-5D43-4944-9D4A-CC0F270314E9}" sibTransId="{C232BC84-C92E-4EDC-B54E-A6FAAE918C29}"/>
    <dgm:cxn modelId="{34BE9D0F-7248-4D90-B475-3F7977C5039F}" srcId="{0BF00703-2CE7-4A30-8845-5255EF086321}" destId="{7E3FF197-A00E-4BB9-B95D-7250EE9EA87F}" srcOrd="3" destOrd="0" parTransId="{45B846F4-7892-4A6E-B05A-C5DD05247768}" sibTransId="{70250C89-1E22-47E4-8DF8-A49828339E69}"/>
    <dgm:cxn modelId="{88F16E11-905E-4253-8364-9C072467C0C3}" type="presOf" srcId="{436DE8E5-A923-4CCB-BF78-920A05821BE2}" destId="{36694708-BC15-4AA3-A65E-C7C3700179E1}" srcOrd="0" destOrd="0" presId="urn:microsoft.com/office/officeart/2008/layout/CircleAccentTimeline"/>
    <dgm:cxn modelId="{3AA46214-C73E-4C4D-B031-85BEDAA19096}" type="presOf" srcId="{ACA1987F-9B1B-44DC-8C56-CA0E5593E107}" destId="{A4D77677-EF6D-492B-BA14-C031A53EB55C}" srcOrd="0" destOrd="0" presId="urn:microsoft.com/office/officeart/2008/layout/CircleAccentTimeline"/>
    <dgm:cxn modelId="{52116614-7F03-4EBB-8DC8-B84358188575}" srcId="{0BF00703-2CE7-4A30-8845-5255EF086321}" destId="{35A1BF66-A8B3-4C89-BF66-926F315C1E8A}" srcOrd="6" destOrd="0" parTransId="{C14C6CAE-6E59-4DD9-808D-ACC5E80F5E8B}" sibTransId="{61FEBEEC-958B-4C2C-AB43-14200924FF5E}"/>
    <dgm:cxn modelId="{E277A416-6046-4F00-9646-3A78A60E8D30}" srcId="{0BF00703-2CE7-4A30-8845-5255EF086321}" destId="{ACA1987F-9B1B-44DC-8C56-CA0E5593E107}" srcOrd="11" destOrd="0" parTransId="{A0E94449-2079-4067-9E04-9BB6BCF55E73}" sibTransId="{9F4CA8B5-DC76-4C15-8282-C7293FADD7A5}"/>
    <dgm:cxn modelId="{EC8DB61C-EC72-442D-8923-879C04EAD214}" srcId="{0BF00703-2CE7-4A30-8845-5255EF086321}" destId="{2AC8ED13-A15D-4E9C-873E-DFEB9E329E8A}" srcOrd="5" destOrd="0" parTransId="{CD84ED6D-BEA2-4B4F-B690-BCE40DDEF257}" sibTransId="{BB567FD8-FC9C-4EFA-8582-57F16A27FEDF}"/>
    <dgm:cxn modelId="{B34CD920-0DDD-46F0-A17B-768968EDFF97}" type="presOf" srcId="{B5185B5D-6EF6-4D91-8C4D-4330EDE148D7}" destId="{4BD15821-9D5E-47C8-9C77-79EDC46A50AC}" srcOrd="0" destOrd="0" presId="urn:microsoft.com/office/officeart/2008/layout/CircleAccentTimeline"/>
    <dgm:cxn modelId="{9E896123-51AC-4563-9B4D-1F045B9F0B28}" type="presOf" srcId="{768A63FD-C9BF-471E-A566-A40D33780287}" destId="{9F51BF7A-694B-4C39-90AD-4AAC019BED3F}" srcOrd="0" destOrd="0" presId="urn:microsoft.com/office/officeart/2008/layout/CircleAccentTimeline"/>
    <dgm:cxn modelId="{DD7FC423-1186-40F8-BFEC-A6C0A8BAEFD5}" srcId="{2AC8ED13-A15D-4E9C-873E-DFEB9E329E8A}" destId="{DB7BDFD1-8CEC-49B2-9307-0BE4295766E3}" srcOrd="0" destOrd="0" parTransId="{C5C16CF3-E0FF-479B-A7EF-AE35A0401F5B}" sibTransId="{0ED0B24F-4094-42FA-9B58-DCA6DB7C8BCC}"/>
    <dgm:cxn modelId="{10B29E26-2C3E-4A71-B0BD-3708C6E5891C}" type="presOf" srcId="{FB8C9D5E-8CFC-435E-879A-8D65658A358F}" destId="{D00AC0DE-7F27-4F99-8B8E-6201AF9CD93C}" srcOrd="0" destOrd="0" presId="urn:microsoft.com/office/officeart/2008/layout/CircleAccentTimeline"/>
    <dgm:cxn modelId="{881F4928-2DA1-4717-8233-0D2B5FAD20B4}" srcId="{0BF00703-2CE7-4A30-8845-5255EF086321}" destId="{C722D5CF-4724-4E61-8D4C-062B24ECD80D}" srcOrd="12" destOrd="0" parTransId="{D1AA14F2-A961-49E1-A4B2-1070278F57D8}" sibTransId="{C4374EB7-1DB9-4D2B-81EC-F3F8679C3020}"/>
    <dgm:cxn modelId="{D0568A29-BEB1-4698-8DEA-1E96CDCDBAC0}" type="presOf" srcId="{46A3800D-2317-49C9-8517-C8F32E292FEE}" destId="{83711047-8CE7-42D9-BD0C-E3A01459CB3B}" srcOrd="0" destOrd="0" presId="urn:microsoft.com/office/officeart/2008/layout/CircleAccentTimeline"/>
    <dgm:cxn modelId="{138CFD37-6D1B-4B34-92EA-4EF5E228F58B}" srcId="{0BF00703-2CE7-4A30-8845-5255EF086321}" destId="{042170F3-774B-440C-A288-E4720A6D0102}" srcOrd="7" destOrd="0" parTransId="{4904C48F-C292-49C8-93F6-BE0B25A896A4}" sibTransId="{70503F31-06AB-40FD-8C56-A8015FB03E66}"/>
    <dgm:cxn modelId="{7768CC3E-08AA-4852-92E2-598F98E124FD}" type="presOf" srcId="{167B3710-FFDF-4BC7-9C4E-84B5EEBB7BAE}" destId="{E9795E2B-8EAC-428E-B7E9-99C0E8389D05}" srcOrd="0" destOrd="0" presId="urn:microsoft.com/office/officeart/2008/layout/CircleAccentTimeline"/>
    <dgm:cxn modelId="{A2C51E40-BB92-412A-83E2-23DFA77840F6}" srcId="{6B3DD663-303F-4F2A-A0D4-F83FC26A6559}" destId="{0DA41074-3304-4AC1-9F5A-B900E6A1AB38}" srcOrd="0" destOrd="0" parTransId="{E8D6C39E-5462-49A9-8D69-36EF926966C6}" sibTransId="{64E57C96-027E-47DD-B538-E97BA9708E74}"/>
    <dgm:cxn modelId="{61C4B55F-03AE-43B9-A863-6BE937B1F2F8}" srcId="{042170F3-774B-440C-A288-E4720A6D0102}" destId="{DEA61E67-5D5C-4CF5-B71E-5479F4C955F4}" srcOrd="0" destOrd="0" parTransId="{5FB472FF-AA37-4AC7-A03E-9625B98FC1D5}" sibTransId="{BD6DA6AA-0BCE-4110-AF02-53146AB6DF9D}"/>
    <dgm:cxn modelId="{3CFA1E60-EA1C-405E-B87E-434C91A6D8D6}" srcId="{0BF00703-2CE7-4A30-8845-5255EF086321}" destId="{768A63FD-C9BF-471E-A566-A40D33780287}" srcOrd="1" destOrd="0" parTransId="{B9440958-AC71-4AA9-826A-F585DDF22627}" sibTransId="{1BD908A7-B9E2-4547-9BFD-18BD5DE2C80F}"/>
    <dgm:cxn modelId="{A5A6DE43-E3F4-4145-A338-0AC5BA504EA5}" type="presOf" srcId="{555AC14B-72C2-4122-825C-604F5FB87812}" destId="{BF7DA8FE-8BD8-4C93-B370-2F4F5DE9726C}" srcOrd="0" destOrd="0" presId="urn:microsoft.com/office/officeart/2008/layout/CircleAccentTimeline"/>
    <dgm:cxn modelId="{1E2C3164-00F7-4971-BEAA-9479DE9B06DE}" srcId="{35A1BF66-A8B3-4C89-BF66-926F315C1E8A}" destId="{E78F28C6-B26E-4376-8D2C-EFDE1F571358}" srcOrd="0" destOrd="0" parTransId="{EA71A636-C31F-4129-B7E6-9DC6FAA5A1CD}" sibTransId="{4DAD8EF6-44BC-4475-922C-81022C45760E}"/>
    <dgm:cxn modelId="{6FC03745-A899-4700-A7BF-C9334E18A709}" type="presOf" srcId="{10D42EB3-CEC8-423A-AAC2-5C64132D6912}" destId="{9FEFEF8A-327F-41E9-A293-7FA676FF7C2F}" srcOrd="0" destOrd="0" presId="urn:microsoft.com/office/officeart/2008/layout/CircleAccentTimeline"/>
    <dgm:cxn modelId="{9CA78469-9E40-486A-A907-D31F5F0C8816}" type="presOf" srcId="{77453792-6DD0-4470-8F4D-23603F3A39FD}" destId="{0A00A168-EE70-4192-B4E1-2CA45D35EDB6}" srcOrd="0" destOrd="0" presId="urn:microsoft.com/office/officeart/2008/layout/CircleAccentTimeline"/>
    <dgm:cxn modelId="{0B6EE86A-3D35-47F3-91EB-9C8516155BC9}" srcId="{0BF00703-2CE7-4A30-8845-5255EF086321}" destId="{9B61A818-7E40-48A6-93CB-AEF3F73D357C}" srcOrd="0" destOrd="0" parTransId="{A8DCAAFE-33B8-4670-BD1B-7A4440330F60}" sibTransId="{DFC5734E-A337-4AF0-BA2B-8054F98D9F98}"/>
    <dgm:cxn modelId="{4CBF046B-17DB-4BE2-87B3-285CEB718907}" type="presOf" srcId="{35A1BF66-A8B3-4C89-BF66-926F315C1E8A}" destId="{6BE4B4B7-B206-494C-8A58-1AD285B04E6F}" srcOrd="0" destOrd="0" presId="urn:microsoft.com/office/officeart/2008/layout/CircleAccentTimeline"/>
    <dgm:cxn modelId="{03F8DE6D-4153-4084-B217-616F249E851B}" srcId="{77453792-6DD0-4470-8F4D-23603F3A39FD}" destId="{E4ACB763-607D-4A2A-A084-E5761579736C}" srcOrd="0" destOrd="0" parTransId="{C1CEEF1D-60A5-4A60-B341-271DE8BCECBC}" sibTransId="{B23A0C01-AD5B-4793-BB7D-4F6F9DAFC329}"/>
    <dgm:cxn modelId="{46094B4F-A088-42FA-84F1-10F61FE38002}" type="presOf" srcId="{A3F03FC4-8B74-4B90-AFB5-651B7385C560}" destId="{F9C337FA-5595-4FE0-B0AE-4E3283D1E23B}" srcOrd="0" destOrd="0" presId="urn:microsoft.com/office/officeart/2008/layout/CircleAccentTimeline"/>
    <dgm:cxn modelId="{BD490F50-0A66-4CB5-A43C-C0FFE1AF8708}" type="presOf" srcId="{0DA41074-3304-4AC1-9F5A-B900E6A1AB38}" destId="{FCE1B3D9-34C5-45F8-B70F-813463D55EEB}" srcOrd="0" destOrd="0" presId="urn:microsoft.com/office/officeart/2008/layout/CircleAccentTimeline"/>
    <dgm:cxn modelId="{22EAA174-8F5C-4AF2-A1C2-D23DDB9240FE}" srcId="{C722D5CF-4724-4E61-8D4C-062B24ECD80D}" destId="{5180B05D-DBC3-4D52-B966-878900C2630D}" srcOrd="0" destOrd="0" parTransId="{B7F2F191-4D45-4848-9F56-B257DED1A7CB}" sibTransId="{897BD859-F4E8-4C8D-91A6-5DA667966BA4}"/>
    <dgm:cxn modelId="{840CB675-2505-498D-9F58-13C692191987}" type="presOf" srcId="{2AC8ED13-A15D-4E9C-873E-DFEB9E329E8A}" destId="{1F118D05-3AA3-4B2F-AE8B-19193E919409}" srcOrd="0" destOrd="0" presId="urn:microsoft.com/office/officeart/2008/layout/CircleAccentTimeline"/>
    <dgm:cxn modelId="{A7844756-577E-483D-9EC4-C5571CC73977}" srcId="{7E3FF197-A00E-4BB9-B95D-7250EE9EA87F}" destId="{167B3710-FFDF-4BC7-9C4E-84B5EEBB7BAE}" srcOrd="0" destOrd="0" parTransId="{377375D4-0C5D-479B-9CA0-EEBF3CCA9870}" sibTransId="{8962A2EA-AD49-4482-8048-C1309FEE3C40}"/>
    <dgm:cxn modelId="{A3A7FD7B-7C6A-43B9-9807-FDEA5B645EDA}" srcId="{0BF00703-2CE7-4A30-8845-5255EF086321}" destId="{9E2743CF-F720-4F56-A70C-B1F867D94AD4}" srcOrd="16" destOrd="0" parTransId="{C75EEFB4-7B99-4CED-9E2B-BC45547F1A26}" sibTransId="{2AAB38C5-4887-405A-8FC1-8F7CE002B0C7}"/>
    <dgm:cxn modelId="{1383307E-068D-4136-9978-11D145F734F6}" type="presOf" srcId="{F0CF56A0-5DDF-4664-BEBE-08748BA91A72}" destId="{35D71817-E8C8-45E6-8BE8-00EA8D595259}" srcOrd="0" destOrd="0" presId="urn:microsoft.com/office/officeart/2008/layout/CircleAccentTimeline"/>
    <dgm:cxn modelId="{DF734A86-6DE9-49F8-8771-2CCFB2A8ECC8}" type="presOf" srcId="{F1F7AE84-DED5-47E2-8754-08E60CD6798C}" destId="{870C7FC6-1A59-4F35-A13F-86AB58ACFD8F}" srcOrd="0" destOrd="0" presId="urn:microsoft.com/office/officeart/2008/layout/CircleAccentTimeline"/>
    <dgm:cxn modelId="{1E1CCF88-46C7-4B15-9E7E-75CF8D1CE3D1}" srcId="{F1F7AE84-DED5-47E2-8754-08E60CD6798C}" destId="{B5185B5D-6EF6-4D91-8C4D-4330EDE148D7}" srcOrd="0" destOrd="0" parTransId="{CB324662-AB88-4FB6-B0F4-6BFB62ECD6B6}" sibTransId="{AA113A78-FD21-4816-BE76-7BCA0820C9FE}"/>
    <dgm:cxn modelId="{76017089-DF43-49F9-A813-F9E6893628F7}" srcId="{0BF00703-2CE7-4A30-8845-5255EF086321}" destId="{E2C43F29-1B3B-432B-94B9-5A5A773E4251}" srcOrd="8" destOrd="0" parTransId="{DF81E654-0F73-47BA-9405-710EE2B71EF7}" sibTransId="{47B60DA4-F823-4E4C-B076-0D86E0FD089D}"/>
    <dgm:cxn modelId="{15980F8B-C3A7-45FB-93CE-5E88EADC2BFD}" type="presOf" srcId="{C722D5CF-4724-4E61-8D4C-062B24ECD80D}" destId="{987427D7-84E9-43A9-99D9-B38222DE8097}" srcOrd="0" destOrd="0" presId="urn:microsoft.com/office/officeart/2008/layout/CircleAccentTimeline"/>
    <dgm:cxn modelId="{241E438D-2BAF-4399-9329-153FBA69AFEF}" srcId="{71990697-4CBB-440B-B1FD-A446D09DEB5C}" destId="{46A3800D-2317-49C9-8517-C8F32E292FEE}" srcOrd="0" destOrd="0" parTransId="{E7CBB042-7DB8-4E0B-A528-06731C12E9DB}" sibTransId="{A76DF997-E417-4449-8C43-5DBE9DB61ECE}"/>
    <dgm:cxn modelId="{C0052690-220F-4C32-B7FE-0386E3697F40}" type="presOf" srcId="{99F14028-184F-464D-84F3-FEE025DBEBF2}" destId="{818F61ED-61D7-4E86-BAE3-6CAEB3671413}" srcOrd="0" destOrd="0" presId="urn:microsoft.com/office/officeart/2008/layout/CircleAccentTimeline"/>
    <dgm:cxn modelId="{E5D59C90-4AFA-4B4F-AF59-BEBAEA2341BD}" srcId="{0BF00703-2CE7-4A30-8845-5255EF086321}" destId="{4F27BA5C-C3CF-44EE-8C87-B977CA4E1B4F}" srcOrd="2" destOrd="0" parTransId="{BCA4BE48-647C-4C0B-8F8C-4544D9CFA9C7}" sibTransId="{BEAACAA1-9BFD-474F-A2FD-6EE82F1781E1}"/>
    <dgm:cxn modelId="{8F157B95-68E4-40C5-ADE3-B03B9A33B471}" type="presOf" srcId="{4F27BA5C-C3CF-44EE-8C87-B977CA4E1B4F}" destId="{6D446386-F99F-4E42-848D-1EB85AFA9AAC}" srcOrd="0" destOrd="0" presId="urn:microsoft.com/office/officeart/2008/layout/CircleAccentTimeline"/>
    <dgm:cxn modelId="{801B2F96-581E-4E5D-970C-EAE49E64D1D9}" type="presOf" srcId="{F9EF349E-89A6-4429-91E9-EF93DE9A2F6B}" destId="{051D3E1C-1DDE-4C71-8647-0E422A6AE1AC}" srcOrd="0" destOrd="0" presId="urn:microsoft.com/office/officeart/2008/layout/CircleAccentTimeline"/>
    <dgm:cxn modelId="{91D5BE98-1E8D-4BD6-8950-EF64222D3181}" srcId="{0BF00703-2CE7-4A30-8845-5255EF086321}" destId="{77453792-6DD0-4470-8F4D-23603F3A39FD}" srcOrd="13" destOrd="0" parTransId="{7F632982-4D63-4467-833F-6E57D4E68B0A}" sibTransId="{BD8FA4D4-C671-437A-B982-E49C1B10B390}"/>
    <dgm:cxn modelId="{D89DC79C-03D3-459B-9E19-C0793C8FB92B}" srcId="{4F27BA5C-C3CF-44EE-8C87-B977CA4E1B4F}" destId="{436DE8E5-A923-4CCB-BF78-920A05821BE2}" srcOrd="0" destOrd="0" parTransId="{9AEDB148-4E83-4446-8CB6-98E57ABF866F}" sibTransId="{29F96CA3-6A8D-4C21-8DAE-CF499C73B0A0}"/>
    <dgm:cxn modelId="{3F07CAA1-01A2-4770-87BB-7359CC15139A}" srcId="{9E2743CF-F720-4F56-A70C-B1F867D94AD4}" destId="{543B260F-FB9A-4350-8554-D3D6DB3825C5}" srcOrd="0" destOrd="0" parTransId="{7A220B72-6B6C-452C-9596-5078DFCA9B00}" sibTransId="{C8E23019-EECB-484F-BCB3-C6C630A0C841}"/>
    <dgm:cxn modelId="{8D561EAA-8524-45FE-A557-0F9F045C5AE8}" type="presOf" srcId="{6B3DD663-303F-4F2A-A0D4-F83FC26A6559}" destId="{03538F1F-7769-4454-980B-AFABD68B64B9}" srcOrd="0" destOrd="0" presId="urn:microsoft.com/office/officeart/2008/layout/CircleAccentTimeline"/>
    <dgm:cxn modelId="{E35BC7AA-9B75-4B56-A3F7-FBE0EE266253}" srcId="{768A63FD-C9BF-471E-A566-A40D33780287}" destId="{F0CF56A0-5DDF-4664-BEBE-08748BA91A72}" srcOrd="0" destOrd="0" parTransId="{4CCC060E-B7C5-4F94-AC0C-752AE8CA51B1}" sibTransId="{0F2C2FA1-CD6F-4F0E-A53C-8D9B966C76DF}"/>
    <dgm:cxn modelId="{3F4B8BAC-4F01-4CD4-B66B-EDA92492635A}" type="presOf" srcId="{5180B05D-DBC3-4D52-B966-878900C2630D}" destId="{2227DA28-847E-47DE-93A3-5033AC4B9ED9}" srcOrd="0" destOrd="0" presId="urn:microsoft.com/office/officeart/2008/layout/CircleAccentTimeline"/>
    <dgm:cxn modelId="{F1EE78AD-0037-4C17-BC84-623342FA91FE}" srcId="{9B61A818-7E40-48A6-93CB-AEF3F73D357C}" destId="{10D42EB3-CEC8-423A-AAC2-5C64132D6912}" srcOrd="0" destOrd="0" parTransId="{2A9F85C3-A954-41A4-8A04-C23720086379}" sibTransId="{09A63ED8-8A5F-4D98-A0F3-F157CE8B0526}"/>
    <dgm:cxn modelId="{15F950B1-3E60-4E52-AC34-895760E7CAF2}" type="presOf" srcId="{DEA61E67-5D5C-4CF5-B71E-5479F4C955F4}" destId="{77D1F849-A2FC-4FF6-A1BD-927711639AE4}" srcOrd="0" destOrd="0" presId="urn:microsoft.com/office/officeart/2008/layout/CircleAccentTimeline"/>
    <dgm:cxn modelId="{76EFC1B2-82CB-41B6-8B54-6AB0A8E46742}" type="presOf" srcId="{543B260F-FB9A-4350-8554-D3D6DB3825C5}" destId="{7010BE56-106E-4323-AA92-33F9CEA0F041}" srcOrd="0" destOrd="0" presId="urn:microsoft.com/office/officeart/2008/layout/CircleAccentTimeline"/>
    <dgm:cxn modelId="{41F296B3-A19D-422A-A97A-0FFBEE4B8530}" type="presOf" srcId="{E2C43F29-1B3B-432B-94B9-5A5A773E4251}" destId="{98E1297B-A55C-43C8-A6A2-25B573D89B26}" srcOrd="0" destOrd="0" presId="urn:microsoft.com/office/officeart/2008/layout/CircleAccentTimeline"/>
    <dgm:cxn modelId="{225D98B8-0832-477D-BC5D-A4209AD114DA}" srcId="{A3F03FC4-8B74-4B90-AFB5-651B7385C560}" destId="{11B823D2-3617-48CA-86EA-CD2442CC821C}" srcOrd="0" destOrd="0" parTransId="{3D1DAD3E-DCD3-4D8D-9DD2-2CE3A3CDC88E}" sibTransId="{8B35D5E9-F8B0-4597-8DE8-B45E2419007E}"/>
    <dgm:cxn modelId="{ABF952BC-DB1F-40BD-BB1E-ED96CC16A48D}" type="presOf" srcId="{E4ACB763-607D-4A2A-A084-E5761579736C}" destId="{69A85381-58FA-4F18-AF3E-AB0D843F7493}" srcOrd="0" destOrd="0" presId="urn:microsoft.com/office/officeart/2008/layout/CircleAccentTimeline"/>
    <dgm:cxn modelId="{D0C151BF-DCBE-450B-9D3E-894A83989C0A}" type="presOf" srcId="{7E3FF197-A00E-4BB9-B95D-7250EE9EA87F}" destId="{2FDE4656-FD31-4498-8BA3-E0592439202D}" srcOrd="0" destOrd="0" presId="urn:microsoft.com/office/officeart/2008/layout/CircleAccentTimeline"/>
    <dgm:cxn modelId="{52155AC8-C9C5-4014-A76F-82B6219AD4DF}" srcId="{F9EF349E-89A6-4429-91E9-EF93DE9A2F6B}" destId="{0BF00703-2CE7-4A30-8845-5255EF086321}" srcOrd="0" destOrd="0" parTransId="{2B6DFA17-59F6-4954-A6AF-FFF1331D1CB6}" sibTransId="{98F7728C-6330-4142-9AAE-F93586776AB6}"/>
    <dgm:cxn modelId="{0EF06BCC-E2AA-4D1A-9313-40BD903FA6E3}" type="presOf" srcId="{71990697-4CBB-440B-B1FD-A446D09DEB5C}" destId="{FB56A9D2-0473-4184-843D-7B01FD16113B}" srcOrd="0" destOrd="0" presId="urn:microsoft.com/office/officeart/2008/layout/CircleAccentTimeline"/>
    <dgm:cxn modelId="{73E316CD-E2CD-4AF8-AB53-C6FAE6834B9E}" type="presOf" srcId="{9E2743CF-F720-4F56-A70C-B1F867D94AD4}" destId="{1F4A532D-2261-4F32-B710-3F22D9A1CF88}" srcOrd="0" destOrd="0" presId="urn:microsoft.com/office/officeart/2008/layout/CircleAccentTimeline"/>
    <dgm:cxn modelId="{6D637DCD-86A6-4100-8D16-62E4D9AECB1D}" srcId="{0BF00703-2CE7-4A30-8845-5255EF086321}" destId="{D40FEAFB-5FA4-4446-AA60-1224BB462AF4}" srcOrd="10" destOrd="0" parTransId="{ACABACB6-08FA-467D-A35D-EA6ECF37496E}" sibTransId="{3E7F3F07-5E5F-448C-8CA3-75EBE39EB675}"/>
    <dgm:cxn modelId="{2F59F7D2-0211-4472-AB84-B7101F913CA1}" srcId="{0BF00703-2CE7-4A30-8845-5255EF086321}" destId="{6B3DD663-303F-4F2A-A0D4-F83FC26A6559}" srcOrd="4" destOrd="0" parTransId="{2D5176C8-834A-42E8-ACD4-453D127751D3}" sibTransId="{4CEAB89D-BDB2-45F1-A694-0A7078F42839}"/>
    <dgm:cxn modelId="{EC9A8ED7-CB85-4563-B2F7-32618B2AF5C9}" type="presOf" srcId="{11B823D2-3617-48CA-86EA-CD2442CC821C}" destId="{EA3227BD-D964-4ABA-BF67-346B7F5E9DDD}" srcOrd="0" destOrd="0" presId="urn:microsoft.com/office/officeart/2008/layout/CircleAccentTimeline"/>
    <dgm:cxn modelId="{5B9527DB-AD68-4F6F-9EA4-1E06201562C9}" type="presOf" srcId="{D40FEAFB-5FA4-4446-AA60-1224BB462AF4}" destId="{0AF2BD65-A9C5-4A06-8B21-ABA115A530F8}" srcOrd="0" destOrd="0" presId="urn:microsoft.com/office/officeart/2008/layout/CircleAccentTimeline"/>
    <dgm:cxn modelId="{FF61F1DD-43D4-4798-B6EA-528B9B8CB48B}" type="presOf" srcId="{DB7BDFD1-8CEC-49B2-9307-0BE4295766E3}" destId="{726FD7B1-0FD8-4C26-B542-6E61C4ABE243}" srcOrd="0" destOrd="0" presId="urn:microsoft.com/office/officeart/2008/layout/CircleAccentTimeline"/>
    <dgm:cxn modelId="{F30C23DF-7BC2-4380-BE55-4159758C5187}" type="presOf" srcId="{E78F28C6-B26E-4376-8D2C-EFDE1F571358}" destId="{F2F5C100-6255-451C-86AC-30B79D7DCCA1}" srcOrd="0" destOrd="0" presId="urn:microsoft.com/office/officeart/2008/layout/CircleAccentTimeline"/>
    <dgm:cxn modelId="{792DDBE4-4D13-4B2E-B1CC-246D1AC734E0}" srcId="{0BF00703-2CE7-4A30-8845-5255EF086321}" destId="{71990697-4CBB-440B-B1FD-A446D09DEB5C}" srcOrd="9" destOrd="0" parTransId="{344DAB9A-37A0-4191-B15E-2B57A964991C}" sibTransId="{7B972DEF-2910-4059-B5AB-66890C25AA88}"/>
    <dgm:cxn modelId="{A418DDEE-9A45-475C-A16A-C434C04FDC56}" srcId="{ACA1987F-9B1B-44DC-8C56-CA0E5593E107}" destId="{555AC14B-72C2-4122-825C-604F5FB87812}" srcOrd="0" destOrd="0" parTransId="{7C802CB3-A1DC-469D-AB42-6580E75247A3}" sibTransId="{613A9A36-1D67-4FE9-B17F-48DA506F0509}"/>
    <dgm:cxn modelId="{49D591F1-389E-40D9-AC7E-B23B66E8699D}" srcId="{0BF00703-2CE7-4A30-8845-5255EF086321}" destId="{A3F03FC4-8B74-4B90-AFB5-651B7385C560}" srcOrd="15" destOrd="0" parTransId="{31F16568-9B0C-49B7-9581-7380DE63AA44}" sibTransId="{5A6FAEDA-7BC9-40DE-B36F-D1B4264F9DCB}"/>
    <dgm:cxn modelId="{6F970CF4-32B1-4622-A9E0-ABEEA036DDE8}" type="presOf" srcId="{042170F3-774B-440C-A288-E4720A6D0102}" destId="{0BEEF1EF-BC6F-46D1-A0C1-31FC968F53B0}" srcOrd="0" destOrd="0" presId="urn:microsoft.com/office/officeart/2008/layout/CircleAccentTimeline"/>
    <dgm:cxn modelId="{88DCAAFC-B924-419D-9B49-DE70915BABB0}" srcId="{D40FEAFB-5FA4-4446-AA60-1224BB462AF4}" destId="{FB8C9D5E-8CFC-435E-879A-8D65658A358F}" srcOrd="0" destOrd="0" parTransId="{4E2589C3-391B-4826-87ED-C267169C79C6}" sibTransId="{72DC9094-7C12-4F95-B2F7-F0365B90DD2F}"/>
    <dgm:cxn modelId="{BCDE48FE-801C-4AFE-84FD-3280300EC2C0}" type="presOf" srcId="{9B61A818-7E40-48A6-93CB-AEF3F73D357C}" destId="{FC63B77C-D49F-4043-BDB2-BD19FA1D7EAE}" srcOrd="0" destOrd="0" presId="urn:microsoft.com/office/officeart/2008/layout/CircleAccentTimeline"/>
    <dgm:cxn modelId="{3A2711A6-4BBA-45D4-ABBE-6F6E03DD0352}" type="presParOf" srcId="{051D3E1C-1DDE-4C71-8647-0E422A6AE1AC}" destId="{3B043D12-8C68-4632-AC9C-8E3348FDE641}" srcOrd="0" destOrd="0" presId="urn:microsoft.com/office/officeart/2008/layout/CircleAccentTimeline"/>
    <dgm:cxn modelId="{FC868A27-F092-409A-8CD4-BC718052EA6A}" type="presParOf" srcId="{3B043D12-8C68-4632-AC9C-8E3348FDE641}" destId="{11998F92-5C77-4FD4-B170-10C8B9ECC4A5}" srcOrd="0" destOrd="0" presId="urn:microsoft.com/office/officeart/2008/layout/CircleAccentTimeline"/>
    <dgm:cxn modelId="{CCBCD5EF-ACE1-44E2-99E3-F588A917E4D4}" type="presParOf" srcId="{3B043D12-8C68-4632-AC9C-8E3348FDE641}" destId="{799477A2-F5FE-4026-9055-F0B986DEE9DA}" srcOrd="1" destOrd="0" presId="urn:microsoft.com/office/officeart/2008/layout/CircleAccentTimeline"/>
    <dgm:cxn modelId="{0C8810C0-BC42-42AB-9FBD-857E1489D077}" type="presParOf" srcId="{3B043D12-8C68-4632-AC9C-8E3348FDE641}" destId="{CDCDAB48-0EC9-429C-854E-09631B344501}" srcOrd="2" destOrd="0" presId="urn:microsoft.com/office/officeart/2008/layout/CircleAccentTimeline"/>
    <dgm:cxn modelId="{AA51840B-3D74-46F9-9ED5-1BD363BC3B0D}" type="presParOf" srcId="{051D3E1C-1DDE-4C71-8647-0E422A6AE1AC}" destId="{9E13E6D5-676F-4C06-8268-9E3E48D32813}" srcOrd="1" destOrd="0" presId="urn:microsoft.com/office/officeart/2008/layout/CircleAccentTimeline"/>
    <dgm:cxn modelId="{1C1C72F7-EE36-4514-9626-2A3CD5E4853E}" type="presParOf" srcId="{051D3E1C-1DDE-4C71-8647-0E422A6AE1AC}" destId="{24F3A9F8-EE3C-47E0-B6D7-D05AE4AC5BC5}" srcOrd="2" destOrd="0" presId="urn:microsoft.com/office/officeart/2008/layout/CircleAccentTimeline"/>
    <dgm:cxn modelId="{3C4DA215-594D-471D-90AE-C443628C9195}" type="presParOf" srcId="{051D3E1C-1DDE-4C71-8647-0E422A6AE1AC}" destId="{44DE5500-A8EF-4BC4-9F6E-512A1FCBC75F}" srcOrd="3" destOrd="0" presId="urn:microsoft.com/office/officeart/2008/layout/CircleAccentTimeline"/>
    <dgm:cxn modelId="{978A8EAA-706D-42F8-85FF-18D5DCA99FD6}" type="presParOf" srcId="{051D3E1C-1DDE-4C71-8647-0E422A6AE1AC}" destId="{BC6D4917-857F-47BC-9BFD-13361C25E54E}" srcOrd="4" destOrd="0" presId="urn:microsoft.com/office/officeart/2008/layout/CircleAccentTimeline"/>
    <dgm:cxn modelId="{5250E8D0-1B61-41A5-B212-1C71276DFB5F}" type="presParOf" srcId="{BC6D4917-857F-47BC-9BFD-13361C25E54E}" destId="{CD96C98F-FB5E-41FB-9A6D-DD104EA276D0}" srcOrd="0" destOrd="0" presId="urn:microsoft.com/office/officeart/2008/layout/CircleAccentTimeline"/>
    <dgm:cxn modelId="{7B94EF33-DBD9-4D28-B104-690BE9CBDEF4}" type="presParOf" srcId="{BC6D4917-857F-47BC-9BFD-13361C25E54E}" destId="{FC63B77C-D49F-4043-BDB2-BD19FA1D7EAE}" srcOrd="1" destOrd="0" presId="urn:microsoft.com/office/officeart/2008/layout/CircleAccentTimeline"/>
    <dgm:cxn modelId="{D0608B8C-F8B4-4B2B-ACF1-AFF255E22522}" type="presParOf" srcId="{BC6D4917-857F-47BC-9BFD-13361C25E54E}" destId="{9FEFEF8A-327F-41E9-A293-7FA676FF7C2F}" srcOrd="2" destOrd="0" presId="urn:microsoft.com/office/officeart/2008/layout/CircleAccentTimeline"/>
    <dgm:cxn modelId="{E451C271-8681-43A2-A7A9-6B179D48C287}" type="presParOf" srcId="{051D3E1C-1DDE-4C71-8647-0E422A6AE1AC}" destId="{B8CAED8E-B2F5-4018-AB88-2A9E8640237E}" srcOrd="5" destOrd="0" presId="urn:microsoft.com/office/officeart/2008/layout/CircleAccentTimeline"/>
    <dgm:cxn modelId="{B0D4C9FF-D94F-443C-A4F7-C9A2C09C862D}" type="presParOf" srcId="{051D3E1C-1DDE-4C71-8647-0E422A6AE1AC}" destId="{49C49C40-38D6-4F20-BCC6-748E9C0C8085}" srcOrd="6" destOrd="0" presId="urn:microsoft.com/office/officeart/2008/layout/CircleAccentTimeline"/>
    <dgm:cxn modelId="{AEF62CAD-9516-480F-8E54-925D440A2D1B}" type="presParOf" srcId="{051D3E1C-1DDE-4C71-8647-0E422A6AE1AC}" destId="{6109B09E-3DC7-4BCF-9AAA-E9E8E214E224}" srcOrd="7" destOrd="0" presId="urn:microsoft.com/office/officeart/2008/layout/CircleAccentTimeline"/>
    <dgm:cxn modelId="{9618C2E2-A17E-4DF8-BF77-83009AFCACAD}" type="presParOf" srcId="{051D3E1C-1DDE-4C71-8647-0E422A6AE1AC}" destId="{1165B548-A34B-4903-8BB0-780DA9037DA4}" srcOrd="8" destOrd="0" presId="urn:microsoft.com/office/officeart/2008/layout/CircleAccentTimeline"/>
    <dgm:cxn modelId="{636F4676-DF13-41A3-96B9-D0DF18F0A5E5}" type="presParOf" srcId="{1165B548-A34B-4903-8BB0-780DA9037DA4}" destId="{EEA34FD0-CF68-456D-A57F-4F30D3815C91}" srcOrd="0" destOrd="0" presId="urn:microsoft.com/office/officeart/2008/layout/CircleAccentTimeline"/>
    <dgm:cxn modelId="{22C98EE3-8BDD-4D52-B24A-151F31415D0C}" type="presParOf" srcId="{1165B548-A34B-4903-8BB0-780DA9037DA4}" destId="{9F51BF7A-694B-4C39-90AD-4AAC019BED3F}" srcOrd="1" destOrd="0" presId="urn:microsoft.com/office/officeart/2008/layout/CircleAccentTimeline"/>
    <dgm:cxn modelId="{7D62147C-58F6-4040-B1A0-461B3EE495F9}" type="presParOf" srcId="{1165B548-A34B-4903-8BB0-780DA9037DA4}" destId="{35D71817-E8C8-45E6-8BE8-00EA8D595259}" srcOrd="2" destOrd="0" presId="urn:microsoft.com/office/officeart/2008/layout/CircleAccentTimeline"/>
    <dgm:cxn modelId="{B79C152D-0A03-4613-ABD6-49A876D994FF}" type="presParOf" srcId="{051D3E1C-1DDE-4C71-8647-0E422A6AE1AC}" destId="{755503B2-4939-48FE-B4A3-E4CA356C2E0E}" srcOrd="9" destOrd="0" presId="urn:microsoft.com/office/officeart/2008/layout/CircleAccentTimeline"/>
    <dgm:cxn modelId="{3863A746-EBCF-4C20-9DB2-A09BF418E7B0}" type="presParOf" srcId="{051D3E1C-1DDE-4C71-8647-0E422A6AE1AC}" destId="{2A81ED44-F7C9-4E99-A86A-582AA91EDCAD}" srcOrd="10" destOrd="0" presId="urn:microsoft.com/office/officeart/2008/layout/CircleAccentTimeline"/>
    <dgm:cxn modelId="{6862DD8A-F7BF-4FD8-A9C5-8F542E293C8B}" type="presParOf" srcId="{051D3E1C-1DDE-4C71-8647-0E422A6AE1AC}" destId="{CE452D47-B683-47B0-BFAD-81AFDD33C703}" srcOrd="11" destOrd="0" presId="urn:microsoft.com/office/officeart/2008/layout/CircleAccentTimeline"/>
    <dgm:cxn modelId="{EDA2792E-1742-4757-A2DE-6CBC16BC2284}" type="presParOf" srcId="{051D3E1C-1DDE-4C71-8647-0E422A6AE1AC}" destId="{63F7666C-68EC-4FA0-8CA7-E0A2286CCF41}" srcOrd="12" destOrd="0" presId="urn:microsoft.com/office/officeart/2008/layout/CircleAccentTimeline"/>
    <dgm:cxn modelId="{BB43574F-1F4E-4433-8197-81DA0E062976}" type="presParOf" srcId="{63F7666C-68EC-4FA0-8CA7-E0A2286CCF41}" destId="{E828C15B-7C44-48EE-8624-D90BEC611008}" srcOrd="0" destOrd="0" presId="urn:microsoft.com/office/officeart/2008/layout/CircleAccentTimeline"/>
    <dgm:cxn modelId="{B847C4F5-B9F7-4260-B939-687ACF210099}" type="presParOf" srcId="{63F7666C-68EC-4FA0-8CA7-E0A2286CCF41}" destId="{6D446386-F99F-4E42-848D-1EB85AFA9AAC}" srcOrd="1" destOrd="0" presId="urn:microsoft.com/office/officeart/2008/layout/CircleAccentTimeline"/>
    <dgm:cxn modelId="{31AE564F-3EAA-45A4-9784-CD971BBB4752}" type="presParOf" srcId="{63F7666C-68EC-4FA0-8CA7-E0A2286CCF41}" destId="{36694708-BC15-4AA3-A65E-C7C3700179E1}" srcOrd="2" destOrd="0" presId="urn:microsoft.com/office/officeart/2008/layout/CircleAccentTimeline"/>
    <dgm:cxn modelId="{01E510A3-7B00-4ABF-A98B-7317C9E4AC79}" type="presParOf" srcId="{051D3E1C-1DDE-4C71-8647-0E422A6AE1AC}" destId="{E76DA9FA-CA10-4B93-BD87-164F8202F6FD}" srcOrd="13" destOrd="0" presId="urn:microsoft.com/office/officeart/2008/layout/CircleAccentTimeline"/>
    <dgm:cxn modelId="{6370CFEE-204E-4A85-86ED-73452D89151E}" type="presParOf" srcId="{051D3E1C-1DDE-4C71-8647-0E422A6AE1AC}" destId="{801B631D-ABF3-4582-BB0B-19320DF49DEC}" srcOrd="14" destOrd="0" presId="urn:microsoft.com/office/officeart/2008/layout/CircleAccentTimeline"/>
    <dgm:cxn modelId="{053730CC-2E20-4089-A7B4-0F923D470F26}" type="presParOf" srcId="{051D3E1C-1DDE-4C71-8647-0E422A6AE1AC}" destId="{997F2E9F-D5FD-4377-9E67-B00FDAEA0B18}" srcOrd="15" destOrd="0" presId="urn:microsoft.com/office/officeart/2008/layout/CircleAccentTimeline"/>
    <dgm:cxn modelId="{2599C854-E7F2-49FC-8BDC-4854AA06E4F9}" type="presParOf" srcId="{051D3E1C-1DDE-4C71-8647-0E422A6AE1AC}" destId="{A71AD077-01AA-41A4-83DA-225D844588E6}" srcOrd="16" destOrd="0" presId="urn:microsoft.com/office/officeart/2008/layout/CircleAccentTimeline"/>
    <dgm:cxn modelId="{D1994ED0-59C9-4E94-9EB1-6E98B1367A71}" type="presParOf" srcId="{A71AD077-01AA-41A4-83DA-225D844588E6}" destId="{7D936C37-73CA-4486-A6B6-12ABF6D4F3CD}" srcOrd="0" destOrd="0" presId="urn:microsoft.com/office/officeart/2008/layout/CircleAccentTimeline"/>
    <dgm:cxn modelId="{4CC1E8EB-9489-4C25-9A2D-AB78D910EA3F}" type="presParOf" srcId="{A71AD077-01AA-41A4-83DA-225D844588E6}" destId="{2FDE4656-FD31-4498-8BA3-E0592439202D}" srcOrd="1" destOrd="0" presId="urn:microsoft.com/office/officeart/2008/layout/CircleAccentTimeline"/>
    <dgm:cxn modelId="{49AC51A7-D309-4BFE-AA31-961877ECC3D0}" type="presParOf" srcId="{A71AD077-01AA-41A4-83DA-225D844588E6}" destId="{E9795E2B-8EAC-428E-B7E9-99C0E8389D05}" srcOrd="2" destOrd="0" presId="urn:microsoft.com/office/officeart/2008/layout/CircleAccentTimeline"/>
    <dgm:cxn modelId="{C3986582-7B75-457B-B30F-1A5ED067F7C7}" type="presParOf" srcId="{051D3E1C-1DDE-4C71-8647-0E422A6AE1AC}" destId="{21BB4975-0B5B-46C1-988D-5270E3B3D33F}" srcOrd="17" destOrd="0" presId="urn:microsoft.com/office/officeart/2008/layout/CircleAccentTimeline"/>
    <dgm:cxn modelId="{DE989778-CAF2-4440-AC67-C3CB60CCCF46}" type="presParOf" srcId="{051D3E1C-1DDE-4C71-8647-0E422A6AE1AC}" destId="{BB558CDA-F46E-4BFD-AB78-78F93AA898C6}" srcOrd="18" destOrd="0" presId="urn:microsoft.com/office/officeart/2008/layout/CircleAccentTimeline"/>
    <dgm:cxn modelId="{6873479D-F6F8-40DC-A129-F683C7F63C91}" type="presParOf" srcId="{051D3E1C-1DDE-4C71-8647-0E422A6AE1AC}" destId="{D398222B-6412-4D1B-A857-81F4F4BFE22F}" srcOrd="19" destOrd="0" presId="urn:microsoft.com/office/officeart/2008/layout/CircleAccentTimeline"/>
    <dgm:cxn modelId="{697D58F0-8809-4B41-AF7E-9A639A725477}" type="presParOf" srcId="{051D3E1C-1DDE-4C71-8647-0E422A6AE1AC}" destId="{0E6D668F-3B8D-494B-97DA-1C04DA7083C9}" srcOrd="20" destOrd="0" presId="urn:microsoft.com/office/officeart/2008/layout/CircleAccentTimeline"/>
    <dgm:cxn modelId="{F547A104-2AAF-489F-8802-852C39736695}" type="presParOf" srcId="{0E6D668F-3B8D-494B-97DA-1C04DA7083C9}" destId="{9EC4A950-D29D-4E24-BD7B-6790A7110459}" srcOrd="0" destOrd="0" presId="urn:microsoft.com/office/officeart/2008/layout/CircleAccentTimeline"/>
    <dgm:cxn modelId="{1E2EADAC-E456-42F1-AFF5-BA5D60595839}" type="presParOf" srcId="{0E6D668F-3B8D-494B-97DA-1C04DA7083C9}" destId="{03538F1F-7769-4454-980B-AFABD68B64B9}" srcOrd="1" destOrd="0" presId="urn:microsoft.com/office/officeart/2008/layout/CircleAccentTimeline"/>
    <dgm:cxn modelId="{8CD7E9F8-B8E7-4034-83EE-991A02DD808A}" type="presParOf" srcId="{0E6D668F-3B8D-494B-97DA-1C04DA7083C9}" destId="{FCE1B3D9-34C5-45F8-B70F-813463D55EEB}" srcOrd="2" destOrd="0" presId="urn:microsoft.com/office/officeart/2008/layout/CircleAccentTimeline"/>
    <dgm:cxn modelId="{4A55D641-8F66-406C-A545-2F999DF8219A}" type="presParOf" srcId="{051D3E1C-1DDE-4C71-8647-0E422A6AE1AC}" destId="{B3012F39-8284-42ED-AE60-D7A83A9112C3}" srcOrd="21" destOrd="0" presId="urn:microsoft.com/office/officeart/2008/layout/CircleAccentTimeline"/>
    <dgm:cxn modelId="{2E49CE32-95D0-49EB-810F-C21B1DDFAD4B}" type="presParOf" srcId="{051D3E1C-1DDE-4C71-8647-0E422A6AE1AC}" destId="{1F4677FF-0123-4C81-A9A5-FB8E3490DC0E}" srcOrd="22" destOrd="0" presId="urn:microsoft.com/office/officeart/2008/layout/CircleAccentTimeline"/>
    <dgm:cxn modelId="{3E376DF8-FEA0-4DA2-B072-4B5E4E75635F}" type="presParOf" srcId="{051D3E1C-1DDE-4C71-8647-0E422A6AE1AC}" destId="{4F268A07-228D-4179-9F4C-ADD30B607298}" srcOrd="23" destOrd="0" presId="urn:microsoft.com/office/officeart/2008/layout/CircleAccentTimeline"/>
    <dgm:cxn modelId="{810B2AD5-E494-49E6-B9BA-7558F0F30733}" type="presParOf" srcId="{051D3E1C-1DDE-4C71-8647-0E422A6AE1AC}" destId="{91AA7E0B-1713-4958-8CF7-51FCFA37D5BD}" srcOrd="24" destOrd="0" presId="urn:microsoft.com/office/officeart/2008/layout/CircleAccentTimeline"/>
    <dgm:cxn modelId="{CDD453CC-28D7-4F2D-A36B-97377E1AF75A}" type="presParOf" srcId="{91AA7E0B-1713-4958-8CF7-51FCFA37D5BD}" destId="{C708CFA8-0BD3-4F3E-B9BC-8593BBCE3959}" srcOrd="0" destOrd="0" presId="urn:microsoft.com/office/officeart/2008/layout/CircleAccentTimeline"/>
    <dgm:cxn modelId="{333AD4A2-5DFC-4E00-B22E-44662802CFC7}" type="presParOf" srcId="{91AA7E0B-1713-4958-8CF7-51FCFA37D5BD}" destId="{1F118D05-3AA3-4B2F-AE8B-19193E919409}" srcOrd="1" destOrd="0" presId="urn:microsoft.com/office/officeart/2008/layout/CircleAccentTimeline"/>
    <dgm:cxn modelId="{56FC2B04-5A61-48B9-ADD5-9181811515EE}" type="presParOf" srcId="{91AA7E0B-1713-4958-8CF7-51FCFA37D5BD}" destId="{726FD7B1-0FD8-4C26-B542-6E61C4ABE243}" srcOrd="2" destOrd="0" presId="urn:microsoft.com/office/officeart/2008/layout/CircleAccentTimeline"/>
    <dgm:cxn modelId="{8D41EAE9-7F2C-49B9-BC61-AFD78A2A0D85}" type="presParOf" srcId="{051D3E1C-1DDE-4C71-8647-0E422A6AE1AC}" destId="{597C8A58-939F-4D3C-A48E-2A5C130DF6F6}" srcOrd="25" destOrd="0" presId="urn:microsoft.com/office/officeart/2008/layout/CircleAccentTimeline"/>
    <dgm:cxn modelId="{B62A2A53-4203-447F-816A-D103E58DF29D}" type="presParOf" srcId="{051D3E1C-1DDE-4C71-8647-0E422A6AE1AC}" destId="{DC0CE406-BCEA-4DCC-BC12-D5B75247A18F}" srcOrd="26" destOrd="0" presId="urn:microsoft.com/office/officeart/2008/layout/CircleAccentTimeline"/>
    <dgm:cxn modelId="{772EE973-5CC0-4123-A670-16268AB1D89F}" type="presParOf" srcId="{051D3E1C-1DDE-4C71-8647-0E422A6AE1AC}" destId="{4839E4C1-B452-4319-A60B-F52BF02DA470}" srcOrd="27" destOrd="0" presId="urn:microsoft.com/office/officeart/2008/layout/CircleAccentTimeline"/>
    <dgm:cxn modelId="{066DBCB0-DF93-41CD-A3B9-E894ED0A3C27}" type="presParOf" srcId="{051D3E1C-1DDE-4C71-8647-0E422A6AE1AC}" destId="{496177D4-EEAA-46F7-8142-BABCD30F737F}" srcOrd="28" destOrd="0" presId="urn:microsoft.com/office/officeart/2008/layout/CircleAccentTimeline"/>
    <dgm:cxn modelId="{FB359B86-A63E-4D25-8660-4703EAD102EE}" type="presParOf" srcId="{496177D4-EEAA-46F7-8142-BABCD30F737F}" destId="{AA1AEED6-750F-40F5-B435-DD1D29864443}" srcOrd="0" destOrd="0" presId="urn:microsoft.com/office/officeart/2008/layout/CircleAccentTimeline"/>
    <dgm:cxn modelId="{94FB1C29-A785-438A-8330-64F2E9C8AD12}" type="presParOf" srcId="{496177D4-EEAA-46F7-8142-BABCD30F737F}" destId="{6BE4B4B7-B206-494C-8A58-1AD285B04E6F}" srcOrd="1" destOrd="0" presId="urn:microsoft.com/office/officeart/2008/layout/CircleAccentTimeline"/>
    <dgm:cxn modelId="{E9CD1EF8-2CE1-4A7D-9784-F306CBDA5EA6}" type="presParOf" srcId="{496177D4-EEAA-46F7-8142-BABCD30F737F}" destId="{F2F5C100-6255-451C-86AC-30B79D7DCCA1}" srcOrd="2" destOrd="0" presId="urn:microsoft.com/office/officeart/2008/layout/CircleAccentTimeline"/>
    <dgm:cxn modelId="{86F85CF8-77BF-4A99-87E9-BABC7F5AC47F}" type="presParOf" srcId="{051D3E1C-1DDE-4C71-8647-0E422A6AE1AC}" destId="{5ACE410C-ED8C-45D2-8F20-9ED0A5891B30}" srcOrd="29" destOrd="0" presId="urn:microsoft.com/office/officeart/2008/layout/CircleAccentTimeline"/>
    <dgm:cxn modelId="{16EE4620-93FD-45AF-A2EA-41FFEA31F7F7}" type="presParOf" srcId="{051D3E1C-1DDE-4C71-8647-0E422A6AE1AC}" destId="{6A247F6B-F4E7-4045-A211-30F401884FDB}" srcOrd="30" destOrd="0" presId="urn:microsoft.com/office/officeart/2008/layout/CircleAccentTimeline"/>
    <dgm:cxn modelId="{E5555330-6D62-40F7-8414-C7614234C83D}" type="presParOf" srcId="{051D3E1C-1DDE-4C71-8647-0E422A6AE1AC}" destId="{12006787-2D67-49F7-AB95-21AFE31747DF}" srcOrd="31" destOrd="0" presId="urn:microsoft.com/office/officeart/2008/layout/CircleAccentTimeline"/>
    <dgm:cxn modelId="{2FBCE3EB-17C7-4B1D-8D5B-742B3CDD88D3}" type="presParOf" srcId="{051D3E1C-1DDE-4C71-8647-0E422A6AE1AC}" destId="{C39159F3-F37F-4112-9337-FBFEEF19EA53}" srcOrd="32" destOrd="0" presId="urn:microsoft.com/office/officeart/2008/layout/CircleAccentTimeline"/>
    <dgm:cxn modelId="{E2A354B1-55BC-49D7-81D9-2667DC1963D9}" type="presParOf" srcId="{C39159F3-F37F-4112-9337-FBFEEF19EA53}" destId="{61B71061-E1F3-4F55-8900-9DFA7AF9B504}" srcOrd="0" destOrd="0" presId="urn:microsoft.com/office/officeart/2008/layout/CircleAccentTimeline"/>
    <dgm:cxn modelId="{0DE65392-034B-42BB-B6DA-27329BF7702A}" type="presParOf" srcId="{C39159F3-F37F-4112-9337-FBFEEF19EA53}" destId="{0BEEF1EF-BC6F-46D1-A0C1-31FC968F53B0}" srcOrd="1" destOrd="0" presId="urn:microsoft.com/office/officeart/2008/layout/CircleAccentTimeline"/>
    <dgm:cxn modelId="{A5066A3B-BA05-4062-9268-E559C49408F3}" type="presParOf" srcId="{C39159F3-F37F-4112-9337-FBFEEF19EA53}" destId="{77D1F849-A2FC-4FF6-A1BD-927711639AE4}" srcOrd="2" destOrd="0" presId="urn:microsoft.com/office/officeart/2008/layout/CircleAccentTimeline"/>
    <dgm:cxn modelId="{C6C5B59C-D8E5-4FE9-B9D7-EAC4DB1C2152}" type="presParOf" srcId="{051D3E1C-1DDE-4C71-8647-0E422A6AE1AC}" destId="{BF300C0F-0060-48E8-9583-F6180F45EF0E}" srcOrd="33" destOrd="0" presId="urn:microsoft.com/office/officeart/2008/layout/CircleAccentTimeline"/>
    <dgm:cxn modelId="{6631D642-D725-4725-8CCB-F029818F527B}" type="presParOf" srcId="{051D3E1C-1DDE-4C71-8647-0E422A6AE1AC}" destId="{79A22167-C80C-481B-8C07-A0DD5382A6DD}" srcOrd="34" destOrd="0" presId="urn:microsoft.com/office/officeart/2008/layout/CircleAccentTimeline"/>
    <dgm:cxn modelId="{C496C682-2BD0-4E7B-9380-156AAEFEA89C}" type="presParOf" srcId="{051D3E1C-1DDE-4C71-8647-0E422A6AE1AC}" destId="{EC5C05B4-B0A5-4C43-8C4A-7CA9DAB52281}" srcOrd="35" destOrd="0" presId="urn:microsoft.com/office/officeart/2008/layout/CircleAccentTimeline"/>
    <dgm:cxn modelId="{1E65CDDA-29DB-4BB5-93BB-655A39D3C572}" type="presParOf" srcId="{051D3E1C-1DDE-4C71-8647-0E422A6AE1AC}" destId="{3864FC45-68CE-4297-903E-CD60E2BB56D1}" srcOrd="36" destOrd="0" presId="urn:microsoft.com/office/officeart/2008/layout/CircleAccentTimeline"/>
    <dgm:cxn modelId="{CD6D8355-507D-4C1B-8C0B-85D9E2FFF893}" type="presParOf" srcId="{3864FC45-68CE-4297-903E-CD60E2BB56D1}" destId="{CEB4D772-C178-4D8A-AD0E-C57C6E70D2D1}" srcOrd="0" destOrd="0" presId="urn:microsoft.com/office/officeart/2008/layout/CircleAccentTimeline"/>
    <dgm:cxn modelId="{40C17056-AA11-4CCC-B378-42ABDFB692FF}" type="presParOf" srcId="{3864FC45-68CE-4297-903E-CD60E2BB56D1}" destId="{98E1297B-A55C-43C8-A6A2-25B573D89B26}" srcOrd="1" destOrd="0" presId="urn:microsoft.com/office/officeart/2008/layout/CircleAccentTimeline"/>
    <dgm:cxn modelId="{BD9C6CD9-E91E-4D73-BC0B-C6B30671278F}" type="presParOf" srcId="{3864FC45-68CE-4297-903E-CD60E2BB56D1}" destId="{818F61ED-61D7-4E86-BAE3-6CAEB3671413}" srcOrd="2" destOrd="0" presId="urn:microsoft.com/office/officeart/2008/layout/CircleAccentTimeline"/>
    <dgm:cxn modelId="{4CE0DBD4-EAB6-448B-9EA4-96ABD7527E52}" type="presParOf" srcId="{051D3E1C-1DDE-4C71-8647-0E422A6AE1AC}" destId="{3BAD2D0F-5D9D-41F3-B294-3E302B093470}" srcOrd="37" destOrd="0" presId="urn:microsoft.com/office/officeart/2008/layout/CircleAccentTimeline"/>
    <dgm:cxn modelId="{1B8E1E61-1DCB-4C8B-AAA9-5D6A2D706603}" type="presParOf" srcId="{051D3E1C-1DDE-4C71-8647-0E422A6AE1AC}" destId="{A1EAFADA-D51D-4DD0-9683-7BDE08E27256}" srcOrd="38" destOrd="0" presId="urn:microsoft.com/office/officeart/2008/layout/CircleAccentTimeline"/>
    <dgm:cxn modelId="{AE514E01-CAEB-41F4-AFFD-6C5CF608B068}" type="presParOf" srcId="{051D3E1C-1DDE-4C71-8647-0E422A6AE1AC}" destId="{4D016956-5087-4FB0-898E-813DEEF8CD90}" srcOrd="39" destOrd="0" presId="urn:microsoft.com/office/officeart/2008/layout/CircleAccentTimeline"/>
    <dgm:cxn modelId="{AD63E049-AED7-4FFB-A908-37EFB49FB858}" type="presParOf" srcId="{051D3E1C-1DDE-4C71-8647-0E422A6AE1AC}" destId="{B340E36E-F2E0-492D-A53E-E2AE6C4C3DE2}" srcOrd="40" destOrd="0" presId="urn:microsoft.com/office/officeart/2008/layout/CircleAccentTimeline"/>
    <dgm:cxn modelId="{EFFF5193-8AED-4DF7-8129-01CDD35FE981}" type="presParOf" srcId="{B340E36E-F2E0-492D-A53E-E2AE6C4C3DE2}" destId="{9C04791B-1562-4B88-81C6-9150C9AAB7DF}" srcOrd="0" destOrd="0" presId="urn:microsoft.com/office/officeart/2008/layout/CircleAccentTimeline"/>
    <dgm:cxn modelId="{9C94C9D7-A367-4793-BBE9-09B45625276D}" type="presParOf" srcId="{B340E36E-F2E0-492D-A53E-E2AE6C4C3DE2}" destId="{FB56A9D2-0473-4184-843D-7B01FD16113B}" srcOrd="1" destOrd="0" presId="urn:microsoft.com/office/officeart/2008/layout/CircleAccentTimeline"/>
    <dgm:cxn modelId="{16F903B6-7DF1-4860-99B4-909C9006E70D}" type="presParOf" srcId="{B340E36E-F2E0-492D-A53E-E2AE6C4C3DE2}" destId="{83711047-8CE7-42D9-BD0C-E3A01459CB3B}" srcOrd="2" destOrd="0" presId="urn:microsoft.com/office/officeart/2008/layout/CircleAccentTimeline"/>
    <dgm:cxn modelId="{459759A2-9E5B-4AF2-8D6C-6BC33FCDDB9A}" type="presParOf" srcId="{051D3E1C-1DDE-4C71-8647-0E422A6AE1AC}" destId="{60C10E9B-4330-4CC1-837B-D336A9B079E8}" srcOrd="41" destOrd="0" presId="urn:microsoft.com/office/officeart/2008/layout/CircleAccentTimeline"/>
    <dgm:cxn modelId="{1A5E076E-378D-4D53-B324-902F945FC506}" type="presParOf" srcId="{051D3E1C-1DDE-4C71-8647-0E422A6AE1AC}" destId="{BA105E3A-2595-42B4-BAAD-BDA852C37DB9}" srcOrd="42" destOrd="0" presId="urn:microsoft.com/office/officeart/2008/layout/CircleAccentTimeline"/>
    <dgm:cxn modelId="{71AD3915-9B6C-460C-A551-D90D46B10AD2}" type="presParOf" srcId="{051D3E1C-1DDE-4C71-8647-0E422A6AE1AC}" destId="{FE69D654-3A6B-4EC3-8880-E4C657D05EBE}" srcOrd="43" destOrd="0" presId="urn:microsoft.com/office/officeart/2008/layout/CircleAccentTimeline"/>
    <dgm:cxn modelId="{43CAFC3C-FD3C-4762-8AA5-9DF91C8C09AF}" type="presParOf" srcId="{051D3E1C-1DDE-4C71-8647-0E422A6AE1AC}" destId="{B7C0B0FA-CFC0-4F2B-9266-FB4379C89573}" srcOrd="44" destOrd="0" presId="urn:microsoft.com/office/officeart/2008/layout/CircleAccentTimeline"/>
    <dgm:cxn modelId="{5B848C7C-C3B2-4D4A-B7C8-6DE35648BDFB}" type="presParOf" srcId="{B7C0B0FA-CFC0-4F2B-9266-FB4379C89573}" destId="{08B95FD9-C567-4EF7-BFB5-660DEFC28AA1}" srcOrd="0" destOrd="0" presId="urn:microsoft.com/office/officeart/2008/layout/CircleAccentTimeline"/>
    <dgm:cxn modelId="{823825C6-65AD-4AB0-A0BC-C1CA6B9A46E4}" type="presParOf" srcId="{B7C0B0FA-CFC0-4F2B-9266-FB4379C89573}" destId="{0AF2BD65-A9C5-4A06-8B21-ABA115A530F8}" srcOrd="1" destOrd="0" presId="urn:microsoft.com/office/officeart/2008/layout/CircleAccentTimeline"/>
    <dgm:cxn modelId="{BF13B01F-1228-4DEC-8925-09D4D969A3F9}" type="presParOf" srcId="{B7C0B0FA-CFC0-4F2B-9266-FB4379C89573}" destId="{D00AC0DE-7F27-4F99-8B8E-6201AF9CD93C}" srcOrd="2" destOrd="0" presId="urn:microsoft.com/office/officeart/2008/layout/CircleAccentTimeline"/>
    <dgm:cxn modelId="{0AD43C36-03CB-4102-B3D2-519CB592412C}" type="presParOf" srcId="{051D3E1C-1DDE-4C71-8647-0E422A6AE1AC}" destId="{7E78414B-566A-46EB-87B3-E3083A120305}" srcOrd="45" destOrd="0" presId="urn:microsoft.com/office/officeart/2008/layout/CircleAccentTimeline"/>
    <dgm:cxn modelId="{1ABDDCC0-6868-4588-94C2-0E6C7CC7D366}" type="presParOf" srcId="{051D3E1C-1DDE-4C71-8647-0E422A6AE1AC}" destId="{5D6739ED-5155-4EA8-8553-D352293793EE}" srcOrd="46" destOrd="0" presId="urn:microsoft.com/office/officeart/2008/layout/CircleAccentTimeline"/>
    <dgm:cxn modelId="{F93D4F83-7FB1-4E5E-9613-B85EF5A485F9}" type="presParOf" srcId="{051D3E1C-1DDE-4C71-8647-0E422A6AE1AC}" destId="{9C7C9581-52C5-478E-8D88-046B0782C7CA}" srcOrd="47" destOrd="0" presId="urn:microsoft.com/office/officeart/2008/layout/CircleAccentTimeline"/>
    <dgm:cxn modelId="{AC2E3C54-9006-4A8C-BA56-9E7B9C17D99C}" type="presParOf" srcId="{051D3E1C-1DDE-4C71-8647-0E422A6AE1AC}" destId="{C1EED415-FD9D-4810-B9A9-EED878B899EC}" srcOrd="48" destOrd="0" presId="urn:microsoft.com/office/officeart/2008/layout/CircleAccentTimeline"/>
    <dgm:cxn modelId="{AC0FDF3E-0CB8-4C64-946C-82A3E4B6E1A1}" type="presParOf" srcId="{C1EED415-FD9D-4810-B9A9-EED878B899EC}" destId="{CE90F182-CB80-4ECD-B268-727CFCE8C690}" srcOrd="0" destOrd="0" presId="urn:microsoft.com/office/officeart/2008/layout/CircleAccentTimeline"/>
    <dgm:cxn modelId="{08128F95-1F14-4F12-8596-490927CE9E7E}" type="presParOf" srcId="{C1EED415-FD9D-4810-B9A9-EED878B899EC}" destId="{A4D77677-EF6D-492B-BA14-C031A53EB55C}" srcOrd="1" destOrd="0" presId="urn:microsoft.com/office/officeart/2008/layout/CircleAccentTimeline"/>
    <dgm:cxn modelId="{485E843E-359A-4D9A-910A-5E98AFD0DC59}" type="presParOf" srcId="{C1EED415-FD9D-4810-B9A9-EED878B899EC}" destId="{BF7DA8FE-8BD8-4C93-B370-2F4F5DE9726C}" srcOrd="2" destOrd="0" presId="urn:microsoft.com/office/officeart/2008/layout/CircleAccentTimeline"/>
    <dgm:cxn modelId="{8C5E2395-5358-4A7E-BABA-5C7B53521427}" type="presParOf" srcId="{051D3E1C-1DDE-4C71-8647-0E422A6AE1AC}" destId="{EB440785-84BC-4043-8551-C2B999F0EE63}" srcOrd="49" destOrd="0" presId="urn:microsoft.com/office/officeart/2008/layout/CircleAccentTimeline"/>
    <dgm:cxn modelId="{12BF0AAC-F29B-47C3-B3ED-A6D7F0442A36}" type="presParOf" srcId="{051D3E1C-1DDE-4C71-8647-0E422A6AE1AC}" destId="{26A477E0-CC38-4B40-A37F-32555B39BFAB}" srcOrd="50" destOrd="0" presId="urn:microsoft.com/office/officeart/2008/layout/CircleAccentTimeline"/>
    <dgm:cxn modelId="{9554FC8F-3DD8-4546-8268-4B93495E7FF6}" type="presParOf" srcId="{051D3E1C-1DDE-4C71-8647-0E422A6AE1AC}" destId="{4F193C46-6213-4571-92B8-161A29DCA501}" srcOrd="51" destOrd="0" presId="urn:microsoft.com/office/officeart/2008/layout/CircleAccentTimeline"/>
    <dgm:cxn modelId="{DC0CEA12-585F-4F86-B676-24EBB12854A5}" type="presParOf" srcId="{051D3E1C-1DDE-4C71-8647-0E422A6AE1AC}" destId="{7E416E11-B672-4682-A288-DE4F86739E03}" srcOrd="52" destOrd="0" presId="urn:microsoft.com/office/officeart/2008/layout/CircleAccentTimeline"/>
    <dgm:cxn modelId="{7D47D457-B2F6-4BB8-8329-173894667F6B}" type="presParOf" srcId="{7E416E11-B672-4682-A288-DE4F86739E03}" destId="{F0C82EB8-5BD9-4B88-ACB0-FB8CEB85BD11}" srcOrd="0" destOrd="0" presId="urn:microsoft.com/office/officeart/2008/layout/CircleAccentTimeline"/>
    <dgm:cxn modelId="{9896F716-75AD-42A8-B26F-3361B50F5236}" type="presParOf" srcId="{7E416E11-B672-4682-A288-DE4F86739E03}" destId="{987427D7-84E9-43A9-99D9-B38222DE8097}" srcOrd="1" destOrd="0" presId="urn:microsoft.com/office/officeart/2008/layout/CircleAccentTimeline"/>
    <dgm:cxn modelId="{B581272D-7891-4BA5-903A-505173F18A07}" type="presParOf" srcId="{7E416E11-B672-4682-A288-DE4F86739E03}" destId="{2227DA28-847E-47DE-93A3-5033AC4B9ED9}" srcOrd="2" destOrd="0" presId="urn:microsoft.com/office/officeart/2008/layout/CircleAccentTimeline"/>
    <dgm:cxn modelId="{BDEE5B42-64C7-4A6A-86F7-729ABD5D9269}" type="presParOf" srcId="{051D3E1C-1DDE-4C71-8647-0E422A6AE1AC}" destId="{52C8F4DE-C99B-4C8A-AF6A-B9CEDEB02F83}" srcOrd="53" destOrd="0" presId="urn:microsoft.com/office/officeart/2008/layout/CircleAccentTimeline"/>
    <dgm:cxn modelId="{521E2AB1-1CB7-4491-9852-08B21FA8FDB9}" type="presParOf" srcId="{051D3E1C-1DDE-4C71-8647-0E422A6AE1AC}" destId="{8625B2DE-FEAE-4F51-B1D5-23BBF6517563}" srcOrd="54" destOrd="0" presId="urn:microsoft.com/office/officeart/2008/layout/CircleAccentTimeline"/>
    <dgm:cxn modelId="{16CD28AC-CE86-4C7D-93FB-32BDAB931041}" type="presParOf" srcId="{051D3E1C-1DDE-4C71-8647-0E422A6AE1AC}" destId="{94AD0D73-0D7B-4C30-9AE3-18632224049D}" srcOrd="55" destOrd="0" presId="urn:microsoft.com/office/officeart/2008/layout/CircleAccentTimeline"/>
    <dgm:cxn modelId="{464D915A-88F2-4198-B84C-9DDD29A5070A}" type="presParOf" srcId="{051D3E1C-1DDE-4C71-8647-0E422A6AE1AC}" destId="{C6E6C2C4-A59D-4BEA-8BDC-A0F06AE05CB4}" srcOrd="56" destOrd="0" presId="urn:microsoft.com/office/officeart/2008/layout/CircleAccentTimeline"/>
    <dgm:cxn modelId="{48B480A9-3A6F-4F88-8C24-906614004308}" type="presParOf" srcId="{C6E6C2C4-A59D-4BEA-8BDC-A0F06AE05CB4}" destId="{E1B6C3B0-A6BE-49BA-9254-F55DAD8C1538}" srcOrd="0" destOrd="0" presId="urn:microsoft.com/office/officeart/2008/layout/CircleAccentTimeline"/>
    <dgm:cxn modelId="{BA376BE9-8840-4281-BC5D-AC1468D58323}" type="presParOf" srcId="{C6E6C2C4-A59D-4BEA-8BDC-A0F06AE05CB4}" destId="{0A00A168-EE70-4192-B4E1-2CA45D35EDB6}" srcOrd="1" destOrd="0" presId="urn:microsoft.com/office/officeart/2008/layout/CircleAccentTimeline"/>
    <dgm:cxn modelId="{957033A0-E2C9-4DEF-8984-D1B7A47203AE}" type="presParOf" srcId="{C6E6C2C4-A59D-4BEA-8BDC-A0F06AE05CB4}" destId="{69A85381-58FA-4F18-AF3E-AB0D843F7493}" srcOrd="2" destOrd="0" presId="urn:microsoft.com/office/officeart/2008/layout/CircleAccentTimeline"/>
    <dgm:cxn modelId="{2BD83A33-5CF0-4303-ACEF-F072919C54F1}" type="presParOf" srcId="{051D3E1C-1DDE-4C71-8647-0E422A6AE1AC}" destId="{FEB5AA3F-CC52-49AD-BA8E-52F944ECC9E2}" srcOrd="57" destOrd="0" presId="urn:microsoft.com/office/officeart/2008/layout/CircleAccentTimeline"/>
    <dgm:cxn modelId="{D7CD972E-BA1E-46E1-99F5-6BF560257F4B}" type="presParOf" srcId="{051D3E1C-1DDE-4C71-8647-0E422A6AE1AC}" destId="{E6771187-211E-4C58-B222-427F1D48DD88}" srcOrd="58" destOrd="0" presId="urn:microsoft.com/office/officeart/2008/layout/CircleAccentTimeline"/>
    <dgm:cxn modelId="{9BC91C66-6DA0-4784-A9FC-224B28C5CB18}" type="presParOf" srcId="{051D3E1C-1DDE-4C71-8647-0E422A6AE1AC}" destId="{3887D6EB-E7B9-46C3-9CD1-0579D034975C}" srcOrd="59" destOrd="0" presId="urn:microsoft.com/office/officeart/2008/layout/CircleAccentTimeline"/>
    <dgm:cxn modelId="{AC169F62-D713-4236-A433-C38D10F263B0}" type="presParOf" srcId="{051D3E1C-1DDE-4C71-8647-0E422A6AE1AC}" destId="{D06FBBCA-6E2E-48EB-895E-FCD8F0854D80}" srcOrd="60" destOrd="0" presId="urn:microsoft.com/office/officeart/2008/layout/CircleAccentTimeline"/>
    <dgm:cxn modelId="{16FEF870-241E-454A-9462-5A6E666B6F37}" type="presParOf" srcId="{D06FBBCA-6E2E-48EB-895E-FCD8F0854D80}" destId="{EB518242-ED80-4F4A-A2D3-C81EA54CAABE}" srcOrd="0" destOrd="0" presId="urn:microsoft.com/office/officeart/2008/layout/CircleAccentTimeline"/>
    <dgm:cxn modelId="{1DF1F409-F4D9-4378-92BC-7EC81BD78DB0}" type="presParOf" srcId="{D06FBBCA-6E2E-48EB-895E-FCD8F0854D80}" destId="{870C7FC6-1A59-4F35-A13F-86AB58ACFD8F}" srcOrd="1" destOrd="0" presId="urn:microsoft.com/office/officeart/2008/layout/CircleAccentTimeline"/>
    <dgm:cxn modelId="{98EDD31F-DA60-437F-909C-C5B5A25A1168}" type="presParOf" srcId="{D06FBBCA-6E2E-48EB-895E-FCD8F0854D80}" destId="{4BD15821-9D5E-47C8-9C77-79EDC46A50AC}" srcOrd="2" destOrd="0" presId="urn:microsoft.com/office/officeart/2008/layout/CircleAccentTimeline"/>
    <dgm:cxn modelId="{E76D69B7-3920-4E4F-A345-B6A8C5EBF12A}" type="presParOf" srcId="{051D3E1C-1DDE-4C71-8647-0E422A6AE1AC}" destId="{51C18A72-9512-402F-B858-E2F9F4C30A7C}" srcOrd="61" destOrd="0" presId="urn:microsoft.com/office/officeart/2008/layout/CircleAccentTimeline"/>
    <dgm:cxn modelId="{6742BA75-83FB-457D-99EB-95B764EDDF27}" type="presParOf" srcId="{051D3E1C-1DDE-4C71-8647-0E422A6AE1AC}" destId="{BE72ABF5-C5DD-4091-85B9-71F0CED1E594}" srcOrd="62" destOrd="0" presId="urn:microsoft.com/office/officeart/2008/layout/CircleAccentTimeline"/>
    <dgm:cxn modelId="{8856231D-8085-4CD5-A800-A9D5017E5897}" type="presParOf" srcId="{051D3E1C-1DDE-4C71-8647-0E422A6AE1AC}" destId="{0105A6CC-8643-4FBF-8143-77EEB3E2DBC0}" srcOrd="63" destOrd="0" presId="urn:microsoft.com/office/officeart/2008/layout/CircleAccentTimeline"/>
    <dgm:cxn modelId="{5B671B8C-93BD-4B04-A1B7-A845A31A5B95}" type="presParOf" srcId="{051D3E1C-1DDE-4C71-8647-0E422A6AE1AC}" destId="{77C2DACE-4B6F-401E-87DE-47979CFAF5B9}" srcOrd="64" destOrd="0" presId="urn:microsoft.com/office/officeart/2008/layout/CircleAccentTimeline"/>
    <dgm:cxn modelId="{118D6ED3-DCD0-42D2-B4A3-A17DA0AEE503}" type="presParOf" srcId="{77C2DACE-4B6F-401E-87DE-47979CFAF5B9}" destId="{601C5899-E33D-48B4-9742-4D09F9C37D2E}" srcOrd="0" destOrd="0" presId="urn:microsoft.com/office/officeart/2008/layout/CircleAccentTimeline"/>
    <dgm:cxn modelId="{412112F1-6383-4FE1-814D-187A4B368002}" type="presParOf" srcId="{77C2DACE-4B6F-401E-87DE-47979CFAF5B9}" destId="{F9C337FA-5595-4FE0-B0AE-4E3283D1E23B}" srcOrd="1" destOrd="0" presId="urn:microsoft.com/office/officeart/2008/layout/CircleAccentTimeline"/>
    <dgm:cxn modelId="{B13E0B57-9565-4F53-96EF-74F0E888C4D6}" type="presParOf" srcId="{77C2DACE-4B6F-401E-87DE-47979CFAF5B9}" destId="{EA3227BD-D964-4ABA-BF67-346B7F5E9DDD}" srcOrd="2" destOrd="0" presId="urn:microsoft.com/office/officeart/2008/layout/CircleAccentTimeline"/>
    <dgm:cxn modelId="{87DA4EF5-39ED-479B-9639-39E074829C6D}" type="presParOf" srcId="{051D3E1C-1DDE-4C71-8647-0E422A6AE1AC}" destId="{1C57B04B-C190-48A1-A914-12C616060785}" srcOrd="65" destOrd="0" presId="urn:microsoft.com/office/officeart/2008/layout/CircleAccentTimeline"/>
    <dgm:cxn modelId="{426F71A8-8639-4C80-9BC8-01C84DD0A346}" type="presParOf" srcId="{051D3E1C-1DDE-4C71-8647-0E422A6AE1AC}" destId="{224C99DA-5DCD-4567-B5C1-C2ED8BF73AAB}" srcOrd="66" destOrd="0" presId="urn:microsoft.com/office/officeart/2008/layout/CircleAccentTimeline"/>
    <dgm:cxn modelId="{F49303E9-B02C-4394-9FC9-67597EB87B6B}" type="presParOf" srcId="{051D3E1C-1DDE-4C71-8647-0E422A6AE1AC}" destId="{1D28C8B4-D201-427D-AF35-09DE0C3B5E82}" srcOrd="67" destOrd="0" presId="urn:microsoft.com/office/officeart/2008/layout/CircleAccentTimeline"/>
    <dgm:cxn modelId="{54898997-DCC2-438B-98A7-5F0CEB047103}" type="presParOf" srcId="{051D3E1C-1DDE-4C71-8647-0E422A6AE1AC}" destId="{CF776E8B-1784-4BD8-9137-33F69E8A0A69}" srcOrd="68" destOrd="0" presId="urn:microsoft.com/office/officeart/2008/layout/CircleAccentTimeline"/>
    <dgm:cxn modelId="{1BB1B081-327D-4761-9978-0A5796B2F9E5}" type="presParOf" srcId="{CF776E8B-1784-4BD8-9137-33F69E8A0A69}" destId="{C5F9604A-928A-4312-B8AF-73AF3D3EE2BB}" srcOrd="0" destOrd="0" presId="urn:microsoft.com/office/officeart/2008/layout/CircleAccentTimeline"/>
    <dgm:cxn modelId="{86CDAE73-2017-4E3E-B7BE-8F32103D6EF4}" type="presParOf" srcId="{CF776E8B-1784-4BD8-9137-33F69E8A0A69}" destId="{1F4A532D-2261-4F32-B710-3F22D9A1CF88}" srcOrd="1" destOrd="0" presId="urn:microsoft.com/office/officeart/2008/layout/CircleAccentTimeline"/>
    <dgm:cxn modelId="{4C8F86C0-23CB-4093-B1C2-5B4D149C8A73}" type="presParOf" srcId="{CF776E8B-1784-4BD8-9137-33F69E8A0A69}" destId="{7010BE56-106E-4323-AA92-33F9CEA0F041}" srcOrd="2" destOrd="0" presId="urn:microsoft.com/office/officeart/2008/layout/CircleAccentTimeline"/>
    <dgm:cxn modelId="{E5350D3A-E527-4D3B-B605-71BAD47C183F}" type="presParOf" srcId="{051D3E1C-1DDE-4C71-8647-0E422A6AE1AC}" destId="{8492AE0F-9FCA-432F-9613-923AE177B2FC}" srcOrd="69" destOrd="0" presId="urn:microsoft.com/office/officeart/2008/layout/CircleAccentTimeline"/>
    <dgm:cxn modelId="{F8C83AC2-1102-45A6-AE19-DED8417EC556}" type="presParOf" srcId="{051D3E1C-1DDE-4C71-8647-0E422A6AE1AC}" destId="{23DA5204-D5D5-4BCF-85F8-5E1FA0ADDFDB}" srcOrd="70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EF349E-89A6-4429-91E9-EF93DE9A2F6B}" type="doc">
      <dgm:prSet loTypeId="urn:microsoft.com/office/officeart/2008/layout/CircleAccentTimeline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37D7EB79-06F8-4720-BD54-3E3370DB3166}">
      <dgm:prSet custT="1"/>
      <dgm:spPr/>
      <dgm:t>
        <a:bodyPr/>
        <a:lstStyle/>
        <a:p>
          <a:r>
            <a:rPr lang="pt-BR" sz="13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Primefaces</a:t>
          </a:r>
        </a:p>
      </dgm:t>
    </dgm:pt>
    <dgm:pt modelId="{1F335569-48CB-40DC-86DF-94328D5008A3}" type="parTrans" cxnId="{E1EC7029-38FA-4CD2-A268-4084C84AFCD7}">
      <dgm:prSet/>
      <dgm:spPr/>
      <dgm:t>
        <a:bodyPr/>
        <a:lstStyle/>
        <a:p>
          <a:endParaRPr lang="pt-BR"/>
        </a:p>
      </dgm:t>
    </dgm:pt>
    <dgm:pt modelId="{CE22FDBF-449F-4ADE-8919-B623FD6CB8CD}" type="sibTrans" cxnId="{E1EC7029-38FA-4CD2-A268-4084C84AFCD7}">
      <dgm:prSet/>
      <dgm:spPr/>
      <dgm:t>
        <a:bodyPr/>
        <a:lstStyle/>
        <a:p>
          <a:endParaRPr lang="pt-BR"/>
        </a:p>
      </dgm:t>
    </dgm:pt>
    <dgm:pt modelId="{FAE19A66-0B5F-41F2-B153-B5506FBC63EA}">
      <dgm:prSet custT="1"/>
      <dgm:spPr/>
      <dgm:t>
        <a:bodyPr/>
        <a:lstStyle/>
        <a:p>
          <a:endParaRPr lang="pt-BR" sz="13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CCFCAB7-E3DA-4195-B15E-00CF7625995C}" type="parTrans" cxnId="{93EFA1A8-8E14-42B0-A1AE-1AEB354917DC}">
      <dgm:prSet/>
      <dgm:spPr/>
      <dgm:t>
        <a:bodyPr/>
        <a:lstStyle/>
        <a:p>
          <a:endParaRPr lang="pt-BR"/>
        </a:p>
      </dgm:t>
    </dgm:pt>
    <dgm:pt modelId="{0D7E67D3-FDDD-49B3-897D-F62F18F54B05}" type="sibTrans" cxnId="{93EFA1A8-8E14-42B0-A1AE-1AEB354917DC}">
      <dgm:prSet/>
      <dgm:spPr/>
      <dgm:t>
        <a:bodyPr/>
        <a:lstStyle/>
        <a:p>
          <a:endParaRPr lang="pt-BR"/>
        </a:p>
      </dgm:t>
    </dgm:pt>
    <dgm:pt modelId="{46C435E7-0D58-4BD3-81C2-6F6743FF58EE}">
      <dgm:prSet custT="1"/>
      <dgm:spPr/>
      <dgm:t>
        <a:bodyPr/>
        <a:lstStyle/>
        <a:p>
          <a:r>
            <a:rPr lang="pt-BR" sz="13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Cuda</a:t>
          </a:r>
        </a:p>
      </dgm:t>
    </dgm:pt>
    <dgm:pt modelId="{5B3E11FD-592D-46BB-BCBB-BEAC77D01A00}" type="parTrans" cxnId="{70B3C110-C512-4749-B112-EA1CF961DAAF}">
      <dgm:prSet/>
      <dgm:spPr/>
      <dgm:t>
        <a:bodyPr/>
        <a:lstStyle/>
        <a:p>
          <a:endParaRPr lang="pt-BR"/>
        </a:p>
      </dgm:t>
    </dgm:pt>
    <dgm:pt modelId="{FF25DC74-B9A2-4788-AED0-4C9C6C241935}" type="sibTrans" cxnId="{70B3C110-C512-4749-B112-EA1CF961DAAF}">
      <dgm:prSet/>
      <dgm:spPr/>
      <dgm:t>
        <a:bodyPr/>
        <a:lstStyle/>
        <a:p>
          <a:endParaRPr lang="pt-BR"/>
        </a:p>
      </dgm:t>
    </dgm:pt>
    <dgm:pt modelId="{3FFC4959-EE7B-4883-91C5-9380D91DA7A8}">
      <dgm:prSet custT="1"/>
      <dgm:spPr/>
      <dgm:t>
        <a:bodyPr/>
        <a:lstStyle/>
        <a:p>
          <a:r>
            <a:rPr lang="pt-BR" sz="13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OpenMP</a:t>
          </a:r>
        </a:p>
      </dgm:t>
    </dgm:pt>
    <dgm:pt modelId="{707FC4B6-35E4-405C-A0CC-8038696E4836}" type="parTrans" cxnId="{CAEA61BF-8319-4E68-A07E-1FF4A982D33D}">
      <dgm:prSet/>
      <dgm:spPr/>
      <dgm:t>
        <a:bodyPr/>
        <a:lstStyle/>
        <a:p>
          <a:endParaRPr lang="pt-BR"/>
        </a:p>
      </dgm:t>
    </dgm:pt>
    <dgm:pt modelId="{F6E35442-DB10-45EF-83EA-D4B704FC2C5B}" type="sibTrans" cxnId="{CAEA61BF-8319-4E68-A07E-1FF4A982D33D}">
      <dgm:prSet/>
      <dgm:spPr/>
      <dgm:t>
        <a:bodyPr/>
        <a:lstStyle/>
        <a:p>
          <a:endParaRPr lang="pt-BR"/>
        </a:p>
      </dgm:t>
    </dgm:pt>
    <dgm:pt modelId="{9419740D-1CC2-497D-A928-41487E85914C}">
      <dgm:prSet custT="1"/>
      <dgm:spPr/>
      <dgm:t>
        <a:bodyPr/>
        <a:lstStyle/>
        <a:p>
          <a:r>
            <a:rPr lang="pt-BR" sz="13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MPI</a:t>
          </a:r>
        </a:p>
      </dgm:t>
    </dgm:pt>
    <dgm:pt modelId="{CBFC346E-9330-42DA-A7E0-029D19E8E095}" type="parTrans" cxnId="{76CE3DFE-BC52-4A66-A974-2654224B9DF3}">
      <dgm:prSet/>
      <dgm:spPr/>
      <dgm:t>
        <a:bodyPr/>
        <a:lstStyle/>
        <a:p>
          <a:endParaRPr lang="pt-BR"/>
        </a:p>
      </dgm:t>
    </dgm:pt>
    <dgm:pt modelId="{D602CCD6-F9A1-4653-9633-CE731049408E}" type="sibTrans" cxnId="{76CE3DFE-BC52-4A66-A974-2654224B9DF3}">
      <dgm:prSet/>
      <dgm:spPr/>
      <dgm:t>
        <a:bodyPr/>
        <a:lstStyle/>
        <a:p>
          <a:endParaRPr lang="pt-BR"/>
        </a:p>
      </dgm:t>
    </dgm:pt>
    <dgm:pt modelId="{9A460926-2BF5-46A5-99D7-2386FCA43111}">
      <dgm:prSet custT="1"/>
      <dgm:spPr/>
      <dgm:t>
        <a:bodyPr/>
        <a:lstStyle/>
        <a:p>
          <a:r>
            <a:rPr lang="pt-BR" sz="13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UPC</a:t>
          </a:r>
        </a:p>
      </dgm:t>
    </dgm:pt>
    <dgm:pt modelId="{CC569CF2-1DBA-4D39-82E2-E932627DED58}" type="parTrans" cxnId="{E42A8AAE-DA02-4EE7-9888-70D7057E7008}">
      <dgm:prSet/>
      <dgm:spPr/>
      <dgm:t>
        <a:bodyPr/>
        <a:lstStyle/>
        <a:p>
          <a:endParaRPr lang="pt-BR"/>
        </a:p>
      </dgm:t>
    </dgm:pt>
    <dgm:pt modelId="{A8235EED-F005-4920-A660-77C100EAE5E8}" type="sibTrans" cxnId="{E42A8AAE-DA02-4EE7-9888-70D7057E7008}">
      <dgm:prSet/>
      <dgm:spPr/>
      <dgm:t>
        <a:bodyPr/>
        <a:lstStyle/>
        <a:p>
          <a:endParaRPr lang="pt-BR"/>
        </a:p>
      </dgm:t>
    </dgm:pt>
    <dgm:pt modelId="{9590D9B8-2C4E-4DAD-A497-0323A1834177}">
      <dgm:prSet custT="1"/>
      <dgm:spPr/>
      <dgm:t>
        <a:bodyPr/>
        <a:lstStyle/>
        <a:p>
          <a:r>
            <a:rPr lang="pt-BR" sz="13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Hibernate</a:t>
          </a:r>
        </a:p>
      </dgm:t>
    </dgm:pt>
    <dgm:pt modelId="{75B2F04A-905B-427F-A0EE-6B0DEFF59032}" type="parTrans" cxnId="{C8F2C463-8229-4758-8E25-CE52954AA998}">
      <dgm:prSet/>
      <dgm:spPr/>
      <dgm:t>
        <a:bodyPr/>
        <a:lstStyle/>
        <a:p>
          <a:endParaRPr lang="pt-BR"/>
        </a:p>
      </dgm:t>
    </dgm:pt>
    <dgm:pt modelId="{C8162714-D859-4998-840E-187CF4C39EE9}" type="sibTrans" cxnId="{C8F2C463-8229-4758-8E25-CE52954AA998}">
      <dgm:prSet/>
      <dgm:spPr/>
      <dgm:t>
        <a:bodyPr/>
        <a:lstStyle/>
        <a:p>
          <a:endParaRPr lang="pt-BR"/>
        </a:p>
      </dgm:t>
    </dgm:pt>
    <dgm:pt modelId="{5504764A-9136-4680-9A09-EC360D0EE645}">
      <dgm:prSet custT="1"/>
      <dgm:spPr/>
      <dgm:t>
        <a:bodyPr/>
        <a:lstStyle/>
        <a:p>
          <a:r>
            <a:rPr lang="pt-BR" sz="13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Hadoop</a:t>
          </a:r>
        </a:p>
      </dgm:t>
    </dgm:pt>
    <dgm:pt modelId="{97F32C4E-078D-44B2-9552-B43AC3A73D54}" type="parTrans" cxnId="{9734F7BA-3839-4246-A3B2-689249B7A4B9}">
      <dgm:prSet/>
      <dgm:spPr/>
      <dgm:t>
        <a:bodyPr/>
        <a:lstStyle/>
        <a:p>
          <a:endParaRPr lang="pt-BR"/>
        </a:p>
      </dgm:t>
    </dgm:pt>
    <dgm:pt modelId="{28878AEF-70FE-43A9-A529-B1884DF7AC15}" type="sibTrans" cxnId="{9734F7BA-3839-4246-A3B2-689249B7A4B9}">
      <dgm:prSet/>
      <dgm:spPr/>
      <dgm:t>
        <a:bodyPr/>
        <a:lstStyle/>
        <a:p>
          <a:endParaRPr lang="pt-BR"/>
        </a:p>
      </dgm:t>
    </dgm:pt>
    <dgm:pt modelId="{885FAEC5-EE8C-4EB3-BCC5-751A18D542A8}">
      <dgm:prSet custT="1"/>
      <dgm:spPr/>
      <dgm:t>
        <a:bodyPr/>
        <a:lstStyle/>
        <a:p>
          <a:r>
            <a:rPr lang="pt-BR" sz="13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HiveQL</a:t>
          </a:r>
        </a:p>
      </dgm:t>
    </dgm:pt>
    <dgm:pt modelId="{B78A1427-6342-4E0A-BC76-70FEBFA7BF18}" type="parTrans" cxnId="{3FAA79D2-1DC8-419B-9DDE-2F0A753AD3D5}">
      <dgm:prSet/>
      <dgm:spPr/>
      <dgm:t>
        <a:bodyPr/>
        <a:lstStyle/>
        <a:p>
          <a:endParaRPr lang="pt-BR"/>
        </a:p>
      </dgm:t>
    </dgm:pt>
    <dgm:pt modelId="{28B21732-BA78-4B6F-8970-55B04168CC3C}" type="sibTrans" cxnId="{3FAA79D2-1DC8-419B-9DDE-2F0A753AD3D5}">
      <dgm:prSet/>
      <dgm:spPr/>
      <dgm:t>
        <a:bodyPr/>
        <a:lstStyle/>
        <a:p>
          <a:endParaRPr lang="pt-BR"/>
        </a:p>
      </dgm:t>
    </dgm:pt>
    <dgm:pt modelId="{4656F9FE-C888-4101-ABBF-EE6B991D6F50}">
      <dgm:prSet custT="1"/>
      <dgm:spPr/>
      <dgm:t>
        <a:bodyPr/>
        <a:lstStyle/>
        <a:p>
          <a:r>
            <a:rPr lang="pt-BR" sz="13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Storm</a:t>
          </a:r>
        </a:p>
      </dgm:t>
    </dgm:pt>
    <dgm:pt modelId="{AD5768C7-988A-42C7-957D-ED52756A82B5}" type="parTrans" cxnId="{DA7BCE78-06CD-4CEB-AD8F-1D5BA8A37341}">
      <dgm:prSet/>
      <dgm:spPr/>
      <dgm:t>
        <a:bodyPr/>
        <a:lstStyle/>
        <a:p>
          <a:endParaRPr lang="pt-BR"/>
        </a:p>
      </dgm:t>
    </dgm:pt>
    <dgm:pt modelId="{6529FB07-0A7A-4A2A-9050-06C14EE10F13}" type="sibTrans" cxnId="{DA7BCE78-06CD-4CEB-AD8F-1D5BA8A37341}">
      <dgm:prSet/>
      <dgm:spPr/>
      <dgm:t>
        <a:bodyPr/>
        <a:lstStyle/>
        <a:p>
          <a:endParaRPr lang="pt-BR"/>
        </a:p>
      </dgm:t>
    </dgm:pt>
    <dgm:pt modelId="{B51E0AEF-797B-4667-AC31-38FDA2FD1F06}">
      <dgm:prSet custT="1"/>
      <dgm:spPr/>
      <dgm:t>
        <a:bodyPr/>
        <a:lstStyle/>
        <a:p>
          <a:r>
            <a:rPr lang="pt-BR" sz="13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Spark</a:t>
          </a:r>
        </a:p>
      </dgm:t>
    </dgm:pt>
    <dgm:pt modelId="{A31160F1-D904-446A-AC7B-0FB3012AD840}" type="parTrans" cxnId="{61AB71DC-2860-43ED-91DD-94AA74939C62}">
      <dgm:prSet/>
      <dgm:spPr/>
      <dgm:t>
        <a:bodyPr/>
        <a:lstStyle/>
        <a:p>
          <a:endParaRPr lang="pt-BR"/>
        </a:p>
      </dgm:t>
    </dgm:pt>
    <dgm:pt modelId="{669C64AA-6AC8-45F2-B71E-91095459C2BE}" type="sibTrans" cxnId="{61AB71DC-2860-43ED-91DD-94AA74939C62}">
      <dgm:prSet/>
      <dgm:spPr/>
      <dgm:t>
        <a:bodyPr/>
        <a:lstStyle/>
        <a:p>
          <a:endParaRPr lang="pt-BR"/>
        </a:p>
      </dgm:t>
    </dgm:pt>
    <dgm:pt modelId="{AA55B45C-5098-4C34-8DFC-B6E78414D5FC}">
      <dgm:prSet custT="1"/>
      <dgm:spPr/>
      <dgm:t>
        <a:bodyPr/>
        <a:lstStyle/>
        <a:p>
          <a:r>
            <a:rPr lang="pt-BR" sz="13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React Nat</a:t>
          </a:r>
        </a:p>
      </dgm:t>
    </dgm:pt>
    <dgm:pt modelId="{C5FE174D-916F-45A9-B422-59A4284154CC}" type="parTrans" cxnId="{F11DD5F2-CC6F-4486-8ADD-BDC545C85216}">
      <dgm:prSet/>
      <dgm:spPr/>
      <dgm:t>
        <a:bodyPr/>
        <a:lstStyle/>
        <a:p>
          <a:endParaRPr lang="pt-BR"/>
        </a:p>
      </dgm:t>
    </dgm:pt>
    <dgm:pt modelId="{F5456421-A516-4299-98CE-53F44FDCE5A5}" type="sibTrans" cxnId="{F11DD5F2-CC6F-4486-8ADD-BDC545C85216}">
      <dgm:prSet/>
      <dgm:spPr/>
      <dgm:t>
        <a:bodyPr/>
        <a:lstStyle/>
        <a:p>
          <a:endParaRPr lang="pt-BR"/>
        </a:p>
      </dgm:t>
    </dgm:pt>
    <dgm:pt modelId="{2AE229A5-DABF-446C-96BB-638D6BE59C1B}">
      <dgm:prSet custT="1"/>
      <dgm:spPr/>
      <dgm:t>
        <a:bodyPr/>
        <a:lstStyle/>
        <a:p>
          <a:r>
            <a:rPr lang="pt-BR" sz="13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Bootstrap</a:t>
          </a:r>
        </a:p>
      </dgm:t>
    </dgm:pt>
    <dgm:pt modelId="{EEFF484D-D713-440D-83AB-6E7BDD10DA59}" type="parTrans" cxnId="{BCD5B9C8-B395-4D04-8896-F681E56E9212}">
      <dgm:prSet/>
      <dgm:spPr/>
      <dgm:t>
        <a:bodyPr/>
        <a:lstStyle/>
        <a:p>
          <a:endParaRPr lang="pt-BR"/>
        </a:p>
      </dgm:t>
    </dgm:pt>
    <dgm:pt modelId="{37291647-4824-4347-9622-5FAD2FF739AC}" type="sibTrans" cxnId="{BCD5B9C8-B395-4D04-8896-F681E56E9212}">
      <dgm:prSet/>
      <dgm:spPr/>
      <dgm:t>
        <a:bodyPr/>
        <a:lstStyle/>
        <a:p>
          <a:endParaRPr lang="pt-BR"/>
        </a:p>
      </dgm:t>
    </dgm:pt>
    <dgm:pt modelId="{AC2F717E-DAAE-4276-9F17-2D180B87374D}">
      <dgm:prSet custT="1"/>
      <dgm:spPr/>
      <dgm:t>
        <a:bodyPr/>
        <a:lstStyle/>
        <a:p>
          <a:r>
            <a:rPr lang="pt-BR" sz="13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Express</a:t>
          </a:r>
        </a:p>
      </dgm:t>
    </dgm:pt>
    <dgm:pt modelId="{20E7B68D-C2B6-4B4F-944B-8B845F034B0B}" type="parTrans" cxnId="{BB559440-D104-4444-A7C0-0B749685A30D}">
      <dgm:prSet/>
      <dgm:spPr/>
      <dgm:t>
        <a:bodyPr/>
        <a:lstStyle/>
        <a:p>
          <a:endParaRPr lang="pt-BR"/>
        </a:p>
      </dgm:t>
    </dgm:pt>
    <dgm:pt modelId="{25A7F135-19E6-4EF8-81C3-8B25CD3D4FC1}" type="sibTrans" cxnId="{BB559440-D104-4444-A7C0-0B749685A30D}">
      <dgm:prSet/>
      <dgm:spPr/>
      <dgm:t>
        <a:bodyPr/>
        <a:lstStyle/>
        <a:p>
          <a:endParaRPr lang="pt-BR"/>
        </a:p>
      </dgm:t>
    </dgm:pt>
    <dgm:pt modelId="{63CC55D5-7D00-49D0-86D4-30E6986E04D8}">
      <dgm:prSet custT="1"/>
      <dgm:spPr/>
      <dgm:t>
        <a:bodyPr/>
        <a:lstStyle/>
        <a:p>
          <a:r>
            <a:rPr lang="pt-BR" sz="13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React</a:t>
          </a:r>
        </a:p>
      </dgm:t>
    </dgm:pt>
    <dgm:pt modelId="{EB898756-758C-49D0-A9DD-07053C1365D1}" type="parTrans" cxnId="{1BBD4974-F0C5-4E7B-BA1D-88A3C5676FD4}">
      <dgm:prSet/>
      <dgm:spPr/>
      <dgm:t>
        <a:bodyPr/>
        <a:lstStyle/>
        <a:p>
          <a:endParaRPr lang="pt-BR"/>
        </a:p>
      </dgm:t>
    </dgm:pt>
    <dgm:pt modelId="{1BFBF967-3088-4164-AB0B-3D34A8AADDAC}" type="sibTrans" cxnId="{1BBD4974-F0C5-4E7B-BA1D-88A3C5676FD4}">
      <dgm:prSet/>
      <dgm:spPr/>
      <dgm:t>
        <a:bodyPr/>
        <a:lstStyle/>
        <a:p>
          <a:endParaRPr lang="pt-BR"/>
        </a:p>
      </dgm:t>
    </dgm:pt>
    <dgm:pt modelId="{CD9120A3-D27A-46B2-8FA2-9A4871E501CC}">
      <dgm:prSet custT="1"/>
      <dgm:spPr/>
      <dgm:t>
        <a:bodyPr/>
        <a:lstStyle/>
        <a:p>
          <a:r>
            <a:rPr lang="pt-BR" sz="13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Sequelize</a:t>
          </a:r>
        </a:p>
      </dgm:t>
    </dgm:pt>
    <dgm:pt modelId="{0EC07C1E-6A08-4614-BAC8-2C63D6CC7AB3}" type="parTrans" cxnId="{F4992DDD-746E-40A5-B6EC-4707C5E28F20}">
      <dgm:prSet/>
      <dgm:spPr/>
      <dgm:t>
        <a:bodyPr/>
        <a:lstStyle/>
        <a:p>
          <a:endParaRPr lang="pt-BR"/>
        </a:p>
      </dgm:t>
    </dgm:pt>
    <dgm:pt modelId="{C111EEB6-4A39-4D5C-94CD-97BF49F8991C}" type="sibTrans" cxnId="{F4992DDD-746E-40A5-B6EC-4707C5E28F20}">
      <dgm:prSet/>
      <dgm:spPr/>
      <dgm:t>
        <a:bodyPr/>
        <a:lstStyle/>
        <a:p>
          <a:endParaRPr lang="pt-BR"/>
        </a:p>
      </dgm:t>
    </dgm:pt>
    <dgm:pt modelId="{842F07B3-C51D-46EF-8ED8-E89B50E94B2E}">
      <dgm:prSet custT="1"/>
      <dgm:spPr/>
      <dgm:t>
        <a:bodyPr/>
        <a:lstStyle/>
        <a:p>
          <a:r>
            <a:rPr lang="pt-BR" sz="13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Mongoose</a:t>
          </a:r>
        </a:p>
      </dgm:t>
    </dgm:pt>
    <dgm:pt modelId="{EFDBF390-52D4-4187-A9C8-9DFDE5E88464}" type="parTrans" cxnId="{54DF5BFD-95F8-4C6D-8993-BA3AD336B23E}">
      <dgm:prSet/>
      <dgm:spPr/>
      <dgm:t>
        <a:bodyPr/>
        <a:lstStyle/>
        <a:p>
          <a:endParaRPr lang="pt-BR"/>
        </a:p>
      </dgm:t>
    </dgm:pt>
    <dgm:pt modelId="{65731EDF-767F-40A5-BEE9-3DC70F717E55}" type="sibTrans" cxnId="{54DF5BFD-95F8-4C6D-8993-BA3AD336B23E}">
      <dgm:prSet/>
      <dgm:spPr/>
      <dgm:t>
        <a:bodyPr/>
        <a:lstStyle/>
        <a:p>
          <a:endParaRPr lang="pt-BR"/>
        </a:p>
      </dgm:t>
    </dgm:pt>
    <dgm:pt modelId="{AB718D8C-9729-4A2B-A45C-55D42A3846BA}">
      <dgm:prSet custT="1"/>
      <dgm:spPr/>
      <dgm:t>
        <a:bodyPr/>
        <a:lstStyle/>
        <a:p>
          <a:r>
            <a:rPr lang="pt-BR" sz="13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JQuery</a:t>
          </a:r>
        </a:p>
      </dgm:t>
    </dgm:pt>
    <dgm:pt modelId="{41B08127-158C-457E-9E23-2205C200EE1B}" type="parTrans" cxnId="{1E54C7BA-E17D-488E-B9BB-B4DB237061EE}">
      <dgm:prSet/>
      <dgm:spPr/>
      <dgm:t>
        <a:bodyPr/>
        <a:lstStyle/>
        <a:p>
          <a:endParaRPr lang="pt-BR"/>
        </a:p>
      </dgm:t>
    </dgm:pt>
    <dgm:pt modelId="{F4575E05-2FC7-4D54-B6B2-C57876D74432}" type="sibTrans" cxnId="{1E54C7BA-E17D-488E-B9BB-B4DB237061EE}">
      <dgm:prSet/>
      <dgm:spPr/>
      <dgm:t>
        <a:bodyPr/>
        <a:lstStyle/>
        <a:p>
          <a:endParaRPr lang="pt-BR"/>
        </a:p>
      </dgm:t>
    </dgm:pt>
    <dgm:pt modelId="{37692637-A431-4F60-A3EC-EDFF273FA241}">
      <dgm:prSet custT="1"/>
      <dgm:spPr/>
      <dgm:t>
        <a:bodyPr/>
        <a:lstStyle/>
        <a:p>
          <a:r>
            <a:rPr lang="pt-BR" sz="13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Cilk</a:t>
          </a:r>
        </a:p>
      </dgm:t>
    </dgm:pt>
    <dgm:pt modelId="{0FF02A72-7C51-4FCA-8C14-4BB3F6ABFDFE}" type="parTrans" cxnId="{B7441F3E-57CE-4941-B930-287F3622DB62}">
      <dgm:prSet/>
      <dgm:spPr/>
      <dgm:t>
        <a:bodyPr/>
        <a:lstStyle/>
        <a:p>
          <a:endParaRPr lang="pt-BR"/>
        </a:p>
      </dgm:t>
    </dgm:pt>
    <dgm:pt modelId="{662258CB-2753-4E9F-BA89-9E9B1F5B2327}" type="sibTrans" cxnId="{B7441F3E-57CE-4941-B930-287F3622DB62}">
      <dgm:prSet/>
      <dgm:spPr/>
      <dgm:t>
        <a:bodyPr/>
        <a:lstStyle/>
        <a:p>
          <a:endParaRPr lang="pt-BR"/>
        </a:p>
      </dgm:t>
    </dgm:pt>
    <dgm:pt modelId="{7554C5F7-F007-415E-A387-61E60109EB1A}">
      <dgm:prSet custT="1"/>
      <dgm:spPr/>
      <dgm:t>
        <a:bodyPr/>
        <a:lstStyle/>
        <a:p>
          <a:r>
            <a:rPr lang="pt-BR" sz="13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TypeORM</a:t>
          </a:r>
        </a:p>
      </dgm:t>
    </dgm:pt>
    <dgm:pt modelId="{7CC2EEF2-39B7-432A-AC65-6BC0C0D5299B}" type="parTrans" cxnId="{54F95D06-2960-4EAC-8DEA-6718AD7CEDA8}">
      <dgm:prSet/>
      <dgm:spPr/>
      <dgm:t>
        <a:bodyPr/>
        <a:lstStyle/>
        <a:p>
          <a:endParaRPr lang="pt-BR"/>
        </a:p>
      </dgm:t>
    </dgm:pt>
    <dgm:pt modelId="{BC1D8C47-C50E-4038-A80B-4F87625C29DE}" type="sibTrans" cxnId="{54F95D06-2960-4EAC-8DEA-6718AD7CEDA8}">
      <dgm:prSet/>
      <dgm:spPr/>
      <dgm:t>
        <a:bodyPr/>
        <a:lstStyle/>
        <a:p>
          <a:endParaRPr lang="pt-BR"/>
        </a:p>
      </dgm:t>
    </dgm:pt>
    <dgm:pt modelId="{55490339-BCB4-428F-9099-A79387421507}">
      <dgm:prSet custT="1"/>
      <dgm:spPr/>
      <dgm:t>
        <a:bodyPr/>
        <a:lstStyle/>
        <a:p>
          <a:r>
            <a:rPr lang="pt-BR" sz="13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Jest</a:t>
          </a:r>
        </a:p>
      </dgm:t>
    </dgm:pt>
    <dgm:pt modelId="{66A0BBF4-290B-40CC-9C4A-37EC06107085}" type="parTrans" cxnId="{1ACCDA05-0884-467B-8C2B-542CB6CF0D53}">
      <dgm:prSet/>
      <dgm:spPr/>
      <dgm:t>
        <a:bodyPr/>
        <a:lstStyle/>
        <a:p>
          <a:endParaRPr lang="pt-BR"/>
        </a:p>
      </dgm:t>
    </dgm:pt>
    <dgm:pt modelId="{2ABA6E73-C56A-4BEB-8728-468D38FB2BCC}" type="sibTrans" cxnId="{1ACCDA05-0884-467B-8C2B-542CB6CF0D53}">
      <dgm:prSet/>
      <dgm:spPr/>
      <dgm:t>
        <a:bodyPr/>
        <a:lstStyle/>
        <a:p>
          <a:endParaRPr lang="pt-BR"/>
        </a:p>
      </dgm:t>
    </dgm:pt>
    <dgm:pt modelId="{81B3565C-6552-453F-8FDD-AA05FC920000}">
      <dgm:prSet custT="1"/>
      <dgm:spPr/>
      <dgm:t>
        <a:bodyPr/>
        <a:lstStyle/>
        <a:p>
          <a:r>
            <a:rPr lang="pt-BR" sz="13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Junit</a:t>
          </a:r>
        </a:p>
      </dgm:t>
    </dgm:pt>
    <dgm:pt modelId="{DD33B866-1015-4782-BCFD-9FA14E748F07}" type="parTrans" cxnId="{AC368036-785B-4C85-B9D8-A7BED446298B}">
      <dgm:prSet/>
      <dgm:spPr/>
      <dgm:t>
        <a:bodyPr/>
        <a:lstStyle/>
        <a:p>
          <a:endParaRPr lang="pt-BR"/>
        </a:p>
      </dgm:t>
    </dgm:pt>
    <dgm:pt modelId="{5222350C-0149-419C-B429-163B897C8E9A}" type="sibTrans" cxnId="{AC368036-785B-4C85-B9D8-A7BED446298B}">
      <dgm:prSet/>
      <dgm:spPr/>
      <dgm:t>
        <a:bodyPr/>
        <a:lstStyle/>
        <a:p>
          <a:endParaRPr lang="pt-BR"/>
        </a:p>
      </dgm:t>
    </dgm:pt>
    <dgm:pt modelId="{051D3E1C-1DDE-4C71-8647-0E422A6AE1AC}" type="pres">
      <dgm:prSet presAssocID="{F9EF349E-89A6-4429-91E9-EF93DE9A2F6B}" presName="Name0" presStyleCnt="0">
        <dgm:presLayoutVars>
          <dgm:dir/>
        </dgm:presLayoutVars>
      </dgm:prSet>
      <dgm:spPr/>
    </dgm:pt>
    <dgm:pt modelId="{DA4F87FE-07F1-4CA9-92AC-296D6A7594EA}" type="pres">
      <dgm:prSet presAssocID="{FAE19A66-0B5F-41F2-B153-B5506FBC63EA}" presName="parComposite" presStyleCnt="0"/>
      <dgm:spPr/>
    </dgm:pt>
    <dgm:pt modelId="{5E004CF2-4EA3-40B4-8D12-0907A5EED19C}" type="pres">
      <dgm:prSet presAssocID="{FAE19A66-0B5F-41F2-B153-B5506FBC63EA}" presName="parBigCircle" presStyleLbl="node0" presStyleIdx="0" presStyleCnt="1"/>
      <dgm:spPr/>
    </dgm:pt>
    <dgm:pt modelId="{0B3D7D32-7EB1-4F43-B330-1E698AAA073D}" type="pres">
      <dgm:prSet presAssocID="{FAE19A66-0B5F-41F2-B153-B5506FBC63EA}" presName="parTx" presStyleLbl="revTx" presStyleIdx="0" presStyleCnt="43"/>
      <dgm:spPr/>
    </dgm:pt>
    <dgm:pt modelId="{1469278C-8A20-4DCC-9A2C-BBB36AFAE491}" type="pres">
      <dgm:prSet presAssocID="{FAE19A66-0B5F-41F2-B153-B5506FBC63EA}" presName="bSpace" presStyleCnt="0"/>
      <dgm:spPr/>
    </dgm:pt>
    <dgm:pt modelId="{EC95C4C5-9E4C-4769-8908-138D15397D58}" type="pres">
      <dgm:prSet presAssocID="{FAE19A66-0B5F-41F2-B153-B5506FBC63EA}" presName="parBackupNorm" presStyleCnt="0"/>
      <dgm:spPr/>
    </dgm:pt>
    <dgm:pt modelId="{60C81A29-A06F-486E-8518-147D9B6B6841}" type="pres">
      <dgm:prSet presAssocID="{0D7E67D3-FDDD-49B3-897D-F62F18F54B05}" presName="parSpace" presStyleCnt="0"/>
      <dgm:spPr/>
    </dgm:pt>
    <dgm:pt modelId="{8BFF48AC-7335-4EB9-B193-7ED7B90C5E8D}" type="pres">
      <dgm:prSet presAssocID="{37D7EB79-06F8-4720-BD54-3E3370DB3166}" presName="desBackupLeftNorm" presStyleCnt="0"/>
      <dgm:spPr/>
    </dgm:pt>
    <dgm:pt modelId="{E13C164B-BC69-498C-8D1F-59C22F503053}" type="pres">
      <dgm:prSet presAssocID="{37D7EB79-06F8-4720-BD54-3E3370DB3166}" presName="desComposite" presStyleCnt="0"/>
      <dgm:spPr/>
    </dgm:pt>
    <dgm:pt modelId="{FB12A26A-5F66-4ED2-BAD1-0B7BFB601D7E}" type="pres">
      <dgm:prSet presAssocID="{37D7EB79-06F8-4720-BD54-3E3370DB3166}" presName="desCircle" presStyleLbl="node1" presStyleIdx="0" presStyleCnt="21"/>
      <dgm:spPr/>
    </dgm:pt>
    <dgm:pt modelId="{3379EB13-B780-48B7-8C49-6E0F8CA48368}" type="pres">
      <dgm:prSet presAssocID="{37D7EB79-06F8-4720-BD54-3E3370DB3166}" presName="chTx" presStyleLbl="revTx" presStyleIdx="1" presStyleCnt="43"/>
      <dgm:spPr/>
    </dgm:pt>
    <dgm:pt modelId="{B3BA00D5-A805-4F96-B4E3-A504E7BECC96}" type="pres">
      <dgm:prSet presAssocID="{37D7EB79-06F8-4720-BD54-3E3370DB3166}" presName="desTx" presStyleLbl="revTx" presStyleIdx="2" presStyleCnt="43">
        <dgm:presLayoutVars>
          <dgm:bulletEnabled val="1"/>
        </dgm:presLayoutVars>
      </dgm:prSet>
      <dgm:spPr/>
    </dgm:pt>
    <dgm:pt modelId="{4BE1F9BC-DEDB-45A7-9F68-F49BB50254CC}" type="pres">
      <dgm:prSet presAssocID="{37D7EB79-06F8-4720-BD54-3E3370DB3166}" presName="desBackupRightNorm" presStyleCnt="0"/>
      <dgm:spPr/>
    </dgm:pt>
    <dgm:pt modelId="{367066AA-EF1F-4F9D-89A3-D977532ACC1E}" type="pres">
      <dgm:prSet presAssocID="{CE22FDBF-449F-4ADE-8919-B623FD6CB8CD}" presName="desSpace" presStyleCnt="0"/>
      <dgm:spPr/>
    </dgm:pt>
    <dgm:pt modelId="{9E254D1D-4B2D-4C02-8D45-90403511FE4C}" type="pres">
      <dgm:prSet presAssocID="{46C435E7-0D58-4BD3-81C2-6F6743FF58EE}" presName="desBackupLeftNorm" presStyleCnt="0"/>
      <dgm:spPr/>
    </dgm:pt>
    <dgm:pt modelId="{100DBD51-69B6-4692-B0A3-A40D82314BDB}" type="pres">
      <dgm:prSet presAssocID="{46C435E7-0D58-4BD3-81C2-6F6743FF58EE}" presName="desComposite" presStyleCnt="0"/>
      <dgm:spPr/>
    </dgm:pt>
    <dgm:pt modelId="{3C1E10DB-8E41-4DB3-81A1-372AC79D094D}" type="pres">
      <dgm:prSet presAssocID="{46C435E7-0D58-4BD3-81C2-6F6743FF58EE}" presName="desCircle" presStyleLbl="node1" presStyleIdx="1" presStyleCnt="21"/>
      <dgm:spPr/>
    </dgm:pt>
    <dgm:pt modelId="{33FF454F-0045-4F39-9C92-1AF0AE91431C}" type="pres">
      <dgm:prSet presAssocID="{46C435E7-0D58-4BD3-81C2-6F6743FF58EE}" presName="chTx" presStyleLbl="revTx" presStyleIdx="3" presStyleCnt="43"/>
      <dgm:spPr/>
    </dgm:pt>
    <dgm:pt modelId="{1D2637B2-EDA8-4D6D-AAA4-E02CB9251A4C}" type="pres">
      <dgm:prSet presAssocID="{46C435E7-0D58-4BD3-81C2-6F6743FF58EE}" presName="desTx" presStyleLbl="revTx" presStyleIdx="4" presStyleCnt="43">
        <dgm:presLayoutVars>
          <dgm:bulletEnabled val="1"/>
        </dgm:presLayoutVars>
      </dgm:prSet>
      <dgm:spPr/>
    </dgm:pt>
    <dgm:pt modelId="{826234A3-2369-433A-97F5-876B867B1E4A}" type="pres">
      <dgm:prSet presAssocID="{46C435E7-0D58-4BD3-81C2-6F6743FF58EE}" presName="desBackupRightNorm" presStyleCnt="0"/>
      <dgm:spPr/>
    </dgm:pt>
    <dgm:pt modelId="{44A066CF-6BAE-4479-8E65-8F410A68E838}" type="pres">
      <dgm:prSet presAssocID="{FF25DC74-B9A2-4788-AED0-4C9C6C241935}" presName="desSpace" presStyleCnt="0"/>
      <dgm:spPr/>
    </dgm:pt>
    <dgm:pt modelId="{22EBF3AC-38EA-4B6D-84ED-4F50D4DD1830}" type="pres">
      <dgm:prSet presAssocID="{3FFC4959-EE7B-4883-91C5-9380D91DA7A8}" presName="desBackupLeftNorm" presStyleCnt="0"/>
      <dgm:spPr/>
    </dgm:pt>
    <dgm:pt modelId="{58670B4E-2821-47A5-8603-0882BEDB163C}" type="pres">
      <dgm:prSet presAssocID="{3FFC4959-EE7B-4883-91C5-9380D91DA7A8}" presName="desComposite" presStyleCnt="0"/>
      <dgm:spPr/>
    </dgm:pt>
    <dgm:pt modelId="{8E72DCCD-0C3A-4CEB-8B87-8275BD2E490A}" type="pres">
      <dgm:prSet presAssocID="{3FFC4959-EE7B-4883-91C5-9380D91DA7A8}" presName="desCircle" presStyleLbl="node1" presStyleIdx="2" presStyleCnt="21"/>
      <dgm:spPr/>
    </dgm:pt>
    <dgm:pt modelId="{8F4092E5-9F89-476B-9255-1491D6E4E1E6}" type="pres">
      <dgm:prSet presAssocID="{3FFC4959-EE7B-4883-91C5-9380D91DA7A8}" presName="chTx" presStyleLbl="revTx" presStyleIdx="5" presStyleCnt="43"/>
      <dgm:spPr/>
    </dgm:pt>
    <dgm:pt modelId="{61B09DB7-6291-43A0-8556-C98A7BC5D5CC}" type="pres">
      <dgm:prSet presAssocID="{3FFC4959-EE7B-4883-91C5-9380D91DA7A8}" presName="desTx" presStyleLbl="revTx" presStyleIdx="6" presStyleCnt="43">
        <dgm:presLayoutVars>
          <dgm:bulletEnabled val="1"/>
        </dgm:presLayoutVars>
      </dgm:prSet>
      <dgm:spPr/>
    </dgm:pt>
    <dgm:pt modelId="{775FC082-E4E6-403D-ADFB-79DC1B0256D9}" type="pres">
      <dgm:prSet presAssocID="{3FFC4959-EE7B-4883-91C5-9380D91DA7A8}" presName="desBackupRightNorm" presStyleCnt="0"/>
      <dgm:spPr/>
    </dgm:pt>
    <dgm:pt modelId="{AA657144-02FE-4EB3-BFBE-739A653244EC}" type="pres">
      <dgm:prSet presAssocID="{F6E35442-DB10-45EF-83EA-D4B704FC2C5B}" presName="desSpace" presStyleCnt="0"/>
      <dgm:spPr/>
    </dgm:pt>
    <dgm:pt modelId="{0C35C528-4A12-40DE-A20A-7661168C0D5E}" type="pres">
      <dgm:prSet presAssocID="{9419740D-1CC2-497D-A928-41487E85914C}" presName="desBackupLeftNorm" presStyleCnt="0"/>
      <dgm:spPr/>
    </dgm:pt>
    <dgm:pt modelId="{BBD8797A-AAFC-4D51-9147-2975FFDB371C}" type="pres">
      <dgm:prSet presAssocID="{9419740D-1CC2-497D-A928-41487E85914C}" presName="desComposite" presStyleCnt="0"/>
      <dgm:spPr/>
    </dgm:pt>
    <dgm:pt modelId="{54AEFD5E-1360-466B-B960-DBAA5E666494}" type="pres">
      <dgm:prSet presAssocID="{9419740D-1CC2-497D-A928-41487E85914C}" presName="desCircle" presStyleLbl="node1" presStyleIdx="3" presStyleCnt="21"/>
      <dgm:spPr/>
    </dgm:pt>
    <dgm:pt modelId="{2F20E21C-F557-4C9F-BE0E-1C87F24258AC}" type="pres">
      <dgm:prSet presAssocID="{9419740D-1CC2-497D-A928-41487E85914C}" presName="chTx" presStyleLbl="revTx" presStyleIdx="7" presStyleCnt="43"/>
      <dgm:spPr/>
    </dgm:pt>
    <dgm:pt modelId="{EC34CA60-6701-4F81-827E-7399AEB2F59B}" type="pres">
      <dgm:prSet presAssocID="{9419740D-1CC2-497D-A928-41487E85914C}" presName="desTx" presStyleLbl="revTx" presStyleIdx="8" presStyleCnt="43">
        <dgm:presLayoutVars>
          <dgm:bulletEnabled val="1"/>
        </dgm:presLayoutVars>
      </dgm:prSet>
      <dgm:spPr/>
    </dgm:pt>
    <dgm:pt modelId="{83A39877-FE5D-46EE-BF9D-15DC34E5B3C7}" type="pres">
      <dgm:prSet presAssocID="{9419740D-1CC2-497D-A928-41487E85914C}" presName="desBackupRightNorm" presStyleCnt="0"/>
      <dgm:spPr/>
    </dgm:pt>
    <dgm:pt modelId="{0BBCE6C0-DE2B-4144-A270-A19EE05721B4}" type="pres">
      <dgm:prSet presAssocID="{D602CCD6-F9A1-4653-9633-CE731049408E}" presName="desSpace" presStyleCnt="0"/>
      <dgm:spPr/>
    </dgm:pt>
    <dgm:pt modelId="{74822E3F-321F-415C-A846-A8071A1DB1CC}" type="pres">
      <dgm:prSet presAssocID="{9A460926-2BF5-46A5-99D7-2386FCA43111}" presName="desBackupLeftNorm" presStyleCnt="0"/>
      <dgm:spPr/>
    </dgm:pt>
    <dgm:pt modelId="{24B7853E-B1DA-4278-8189-7F49B4FAF720}" type="pres">
      <dgm:prSet presAssocID="{9A460926-2BF5-46A5-99D7-2386FCA43111}" presName="desComposite" presStyleCnt="0"/>
      <dgm:spPr/>
    </dgm:pt>
    <dgm:pt modelId="{36DF2752-B413-42D2-A905-02008B42D259}" type="pres">
      <dgm:prSet presAssocID="{9A460926-2BF5-46A5-99D7-2386FCA43111}" presName="desCircle" presStyleLbl="node1" presStyleIdx="4" presStyleCnt="21"/>
      <dgm:spPr/>
    </dgm:pt>
    <dgm:pt modelId="{F7F15FDD-2831-4713-8FB6-A6F82CB497D5}" type="pres">
      <dgm:prSet presAssocID="{9A460926-2BF5-46A5-99D7-2386FCA43111}" presName="chTx" presStyleLbl="revTx" presStyleIdx="9" presStyleCnt="43"/>
      <dgm:spPr/>
    </dgm:pt>
    <dgm:pt modelId="{32DE324F-33B9-4253-9FCA-A7B3AB341D4E}" type="pres">
      <dgm:prSet presAssocID="{9A460926-2BF5-46A5-99D7-2386FCA43111}" presName="desTx" presStyleLbl="revTx" presStyleIdx="10" presStyleCnt="43">
        <dgm:presLayoutVars>
          <dgm:bulletEnabled val="1"/>
        </dgm:presLayoutVars>
      </dgm:prSet>
      <dgm:spPr/>
    </dgm:pt>
    <dgm:pt modelId="{88E443BA-EA48-4C42-883E-E2CA8A9F3FF5}" type="pres">
      <dgm:prSet presAssocID="{9A460926-2BF5-46A5-99D7-2386FCA43111}" presName="desBackupRightNorm" presStyleCnt="0"/>
      <dgm:spPr/>
    </dgm:pt>
    <dgm:pt modelId="{1DF5CAD2-228F-4B73-8933-32E63E8701FE}" type="pres">
      <dgm:prSet presAssocID="{A8235EED-F005-4920-A660-77C100EAE5E8}" presName="desSpace" presStyleCnt="0"/>
      <dgm:spPr/>
    </dgm:pt>
    <dgm:pt modelId="{882D9437-C91F-4B35-8651-EAE2185A2AC5}" type="pres">
      <dgm:prSet presAssocID="{37692637-A431-4F60-A3EC-EDFF273FA241}" presName="desBackupLeftNorm" presStyleCnt="0"/>
      <dgm:spPr/>
    </dgm:pt>
    <dgm:pt modelId="{27A4DF4A-31C5-41AE-8038-E4B5A337C510}" type="pres">
      <dgm:prSet presAssocID="{37692637-A431-4F60-A3EC-EDFF273FA241}" presName="desComposite" presStyleCnt="0"/>
      <dgm:spPr/>
    </dgm:pt>
    <dgm:pt modelId="{23C4E39E-5C40-48B5-97D4-DBC60342738A}" type="pres">
      <dgm:prSet presAssocID="{37692637-A431-4F60-A3EC-EDFF273FA241}" presName="desCircle" presStyleLbl="node1" presStyleIdx="5" presStyleCnt="21"/>
      <dgm:spPr/>
    </dgm:pt>
    <dgm:pt modelId="{38A35F6B-32B2-4D0B-9EF6-176D93E90007}" type="pres">
      <dgm:prSet presAssocID="{37692637-A431-4F60-A3EC-EDFF273FA241}" presName="chTx" presStyleLbl="revTx" presStyleIdx="11" presStyleCnt="43"/>
      <dgm:spPr/>
    </dgm:pt>
    <dgm:pt modelId="{D216FEEB-CEB1-4FDB-9B13-19417E5BA6D4}" type="pres">
      <dgm:prSet presAssocID="{37692637-A431-4F60-A3EC-EDFF273FA241}" presName="desTx" presStyleLbl="revTx" presStyleIdx="12" presStyleCnt="43">
        <dgm:presLayoutVars>
          <dgm:bulletEnabled val="1"/>
        </dgm:presLayoutVars>
      </dgm:prSet>
      <dgm:spPr/>
    </dgm:pt>
    <dgm:pt modelId="{5F40F201-60A1-4688-A946-0008D573D85E}" type="pres">
      <dgm:prSet presAssocID="{37692637-A431-4F60-A3EC-EDFF273FA241}" presName="desBackupRightNorm" presStyleCnt="0"/>
      <dgm:spPr/>
    </dgm:pt>
    <dgm:pt modelId="{974106D6-C7F0-49C6-96A9-A7F6AD8208B9}" type="pres">
      <dgm:prSet presAssocID="{662258CB-2753-4E9F-BA89-9E9B1F5B2327}" presName="desSpace" presStyleCnt="0"/>
      <dgm:spPr/>
    </dgm:pt>
    <dgm:pt modelId="{2C3664AA-991A-4A9F-BFC9-50E5006E13CA}" type="pres">
      <dgm:prSet presAssocID="{9590D9B8-2C4E-4DAD-A497-0323A1834177}" presName="desBackupLeftNorm" presStyleCnt="0"/>
      <dgm:spPr/>
    </dgm:pt>
    <dgm:pt modelId="{20943599-8ECC-49FD-9A58-DA90B0B7EB5E}" type="pres">
      <dgm:prSet presAssocID="{9590D9B8-2C4E-4DAD-A497-0323A1834177}" presName="desComposite" presStyleCnt="0"/>
      <dgm:spPr/>
    </dgm:pt>
    <dgm:pt modelId="{34EC0996-2AF7-4AB6-9820-63C75BB3EFAB}" type="pres">
      <dgm:prSet presAssocID="{9590D9B8-2C4E-4DAD-A497-0323A1834177}" presName="desCircle" presStyleLbl="node1" presStyleIdx="6" presStyleCnt="21"/>
      <dgm:spPr/>
    </dgm:pt>
    <dgm:pt modelId="{480E11FF-AB9D-4AB2-9B15-916113F5FFEC}" type="pres">
      <dgm:prSet presAssocID="{9590D9B8-2C4E-4DAD-A497-0323A1834177}" presName="chTx" presStyleLbl="revTx" presStyleIdx="13" presStyleCnt="43"/>
      <dgm:spPr/>
    </dgm:pt>
    <dgm:pt modelId="{F6D9AF38-A033-448B-98D1-3FB3D5A1B93E}" type="pres">
      <dgm:prSet presAssocID="{9590D9B8-2C4E-4DAD-A497-0323A1834177}" presName="desTx" presStyleLbl="revTx" presStyleIdx="14" presStyleCnt="43">
        <dgm:presLayoutVars>
          <dgm:bulletEnabled val="1"/>
        </dgm:presLayoutVars>
      </dgm:prSet>
      <dgm:spPr/>
    </dgm:pt>
    <dgm:pt modelId="{F8A41025-33DA-4E44-A6DE-6D7D8D25A95C}" type="pres">
      <dgm:prSet presAssocID="{9590D9B8-2C4E-4DAD-A497-0323A1834177}" presName="desBackupRightNorm" presStyleCnt="0"/>
      <dgm:spPr/>
    </dgm:pt>
    <dgm:pt modelId="{AE68EEFA-90BF-4FDB-8783-E9837E64F00D}" type="pres">
      <dgm:prSet presAssocID="{C8162714-D859-4998-840E-187CF4C39EE9}" presName="desSpace" presStyleCnt="0"/>
      <dgm:spPr/>
    </dgm:pt>
    <dgm:pt modelId="{04F6847B-C9D5-4CF3-B93E-DEB32D55D276}" type="pres">
      <dgm:prSet presAssocID="{81B3565C-6552-453F-8FDD-AA05FC920000}" presName="desBackupLeftNorm" presStyleCnt="0"/>
      <dgm:spPr/>
    </dgm:pt>
    <dgm:pt modelId="{24C3141A-371E-4316-B92F-5109FE13EADF}" type="pres">
      <dgm:prSet presAssocID="{81B3565C-6552-453F-8FDD-AA05FC920000}" presName="desComposite" presStyleCnt="0"/>
      <dgm:spPr/>
    </dgm:pt>
    <dgm:pt modelId="{583093F6-FFEA-46EA-AFFD-0D3431F02E88}" type="pres">
      <dgm:prSet presAssocID="{81B3565C-6552-453F-8FDD-AA05FC920000}" presName="desCircle" presStyleLbl="node1" presStyleIdx="7" presStyleCnt="21"/>
      <dgm:spPr/>
    </dgm:pt>
    <dgm:pt modelId="{649FCEA3-186A-44CC-97EF-3CBB7A8C810D}" type="pres">
      <dgm:prSet presAssocID="{81B3565C-6552-453F-8FDD-AA05FC920000}" presName="chTx" presStyleLbl="revTx" presStyleIdx="15" presStyleCnt="43"/>
      <dgm:spPr/>
    </dgm:pt>
    <dgm:pt modelId="{D20C1F45-2411-4BEE-A9E2-B6D8F1FD1560}" type="pres">
      <dgm:prSet presAssocID="{81B3565C-6552-453F-8FDD-AA05FC920000}" presName="desTx" presStyleLbl="revTx" presStyleIdx="16" presStyleCnt="43">
        <dgm:presLayoutVars>
          <dgm:bulletEnabled val="1"/>
        </dgm:presLayoutVars>
      </dgm:prSet>
      <dgm:spPr/>
    </dgm:pt>
    <dgm:pt modelId="{56903D5B-13C1-4161-A81B-D610DAD83D3C}" type="pres">
      <dgm:prSet presAssocID="{81B3565C-6552-453F-8FDD-AA05FC920000}" presName="desBackupRightNorm" presStyleCnt="0"/>
      <dgm:spPr/>
    </dgm:pt>
    <dgm:pt modelId="{100A61BC-65CB-47D3-964E-2496207E7E1F}" type="pres">
      <dgm:prSet presAssocID="{5222350C-0149-419C-B429-163B897C8E9A}" presName="desSpace" presStyleCnt="0"/>
      <dgm:spPr/>
    </dgm:pt>
    <dgm:pt modelId="{F1F14B60-ED1D-4682-941F-8C96A237C30C}" type="pres">
      <dgm:prSet presAssocID="{5504764A-9136-4680-9A09-EC360D0EE645}" presName="desBackupLeftNorm" presStyleCnt="0"/>
      <dgm:spPr/>
    </dgm:pt>
    <dgm:pt modelId="{3CFA8805-40F4-411E-9D13-E7FE69F1E07B}" type="pres">
      <dgm:prSet presAssocID="{5504764A-9136-4680-9A09-EC360D0EE645}" presName="desComposite" presStyleCnt="0"/>
      <dgm:spPr/>
    </dgm:pt>
    <dgm:pt modelId="{075C3872-749F-4401-BA28-00E515080CAB}" type="pres">
      <dgm:prSet presAssocID="{5504764A-9136-4680-9A09-EC360D0EE645}" presName="desCircle" presStyleLbl="node1" presStyleIdx="8" presStyleCnt="21"/>
      <dgm:spPr/>
    </dgm:pt>
    <dgm:pt modelId="{FCC9B0C8-7824-48DC-B58D-4648DDC28D49}" type="pres">
      <dgm:prSet presAssocID="{5504764A-9136-4680-9A09-EC360D0EE645}" presName="chTx" presStyleLbl="revTx" presStyleIdx="17" presStyleCnt="43"/>
      <dgm:spPr/>
    </dgm:pt>
    <dgm:pt modelId="{8B99C6D2-2A00-4B89-9325-6DDE3CA91C1B}" type="pres">
      <dgm:prSet presAssocID="{5504764A-9136-4680-9A09-EC360D0EE645}" presName="desTx" presStyleLbl="revTx" presStyleIdx="18" presStyleCnt="43">
        <dgm:presLayoutVars>
          <dgm:bulletEnabled val="1"/>
        </dgm:presLayoutVars>
      </dgm:prSet>
      <dgm:spPr/>
    </dgm:pt>
    <dgm:pt modelId="{CE028C1F-1803-4DE9-B22D-126EE3111817}" type="pres">
      <dgm:prSet presAssocID="{5504764A-9136-4680-9A09-EC360D0EE645}" presName="desBackupRightNorm" presStyleCnt="0"/>
      <dgm:spPr/>
    </dgm:pt>
    <dgm:pt modelId="{7B69B351-9814-4883-8B51-1B95D0350316}" type="pres">
      <dgm:prSet presAssocID="{28878AEF-70FE-43A9-A529-B1884DF7AC15}" presName="desSpace" presStyleCnt="0"/>
      <dgm:spPr/>
    </dgm:pt>
    <dgm:pt modelId="{F15A2137-33BE-45E7-95DC-45ABF10201B7}" type="pres">
      <dgm:prSet presAssocID="{885FAEC5-EE8C-4EB3-BCC5-751A18D542A8}" presName="desBackupLeftNorm" presStyleCnt="0"/>
      <dgm:spPr/>
    </dgm:pt>
    <dgm:pt modelId="{DECB115D-1A5A-4B3F-90BD-F2782769E5F2}" type="pres">
      <dgm:prSet presAssocID="{885FAEC5-EE8C-4EB3-BCC5-751A18D542A8}" presName="desComposite" presStyleCnt="0"/>
      <dgm:spPr/>
    </dgm:pt>
    <dgm:pt modelId="{D29EA137-BB0B-4362-A26C-F438CB19A37C}" type="pres">
      <dgm:prSet presAssocID="{885FAEC5-EE8C-4EB3-BCC5-751A18D542A8}" presName="desCircle" presStyleLbl="node1" presStyleIdx="9" presStyleCnt="21"/>
      <dgm:spPr/>
    </dgm:pt>
    <dgm:pt modelId="{F5D2393E-2A5F-48C9-AFA3-33C1551DA9C1}" type="pres">
      <dgm:prSet presAssocID="{885FAEC5-EE8C-4EB3-BCC5-751A18D542A8}" presName="chTx" presStyleLbl="revTx" presStyleIdx="19" presStyleCnt="43"/>
      <dgm:spPr/>
    </dgm:pt>
    <dgm:pt modelId="{BBEA980B-317A-4E5A-8645-C17303949246}" type="pres">
      <dgm:prSet presAssocID="{885FAEC5-EE8C-4EB3-BCC5-751A18D542A8}" presName="desTx" presStyleLbl="revTx" presStyleIdx="20" presStyleCnt="43">
        <dgm:presLayoutVars>
          <dgm:bulletEnabled val="1"/>
        </dgm:presLayoutVars>
      </dgm:prSet>
      <dgm:spPr/>
    </dgm:pt>
    <dgm:pt modelId="{C38CA131-0E0C-4A73-82C7-00E6380FDA16}" type="pres">
      <dgm:prSet presAssocID="{885FAEC5-EE8C-4EB3-BCC5-751A18D542A8}" presName="desBackupRightNorm" presStyleCnt="0"/>
      <dgm:spPr/>
    </dgm:pt>
    <dgm:pt modelId="{6EFD3FEE-50B8-4049-AA70-09D9A3EFC88E}" type="pres">
      <dgm:prSet presAssocID="{28B21732-BA78-4B6F-8970-55B04168CC3C}" presName="desSpace" presStyleCnt="0"/>
      <dgm:spPr/>
    </dgm:pt>
    <dgm:pt modelId="{1E19ED0B-611F-46D4-B42E-27BEC99568FE}" type="pres">
      <dgm:prSet presAssocID="{4656F9FE-C888-4101-ABBF-EE6B991D6F50}" presName="desBackupLeftNorm" presStyleCnt="0"/>
      <dgm:spPr/>
    </dgm:pt>
    <dgm:pt modelId="{B56FB1C0-F3FC-4F60-8C15-9B209B618F68}" type="pres">
      <dgm:prSet presAssocID="{4656F9FE-C888-4101-ABBF-EE6B991D6F50}" presName="desComposite" presStyleCnt="0"/>
      <dgm:spPr/>
    </dgm:pt>
    <dgm:pt modelId="{8F8B0705-B892-4F1F-BF81-B8F2A5C49239}" type="pres">
      <dgm:prSet presAssocID="{4656F9FE-C888-4101-ABBF-EE6B991D6F50}" presName="desCircle" presStyleLbl="node1" presStyleIdx="10" presStyleCnt="21"/>
      <dgm:spPr/>
    </dgm:pt>
    <dgm:pt modelId="{41CD7D10-E4C1-426F-96AB-983C658C376B}" type="pres">
      <dgm:prSet presAssocID="{4656F9FE-C888-4101-ABBF-EE6B991D6F50}" presName="chTx" presStyleLbl="revTx" presStyleIdx="21" presStyleCnt="43"/>
      <dgm:spPr/>
    </dgm:pt>
    <dgm:pt modelId="{24E887AE-6BC4-4741-BD2E-098377B67EB4}" type="pres">
      <dgm:prSet presAssocID="{4656F9FE-C888-4101-ABBF-EE6B991D6F50}" presName="desTx" presStyleLbl="revTx" presStyleIdx="22" presStyleCnt="43">
        <dgm:presLayoutVars>
          <dgm:bulletEnabled val="1"/>
        </dgm:presLayoutVars>
      </dgm:prSet>
      <dgm:spPr/>
    </dgm:pt>
    <dgm:pt modelId="{C656EBA1-F293-4F5F-B0F4-CD6F2E1B59E1}" type="pres">
      <dgm:prSet presAssocID="{4656F9FE-C888-4101-ABBF-EE6B991D6F50}" presName="desBackupRightNorm" presStyleCnt="0"/>
      <dgm:spPr/>
    </dgm:pt>
    <dgm:pt modelId="{16B2D679-239B-400D-B54A-CFB97B8D25CE}" type="pres">
      <dgm:prSet presAssocID="{6529FB07-0A7A-4A2A-9050-06C14EE10F13}" presName="desSpace" presStyleCnt="0"/>
      <dgm:spPr/>
    </dgm:pt>
    <dgm:pt modelId="{9775AC1C-79DB-4F90-A123-9A76FD3C42EC}" type="pres">
      <dgm:prSet presAssocID="{B51E0AEF-797B-4667-AC31-38FDA2FD1F06}" presName="desBackupLeftNorm" presStyleCnt="0"/>
      <dgm:spPr/>
    </dgm:pt>
    <dgm:pt modelId="{CA5011B6-0275-409E-A302-0CCF52F3B1E5}" type="pres">
      <dgm:prSet presAssocID="{B51E0AEF-797B-4667-AC31-38FDA2FD1F06}" presName="desComposite" presStyleCnt="0"/>
      <dgm:spPr/>
    </dgm:pt>
    <dgm:pt modelId="{28F4DB65-ABE7-4805-8663-3C1BC17AF155}" type="pres">
      <dgm:prSet presAssocID="{B51E0AEF-797B-4667-AC31-38FDA2FD1F06}" presName="desCircle" presStyleLbl="node1" presStyleIdx="11" presStyleCnt="21"/>
      <dgm:spPr/>
    </dgm:pt>
    <dgm:pt modelId="{F3AC74AA-B473-4823-A1B6-68B054912BAA}" type="pres">
      <dgm:prSet presAssocID="{B51E0AEF-797B-4667-AC31-38FDA2FD1F06}" presName="chTx" presStyleLbl="revTx" presStyleIdx="23" presStyleCnt="43"/>
      <dgm:spPr/>
    </dgm:pt>
    <dgm:pt modelId="{C6F2D0F1-C7EB-4A49-A2B3-1062107DD400}" type="pres">
      <dgm:prSet presAssocID="{B51E0AEF-797B-4667-AC31-38FDA2FD1F06}" presName="desTx" presStyleLbl="revTx" presStyleIdx="24" presStyleCnt="43">
        <dgm:presLayoutVars>
          <dgm:bulletEnabled val="1"/>
        </dgm:presLayoutVars>
      </dgm:prSet>
      <dgm:spPr/>
    </dgm:pt>
    <dgm:pt modelId="{20CD5CF1-DD1D-457F-B0B6-4139A8FA6B95}" type="pres">
      <dgm:prSet presAssocID="{B51E0AEF-797B-4667-AC31-38FDA2FD1F06}" presName="desBackupRightNorm" presStyleCnt="0"/>
      <dgm:spPr/>
    </dgm:pt>
    <dgm:pt modelId="{0AB9E770-0595-4F6A-A9E1-1ABD9CDE4597}" type="pres">
      <dgm:prSet presAssocID="{669C64AA-6AC8-45F2-B71E-91095459C2BE}" presName="desSpace" presStyleCnt="0"/>
      <dgm:spPr/>
    </dgm:pt>
    <dgm:pt modelId="{396D4D24-397B-4F6F-9FC1-C08526EC3697}" type="pres">
      <dgm:prSet presAssocID="{2AE229A5-DABF-446C-96BB-638D6BE59C1B}" presName="desBackupLeftNorm" presStyleCnt="0"/>
      <dgm:spPr/>
    </dgm:pt>
    <dgm:pt modelId="{3D4F9923-BF73-465E-BED7-CD9535C84287}" type="pres">
      <dgm:prSet presAssocID="{2AE229A5-DABF-446C-96BB-638D6BE59C1B}" presName="desComposite" presStyleCnt="0"/>
      <dgm:spPr/>
    </dgm:pt>
    <dgm:pt modelId="{078D354D-35F6-4B74-9691-ECC2CE3FD66C}" type="pres">
      <dgm:prSet presAssocID="{2AE229A5-DABF-446C-96BB-638D6BE59C1B}" presName="desCircle" presStyleLbl="node1" presStyleIdx="12" presStyleCnt="21"/>
      <dgm:spPr/>
    </dgm:pt>
    <dgm:pt modelId="{159F599D-90E5-4B85-9231-BBD404935498}" type="pres">
      <dgm:prSet presAssocID="{2AE229A5-DABF-446C-96BB-638D6BE59C1B}" presName="chTx" presStyleLbl="revTx" presStyleIdx="25" presStyleCnt="43"/>
      <dgm:spPr/>
    </dgm:pt>
    <dgm:pt modelId="{43DE3FB8-B09B-4F9A-B1CD-6A024E0727DF}" type="pres">
      <dgm:prSet presAssocID="{2AE229A5-DABF-446C-96BB-638D6BE59C1B}" presName="desTx" presStyleLbl="revTx" presStyleIdx="26" presStyleCnt="43">
        <dgm:presLayoutVars>
          <dgm:bulletEnabled val="1"/>
        </dgm:presLayoutVars>
      </dgm:prSet>
      <dgm:spPr/>
    </dgm:pt>
    <dgm:pt modelId="{122903FB-310D-43B7-88EB-7B9EDE17E192}" type="pres">
      <dgm:prSet presAssocID="{2AE229A5-DABF-446C-96BB-638D6BE59C1B}" presName="desBackupRightNorm" presStyleCnt="0"/>
      <dgm:spPr/>
    </dgm:pt>
    <dgm:pt modelId="{ED5489E5-1AB4-420B-ADD9-27A7E6A2C100}" type="pres">
      <dgm:prSet presAssocID="{37291647-4824-4347-9622-5FAD2FF739AC}" presName="desSpace" presStyleCnt="0"/>
      <dgm:spPr/>
    </dgm:pt>
    <dgm:pt modelId="{08EED545-125E-4D17-9317-AC7B5BAC0EC6}" type="pres">
      <dgm:prSet presAssocID="{AB718D8C-9729-4A2B-A45C-55D42A3846BA}" presName="desBackupLeftNorm" presStyleCnt="0"/>
      <dgm:spPr/>
    </dgm:pt>
    <dgm:pt modelId="{BAB5D375-FD41-4ED1-A605-33E4BAB4DF5B}" type="pres">
      <dgm:prSet presAssocID="{AB718D8C-9729-4A2B-A45C-55D42A3846BA}" presName="desComposite" presStyleCnt="0"/>
      <dgm:spPr/>
    </dgm:pt>
    <dgm:pt modelId="{32D33690-2A5E-4596-9D10-90397A42E147}" type="pres">
      <dgm:prSet presAssocID="{AB718D8C-9729-4A2B-A45C-55D42A3846BA}" presName="desCircle" presStyleLbl="node1" presStyleIdx="13" presStyleCnt="21"/>
      <dgm:spPr/>
    </dgm:pt>
    <dgm:pt modelId="{E9E1377F-3959-416A-85E5-72B74ACF4334}" type="pres">
      <dgm:prSet presAssocID="{AB718D8C-9729-4A2B-A45C-55D42A3846BA}" presName="chTx" presStyleLbl="revTx" presStyleIdx="27" presStyleCnt="43"/>
      <dgm:spPr/>
    </dgm:pt>
    <dgm:pt modelId="{ED1554D5-BDD3-4A8B-A47F-5EEEDBA6B25B}" type="pres">
      <dgm:prSet presAssocID="{AB718D8C-9729-4A2B-A45C-55D42A3846BA}" presName="desTx" presStyleLbl="revTx" presStyleIdx="28" presStyleCnt="43">
        <dgm:presLayoutVars>
          <dgm:bulletEnabled val="1"/>
        </dgm:presLayoutVars>
      </dgm:prSet>
      <dgm:spPr/>
    </dgm:pt>
    <dgm:pt modelId="{033B92E8-522E-4F96-815A-749BE6F30FFE}" type="pres">
      <dgm:prSet presAssocID="{AB718D8C-9729-4A2B-A45C-55D42A3846BA}" presName="desBackupRightNorm" presStyleCnt="0"/>
      <dgm:spPr/>
    </dgm:pt>
    <dgm:pt modelId="{4FAA5189-7617-42A9-AC45-80DCC59541F3}" type="pres">
      <dgm:prSet presAssocID="{F4575E05-2FC7-4D54-B6B2-C57876D74432}" presName="desSpace" presStyleCnt="0"/>
      <dgm:spPr/>
    </dgm:pt>
    <dgm:pt modelId="{FA8BA1AE-A2B6-438F-9781-0B2EC34F5CB4}" type="pres">
      <dgm:prSet presAssocID="{AC2F717E-DAAE-4276-9F17-2D180B87374D}" presName="desBackupLeftNorm" presStyleCnt="0"/>
      <dgm:spPr/>
    </dgm:pt>
    <dgm:pt modelId="{F7E6F413-6356-4E82-B929-578355D7EF4B}" type="pres">
      <dgm:prSet presAssocID="{AC2F717E-DAAE-4276-9F17-2D180B87374D}" presName="desComposite" presStyleCnt="0"/>
      <dgm:spPr/>
    </dgm:pt>
    <dgm:pt modelId="{21D2D240-36EB-4BCB-B1B9-5668AE9F6C85}" type="pres">
      <dgm:prSet presAssocID="{AC2F717E-DAAE-4276-9F17-2D180B87374D}" presName="desCircle" presStyleLbl="node1" presStyleIdx="14" presStyleCnt="21"/>
      <dgm:spPr/>
    </dgm:pt>
    <dgm:pt modelId="{54CD6424-BD9C-442C-BCBE-5AAE4CA3C8A3}" type="pres">
      <dgm:prSet presAssocID="{AC2F717E-DAAE-4276-9F17-2D180B87374D}" presName="chTx" presStyleLbl="revTx" presStyleIdx="29" presStyleCnt="43"/>
      <dgm:spPr/>
    </dgm:pt>
    <dgm:pt modelId="{07436A31-9DFE-4711-8C3D-99174489856B}" type="pres">
      <dgm:prSet presAssocID="{AC2F717E-DAAE-4276-9F17-2D180B87374D}" presName="desTx" presStyleLbl="revTx" presStyleIdx="30" presStyleCnt="43">
        <dgm:presLayoutVars>
          <dgm:bulletEnabled val="1"/>
        </dgm:presLayoutVars>
      </dgm:prSet>
      <dgm:spPr/>
    </dgm:pt>
    <dgm:pt modelId="{BCB02DF8-D77D-4046-AE6F-C25BD15BD6BB}" type="pres">
      <dgm:prSet presAssocID="{AC2F717E-DAAE-4276-9F17-2D180B87374D}" presName="desBackupRightNorm" presStyleCnt="0"/>
      <dgm:spPr/>
    </dgm:pt>
    <dgm:pt modelId="{2356FAB9-77B0-4BCC-8E32-A5DF05CEFB7C}" type="pres">
      <dgm:prSet presAssocID="{25A7F135-19E6-4EF8-81C3-8B25CD3D4FC1}" presName="desSpace" presStyleCnt="0"/>
      <dgm:spPr/>
    </dgm:pt>
    <dgm:pt modelId="{538F414F-A3FD-434E-B0A1-A16799C9CE73}" type="pres">
      <dgm:prSet presAssocID="{CD9120A3-D27A-46B2-8FA2-9A4871E501CC}" presName="desBackupLeftNorm" presStyleCnt="0"/>
      <dgm:spPr/>
    </dgm:pt>
    <dgm:pt modelId="{2B8D4A59-5BB7-4652-95F3-CA7E1D957FCF}" type="pres">
      <dgm:prSet presAssocID="{CD9120A3-D27A-46B2-8FA2-9A4871E501CC}" presName="desComposite" presStyleCnt="0"/>
      <dgm:spPr/>
    </dgm:pt>
    <dgm:pt modelId="{801952E9-749C-42BF-802E-129D3F1EFCB5}" type="pres">
      <dgm:prSet presAssocID="{CD9120A3-D27A-46B2-8FA2-9A4871E501CC}" presName="desCircle" presStyleLbl="node1" presStyleIdx="15" presStyleCnt="21"/>
      <dgm:spPr/>
    </dgm:pt>
    <dgm:pt modelId="{FAAA1F39-46B0-4826-95EA-86EBA2DE1798}" type="pres">
      <dgm:prSet presAssocID="{CD9120A3-D27A-46B2-8FA2-9A4871E501CC}" presName="chTx" presStyleLbl="revTx" presStyleIdx="31" presStyleCnt="43"/>
      <dgm:spPr/>
    </dgm:pt>
    <dgm:pt modelId="{ADB0E320-545F-44C9-B991-9D60F677AEBC}" type="pres">
      <dgm:prSet presAssocID="{CD9120A3-D27A-46B2-8FA2-9A4871E501CC}" presName="desTx" presStyleLbl="revTx" presStyleIdx="32" presStyleCnt="43">
        <dgm:presLayoutVars>
          <dgm:bulletEnabled val="1"/>
        </dgm:presLayoutVars>
      </dgm:prSet>
      <dgm:spPr/>
    </dgm:pt>
    <dgm:pt modelId="{1177F4ED-44EC-4B63-9118-E0E26E58B824}" type="pres">
      <dgm:prSet presAssocID="{CD9120A3-D27A-46B2-8FA2-9A4871E501CC}" presName="desBackupRightNorm" presStyleCnt="0"/>
      <dgm:spPr/>
    </dgm:pt>
    <dgm:pt modelId="{292A5D8F-431B-4C46-87F3-CF98AC2C1EE0}" type="pres">
      <dgm:prSet presAssocID="{C111EEB6-4A39-4D5C-94CD-97BF49F8991C}" presName="desSpace" presStyleCnt="0"/>
      <dgm:spPr/>
    </dgm:pt>
    <dgm:pt modelId="{990654D6-D58C-499A-85D5-20B7919502A0}" type="pres">
      <dgm:prSet presAssocID="{842F07B3-C51D-46EF-8ED8-E89B50E94B2E}" presName="desBackupLeftNorm" presStyleCnt="0"/>
      <dgm:spPr/>
    </dgm:pt>
    <dgm:pt modelId="{D5B43225-E204-4640-BCA1-BAE03B5BB18D}" type="pres">
      <dgm:prSet presAssocID="{842F07B3-C51D-46EF-8ED8-E89B50E94B2E}" presName="desComposite" presStyleCnt="0"/>
      <dgm:spPr/>
    </dgm:pt>
    <dgm:pt modelId="{EA0A1DEC-3951-4090-9E97-A3C02EB50DCC}" type="pres">
      <dgm:prSet presAssocID="{842F07B3-C51D-46EF-8ED8-E89B50E94B2E}" presName="desCircle" presStyleLbl="node1" presStyleIdx="16" presStyleCnt="21"/>
      <dgm:spPr/>
    </dgm:pt>
    <dgm:pt modelId="{7E0FBF2A-6DB6-4A12-B36B-C9A3CDFAA1BA}" type="pres">
      <dgm:prSet presAssocID="{842F07B3-C51D-46EF-8ED8-E89B50E94B2E}" presName="chTx" presStyleLbl="revTx" presStyleIdx="33" presStyleCnt="43"/>
      <dgm:spPr/>
    </dgm:pt>
    <dgm:pt modelId="{B7C459E7-B024-4088-84B8-9253141337AF}" type="pres">
      <dgm:prSet presAssocID="{842F07B3-C51D-46EF-8ED8-E89B50E94B2E}" presName="desTx" presStyleLbl="revTx" presStyleIdx="34" presStyleCnt="43">
        <dgm:presLayoutVars>
          <dgm:bulletEnabled val="1"/>
        </dgm:presLayoutVars>
      </dgm:prSet>
      <dgm:spPr/>
    </dgm:pt>
    <dgm:pt modelId="{2C2FEABC-D834-447C-8C66-977B53C4756D}" type="pres">
      <dgm:prSet presAssocID="{842F07B3-C51D-46EF-8ED8-E89B50E94B2E}" presName="desBackupRightNorm" presStyleCnt="0"/>
      <dgm:spPr/>
    </dgm:pt>
    <dgm:pt modelId="{3B7C95C1-0815-4E4C-B664-A5F6FED41248}" type="pres">
      <dgm:prSet presAssocID="{65731EDF-767F-40A5-BEE9-3DC70F717E55}" presName="desSpace" presStyleCnt="0"/>
      <dgm:spPr/>
    </dgm:pt>
    <dgm:pt modelId="{678DD9A9-90A4-410A-AA60-BE073B881010}" type="pres">
      <dgm:prSet presAssocID="{7554C5F7-F007-415E-A387-61E60109EB1A}" presName="desBackupLeftNorm" presStyleCnt="0"/>
      <dgm:spPr/>
    </dgm:pt>
    <dgm:pt modelId="{652A430D-6258-4E20-AE7E-936B7AE311BC}" type="pres">
      <dgm:prSet presAssocID="{7554C5F7-F007-415E-A387-61E60109EB1A}" presName="desComposite" presStyleCnt="0"/>
      <dgm:spPr/>
    </dgm:pt>
    <dgm:pt modelId="{1874B588-C588-4FF7-A017-58B0BCC65CD5}" type="pres">
      <dgm:prSet presAssocID="{7554C5F7-F007-415E-A387-61E60109EB1A}" presName="desCircle" presStyleLbl="node1" presStyleIdx="17" presStyleCnt="21"/>
      <dgm:spPr/>
    </dgm:pt>
    <dgm:pt modelId="{9B9A6693-E782-4080-A467-2F9E1B657D54}" type="pres">
      <dgm:prSet presAssocID="{7554C5F7-F007-415E-A387-61E60109EB1A}" presName="chTx" presStyleLbl="revTx" presStyleIdx="35" presStyleCnt="43"/>
      <dgm:spPr/>
    </dgm:pt>
    <dgm:pt modelId="{FCA783DE-23F5-43C0-B381-A4748ECA9FFD}" type="pres">
      <dgm:prSet presAssocID="{7554C5F7-F007-415E-A387-61E60109EB1A}" presName="desTx" presStyleLbl="revTx" presStyleIdx="36" presStyleCnt="43">
        <dgm:presLayoutVars>
          <dgm:bulletEnabled val="1"/>
        </dgm:presLayoutVars>
      </dgm:prSet>
      <dgm:spPr/>
    </dgm:pt>
    <dgm:pt modelId="{B41A0A57-C729-4027-ADE0-26EFED4FBD59}" type="pres">
      <dgm:prSet presAssocID="{7554C5F7-F007-415E-A387-61E60109EB1A}" presName="desBackupRightNorm" presStyleCnt="0"/>
      <dgm:spPr/>
    </dgm:pt>
    <dgm:pt modelId="{E1201ACB-67FE-475D-B549-8A14C127C35F}" type="pres">
      <dgm:prSet presAssocID="{BC1D8C47-C50E-4038-A80B-4F87625C29DE}" presName="desSpace" presStyleCnt="0"/>
      <dgm:spPr/>
    </dgm:pt>
    <dgm:pt modelId="{CEFD3E38-ACCE-41D0-B61C-C54263597930}" type="pres">
      <dgm:prSet presAssocID="{55490339-BCB4-428F-9099-A79387421507}" presName="desBackupLeftNorm" presStyleCnt="0"/>
      <dgm:spPr/>
    </dgm:pt>
    <dgm:pt modelId="{4E9DFAF3-FAF7-446C-87B3-BDF326D72F14}" type="pres">
      <dgm:prSet presAssocID="{55490339-BCB4-428F-9099-A79387421507}" presName="desComposite" presStyleCnt="0"/>
      <dgm:spPr/>
    </dgm:pt>
    <dgm:pt modelId="{15BA3011-C220-4737-95A3-9D2DD4295981}" type="pres">
      <dgm:prSet presAssocID="{55490339-BCB4-428F-9099-A79387421507}" presName="desCircle" presStyleLbl="node1" presStyleIdx="18" presStyleCnt="21"/>
      <dgm:spPr/>
    </dgm:pt>
    <dgm:pt modelId="{D707E3E0-0877-47E7-930B-A1059AF5849E}" type="pres">
      <dgm:prSet presAssocID="{55490339-BCB4-428F-9099-A79387421507}" presName="chTx" presStyleLbl="revTx" presStyleIdx="37" presStyleCnt="43"/>
      <dgm:spPr/>
    </dgm:pt>
    <dgm:pt modelId="{F3227AFC-13F1-4F21-A305-767ECF95E063}" type="pres">
      <dgm:prSet presAssocID="{55490339-BCB4-428F-9099-A79387421507}" presName="desTx" presStyleLbl="revTx" presStyleIdx="38" presStyleCnt="43">
        <dgm:presLayoutVars>
          <dgm:bulletEnabled val="1"/>
        </dgm:presLayoutVars>
      </dgm:prSet>
      <dgm:spPr/>
    </dgm:pt>
    <dgm:pt modelId="{0356630F-EDE6-431D-AB34-E0C672F6CC13}" type="pres">
      <dgm:prSet presAssocID="{55490339-BCB4-428F-9099-A79387421507}" presName="desBackupRightNorm" presStyleCnt="0"/>
      <dgm:spPr/>
    </dgm:pt>
    <dgm:pt modelId="{CD767FC2-CF13-4C7A-A16E-60BF87728205}" type="pres">
      <dgm:prSet presAssocID="{2ABA6E73-C56A-4BEB-8728-468D38FB2BCC}" presName="desSpace" presStyleCnt="0"/>
      <dgm:spPr/>
    </dgm:pt>
    <dgm:pt modelId="{5CD365AE-7D32-4ED8-8F32-D86AFA7F47C1}" type="pres">
      <dgm:prSet presAssocID="{63CC55D5-7D00-49D0-86D4-30E6986E04D8}" presName="desBackupLeftNorm" presStyleCnt="0"/>
      <dgm:spPr/>
    </dgm:pt>
    <dgm:pt modelId="{D0BEBE9C-6156-494D-9E62-8998E495FF64}" type="pres">
      <dgm:prSet presAssocID="{63CC55D5-7D00-49D0-86D4-30E6986E04D8}" presName="desComposite" presStyleCnt="0"/>
      <dgm:spPr/>
    </dgm:pt>
    <dgm:pt modelId="{0AB5FFE3-68D3-49D9-9A0F-64B5FDE27073}" type="pres">
      <dgm:prSet presAssocID="{63CC55D5-7D00-49D0-86D4-30E6986E04D8}" presName="desCircle" presStyleLbl="node1" presStyleIdx="19" presStyleCnt="21"/>
      <dgm:spPr/>
    </dgm:pt>
    <dgm:pt modelId="{E3BD2BD4-C50D-44DA-8694-4C0389C44544}" type="pres">
      <dgm:prSet presAssocID="{63CC55D5-7D00-49D0-86D4-30E6986E04D8}" presName="chTx" presStyleLbl="revTx" presStyleIdx="39" presStyleCnt="43"/>
      <dgm:spPr/>
    </dgm:pt>
    <dgm:pt modelId="{42D595F2-2D05-4622-B7F2-5F8FA83EF296}" type="pres">
      <dgm:prSet presAssocID="{63CC55D5-7D00-49D0-86D4-30E6986E04D8}" presName="desTx" presStyleLbl="revTx" presStyleIdx="40" presStyleCnt="43">
        <dgm:presLayoutVars>
          <dgm:bulletEnabled val="1"/>
        </dgm:presLayoutVars>
      </dgm:prSet>
      <dgm:spPr/>
    </dgm:pt>
    <dgm:pt modelId="{4BD69027-4508-4E4F-AB8F-4F0925E24145}" type="pres">
      <dgm:prSet presAssocID="{63CC55D5-7D00-49D0-86D4-30E6986E04D8}" presName="desBackupRightNorm" presStyleCnt="0"/>
      <dgm:spPr/>
    </dgm:pt>
    <dgm:pt modelId="{782D64D9-D9D3-4978-8D2B-AEC256C317B0}" type="pres">
      <dgm:prSet presAssocID="{1BFBF967-3088-4164-AB0B-3D34A8AADDAC}" presName="desSpace" presStyleCnt="0"/>
      <dgm:spPr/>
    </dgm:pt>
    <dgm:pt modelId="{25BB7945-CABA-41D5-887D-571CBB005F92}" type="pres">
      <dgm:prSet presAssocID="{AA55B45C-5098-4C34-8DFC-B6E78414D5FC}" presName="desBackupLeftNorm" presStyleCnt="0"/>
      <dgm:spPr/>
    </dgm:pt>
    <dgm:pt modelId="{7CBED2E6-15C7-405F-882A-78F4713FD9BC}" type="pres">
      <dgm:prSet presAssocID="{AA55B45C-5098-4C34-8DFC-B6E78414D5FC}" presName="desComposite" presStyleCnt="0"/>
      <dgm:spPr/>
    </dgm:pt>
    <dgm:pt modelId="{BF1EE26A-70ED-4E42-9C2B-5F01AAC5CEEA}" type="pres">
      <dgm:prSet presAssocID="{AA55B45C-5098-4C34-8DFC-B6E78414D5FC}" presName="desCircle" presStyleLbl="node1" presStyleIdx="20" presStyleCnt="21"/>
      <dgm:spPr/>
    </dgm:pt>
    <dgm:pt modelId="{D780A964-27D9-407F-894D-B1663CCB620D}" type="pres">
      <dgm:prSet presAssocID="{AA55B45C-5098-4C34-8DFC-B6E78414D5FC}" presName="chTx" presStyleLbl="revTx" presStyleIdx="41" presStyleCnt="43"/>
      <dgm:spPr/>
    </dgm:pt>
    <dgm:pt modelId="{C069B859-5A77-4256-B8BA-7EE398D6443B}" type="pres">
      <dgm:prSet presAssocID="{AA55B45C-5098-4C34-8DFC-B6E78414D5FC}" presName="desTx" presStyleLbl="revTx" presStyleIdx="42" presStyleCnt="43">
        <dgm:presLayoutVars>
          <dgm:bulletEnabled val="1"/>
        </dgm:presLayoutVars>
      </dgm:prSet>
      <dgm:spPr/>
    </dgm:pt>
    <dgm:pt modelId="{9E1C9F09-7E63-4616-9072-451765A31A4D}" type="pres">
      <dgm:prSet presAssocID="{AA55B45C-5098-4C34-8DFC-B6E78414D5FC}" presName="desBackupRightNorm" presStyleCnt="0"/>
      <dgm:spPr/>
    </dgm:pt>
    <dgm:pt modelId="{A2072E25-2751-41C0-A8B4-C75BA01FBEFE}" type="pres">
      <dgm:prSet presAssocID="{F5456421-A516-4299-98CE-53F44FDCE5A5}" presName="desSpace" presStyleCnt="0"/>
      <dgm:spPr/>
    </dgm:pt>
  </dgm:ptLst>
  <dgm:cxnLst>
    <dgm:cxn modelId="{7FA02202-03D8-4E0C-A33D-7B3EF936CC83}" type="presOf" srcId="{B51E0AEF-797B-4667-AC31-38FDA2FD1F06}" destId="{F3AC74AA-B473-4823-A1B6-68B054912BAA}" srcOrd="0" destOrd="0" presId="urn:microsoft.com/office/officeart/2008/layout/CircleAccentTimeline"/>
    <dgm:cxn modelId="{1ACCDA05-0884-467B-8C2B-542CB6CF0D53}" srcId="{FAE19A66-0B5F-41F2-B153-B5506FBC63EA}" destId="{55490339-BCB4-428F-9099-A79387421507}" srcOrd="18" destOrd="0" parTransId="{66A0BBF4-290B-40CC-9C4A-37EC06107085}" sibTransId="{2ABA6E73-C56A-4BEB-8728-468D38FB2BCC}"/>
    <dgm:cxn modelId="{54F95D06-2960-4EAC-8DEA-6718AD7CEDA8}" srcId="{FAE19A66-0B5F-41F2-B153-B5506FBC63EA}" destId="{7554C5F7-F007-415E-A387-61E60109EB1A}" srcOrd="17" destOrd="0" parTransId="{7CC2EEF2-39B7-432A-AC65-6BC0C0D5299B}" sibTransId="{BC1D8C47-C50E-4038-A80B-4F87625C29DE}"/>
    <dgm:cxn modelId="{70B3C110-C512-4749-B112-EA1CF961DAAF}" srcId="{FAE19A66-0B5F-41F2-B153-B5506FBC63EA}" destId="{46C435E7-0D58-4BD3-81C2-6F6743FF58EE}" srcOrd="1" destOrd="0" parTransId="{5B3E11FD-592D-46BB-BCBB-BEAC77D01A00}" sibTransId="{FF25DC74-B9A2-4788-AED0-4C9C6C241935}"/>
    <dgm:cxn modelId="{20817812-6AED-47A3-AFA8-5F785CD3F219}" type="presOf" srcId="{46C435E7-0D58-4BD3-81C2-6F6743FF58EE}" destId="{33FF454F-0045-4F39-9C92-1AF0AE91431C}" srcOrd="0" destOrd="0" presId="urn:microsoft.com/office/officeart/2008/layout/CircleAccentTimeline"/>
    <dgm:cxn modelId="{90DA6B1D-57B6-4F23-A7C6-F7B9651D37E5}" type="presOf" srcId="{AB718D8C-9729-4A2B-A45C-55D42A3846BA}" destId="{E9E1377F-3959-416A-85E5-72B74ACF4334}" srcOrd="0" destOrd="0" presId="urn:microsoft.com/office/officeart/2008/layout/CircleAccentTimeline"/>
    <dgm:cxn modelId="{4F29861E-44E4-4E77-BCCB-175D02B5A5EF}" type="presOf" srcId="{842F07B3-C51D-46EF-8ED8-E89B50E94B2E}" destId="{7E0FBF2A-6DB6-4A12-B36B-C9A3CDFAA1BA}" srcOrd="0" destOrd="0" presId="urn:microsoft.com/office/officeart/2008/layout/CircleAccentTimeline"/>
    <dgm:cxn modelId="{E1EC7029-38FA-4CD2-A268-4084C84AFCD7}" srcId="{FAE19A66-0B5F-41F2-B153-B5506FBC63EA}" destId="{37D7EB79-06F8-4720-BD54-3E3370DB3166}" srcOrd="0" destOrd="0" parTransId="{1F335569-48CB-40DC-86DF-94328D5008A3}" sibTransId="{CE22FDBF-449F-4ADE-8919-B623FD6CB8CD}"/>
    <dgm:cxn modelId="{AC368036-785B-4C85-B9D8-A7BED446298B}" srcId="{FAE19A66-0B5F-41F2-B153-B5506FBC63EA}" destId="{81B3565C-6552-453F-8FDD-AA05FC920000}" srcOrd="7" destOrd="0" parTransId="{DD33B866-1015-4782-BCFD-9FA14E748F07}" sibTransId="{5222350C-0149-419C-B429-163B897C8E9A}"/>
    <dgm:cxn modelId="{69EA6E37-2F47-4A1B-8F36-CCE6E0F5EF19}" type="presOf" srcId="{63CC55D5-7D00-49D0-86D4-30E6986E04D8}" destId="{E3BD2BD4-C50D-44DA-8694-4C0389C44544}" srcOrd="0" destOrd="0" presId="urn:microsoft.com/office/officeart/2008/layout/CircleAccentTimeline"/>
    <dgm:cxn modelId="{B7441F3E-57CE-4941-B930-287F3622DB62}" srcId="{FAE19A66-0B5F-41F2-B153-B5506FBC63EA}" destId="{37692637-A431-4F60-A3EC-EDFF273FA241}" srcOrd="5" destOrd="0" parTransId="{0FF02A72-7C51-4FCA-8C14-4BB3F6ABFDFE}" sibTransId="{662258CB-2753-4E9F-BA89-9E9B1F5B2327}"/>
    <dgm:cxn modelId="{BB559440-D104-4444-A7C0-0B749685A30D}" srcId="{FAE19A66-0B5F-41F2-B153-B5506FBC63EA}" destId="{AC2F717E-DAAE-4276-9F17-2D180B87374D}" srcOrd="14" destOrd="0" parTransId="{20E7B68D-C2B6-4B4F-944B-8B845F034B0B}" sibTransId="{25A7F135-19E6-4EF8-81C3-8B25CD3D4FC1}"/>
    <dgm:cxn modelId="{C26CEA5E-1072-4CDE-8C62-51143B466741}" type="presOf" srcId="{AC2F717E-DAAE-4276-9F17-2D180B87374D}" destId="{54CD6424-BD9C-442C-BCBE-5AAE4CA3C8A3}" srcOrd="0" destOrd="0" presId="urn:microsoft.com/office/officeart/2008/layout/CircleAccentTimeline"/>
    <dgm:cxn modelId="{748D0B63-19B1-4E30-A8C0-266E09FE59E6}" type="presOf" srcId="{55490339-BCB4-428F-9099-A79387421507}" destId="{D707E3E0-0877-47E7-930B-A1059AF5849E}" srcOrd="0" destOrd="0" presId="urn:microsoft.com/office/officeart/2008/layout/CircleAccentTimeline"/>
    <dgm:cxn modelId="{C8F2C463-8229-4758-8E25-CE52954AA998}" srcId="{FAE19A66-0B5F-41F2-B153-B5506FBC63EA}" destId="{9590D9B8-2C4E-4DAD-A497-0323A1834177}" srcOrd="6" destOrd="0" parTransId="{75B2F04A-905B-427F-A0EE-6B0DEFF59032}" sibTransId="{C8162714-D859-4998-840E-187CF4C39EE9}"/>
    <dgm:cxn modelId="{4FC4FF67-7BFA-4786-953B-7980112F4373}" type="presOf" srcId="{9A460926-2BF5-46A5-99D7-2386FCA43111}" destId="{F7F15FDD-2831-4713-8FB6-A6F82CB497D5}" srcOrd="0" destOrd="0" presId="urn:microsoft.com/office/officeart/2008/layout/CircleAccentTimeline"/>
    <dgm:cxn modelId="{B91A3548-D02C-4DD5-B604-8065D4A3D639}" type="presOf" srcId="{5504764A-9136-4680-9A09-EC360D0EE645}" destId="{FCC9B0C8-7824-48DC-B58D-4648DDC28D49}" srcOrd="0" destOrd="0" presId="urn:microsoft.com/office/officeart/2008/layout/CircleAccentTimeline"/>
    <dgm:cxn modelId="{1044626D-08D3-4904-B072-4C3020AA0536}" type="presOf" srcId="{2AE229A5-DABF-446C-96BB-638D6BE59C1B}" destId="{159F599D-90E5-4B85-9231-BBD404935498}" srcOrd="0" destOrd="0" presId="urn:microsoft.com/office/officeart/2008/layout/CircleAccentTimeline"/>
    <dgm:cxn modelId="{14E71A53-CB38-46E6-957E-F97892660533}" type="presOf" srcId="{7554C5F7-F007-415E-A387-61E60109EB1A}" destId="{9B9A6693-E782-4080-A467-2F9E1B657D54}" srcOrd="0" destOrd="0" presId="urn:microsoft.com/office/officeart/2008/layout/CircleAccentTimeline"/>
    <dgm:cxn modelId="{CE56B653-E132-48F3-B6BD-B17DA6377376}" type="presOf" srcId="{9590D9B8-2C4E-4DAD-A497-0323A1834177}" destId="{480E11FF-AB9D-4AB2-9B15-916113F5FFEC}" srcOrd="0" destOrd="0" presId="urn:microsoft.com/office/officeart/2008/layout/CircleAccentTimeline"/>
    <dgm:cxn modelId="{1BBD4974-F0C5-4E7B-BA1D-88A3C5676FD4}" srcId="{FAE19A66-0B5F-41F2-B153-B5506FBC63EA}" destId="{63CC55D5-7D00-49D0-86D4-30E6986E04D8}" srcOrd="19" destOrd="0" parTransId="{EB898756-758C-49D0-A9DD-07053C1365D1}" sibTransId="{1BFBF967-3088-4164-AB0B-3D34A8AADDAC}"/>
    <dgm:cxn modelId="{DA7BCE78-06CD-4CEB-AD8F-1D5BA8A37341}" srcId="{FAE19A66-0B5F-41F2-B153-B5506FBC63EA}" destId="{4656F9FE-C888-4101-ABBF-EE6B991D6F50}" srcOrd="10" destOrd="0" parTransId="{AD5768C7-988A-42C7-957D-ED52756A82B5}" sibTransId="{6529FB07-0A7A-4A2A-9050-06C14EE10F13}"/>
    <dgm:cxn modelId="{1A2B7A7A-D8D4-4EEC-B668-4A6D5E5675F5}" type="presOf" srcId="{AA55B45C-5098-4C34-8DFC-B6E78414D5FC}" destId="{D780A964-27D9-407F-894D-B1663CCB620D}" srcOrd="0" destOrd="0" presId="urn:microsoft.com/office/officeart/2008/layout/CircleAccentTimeline"/>
    <dgm:cxn modelId="{16E9578D-A435-4895-99B5-8475780ABF04}" type="presOf" srcId="{885FAEC5-EE8C-4EB3-BCC5-751A18D542A8}" destId="{F5D2393E-2A5F-48C9-AFA3-33C1551DA9C1}" srcOrd="0" destOrd="0" presId="urn:microsoft.com/office/officeart/2008/layout/CircleAccentTimeline"/>
    <dgm:cxn modelId="{801B2F96-581E-4E5D-970C-EAE49E64D1D9}" type="presOf" srcId="{F9EF349E-89A6-4429-91E9-EF93DE9A2F6B}" destId="{051D3E1C-1DDE-4C71-8647-0E422A6AE1AC}" srcOrd="0" destOrd="0" presId="urn:microsoft.com/office/officeart/2008/layout/CircleAccentTimeline"/>
    <dgm:cxn modelId="{B3E1E79D-169B-4FB1-A76B-91DEDF441D11}" type="presOf" srcId="{81B3565C-6552-453F-8FDD-AA05FC920000}" destId="{649FCEA3-186A-44CC-97EF-3CBB7A8C810D}" srcOrd="0" destOrd="0" presId="urn:microsoft.com/office/officeart/2008/layout/CircleAccentTimeline"/>
    <dgm:cxn modelId="{35C345A1-A16F-4950-A284-E2570DBBB412}" type="presOf" srcId="{3FFC4959-EE7B-4883-91C5-9380D91DA7A8}" destId="{8F4092E5-9F89-476B-9255-1491D6E4E1E6}" srcOrd="0" destOrd="0" presId="urn:microsoft.com/office/officeart/2008/layout/CircleAccentTimeline"/>
    <dgm:cxn modelId="{93EFA1A8-8E14-42B0-A1AE-1AEB354917DC}" srcId="{F9EF349E-89A6-4429-91E9-EF93DE9A2F6B}" destId="{FAE19A66-0B5F-41F2-B153-B5506FBC63EA}" srcOrd="0" destOrd="0" parTransId="{8CCFCAB7-E3DA-4195-B15E-00CF7625995C}" sibTransId="{0D7E67D3-FDDD-49B3-897D-F62F18F54B05}"/>
    <dgm:cxn modelId="{130191AC-C470-4F21-BE13-0C11C2E433C7}" type="presOf" srcId="{4656F9FE-C888-4101-ABBF-EE6B991D6F50}" destId="{41CD7D10-E4C1-426F-96AB-983C658C376B}" srcOrd="0" destOrd="0" presId="urn:microsoft.com/office/officeart/2008/layout/CircleAccentTimeline"/>
    <dgm:cxn modelId="{BB0348AE-A4C4-4216-A45D-6142E14ED38F}" type="presOf" srcId="{CD9120A3-D27A-46B2-8FA2-9A4871E501CC}" destId="{FAAA1F39-46B0-4826-95EA-86EBA2DE1798}" srcOrd="0" destOrd="0" presId="urn:microsoft.com/office/officeart/2008/layout/CircleAccentTimeline"/>
    <dgm:cxn modelId="{E42A8AAE-DA02-4EE7-9888-70D7057E7008}" srcId="{FAE19A66-0B5F-41F2-B153-B5506FBC63EA}" destId="{9A460926-2BF5-46A5-99D7-2386FCA43111}" srcOrd="4" destOrd="0" parTransId="{CC569CF2-1DBA-4D39-82E2-E932627DED58}" sibTransId="{A8235EED-F005-4920-A660-77C100EAE5E8}"/>
    <dgm:cxn modelId="{1E54C7BA-E17D-488E-B9BB-B4DB237061EE}" srcId="{FAE19A66-0B5F-41F2-B153-B5506FBC63EA}" destId="{AB718D8C-9729-4A2B-A45C-55D42A3846BA}" srcOrd="13" destOrd="0" parTransId="{41B08127-158C-457E-9E23-2205C200EE1B}" sibTransId="{F4575E05-2FC7-4D54-B6B2-C57876D74432}"/>
    <dgm:cxn modelId="{9734F7BA-3839-4246-A3B2-689249B7A4B9}" srcId="{FAE19A66-0B5F-41F2-B153-B5506FBC63EA}" destId="{5504764A-9136-4680-9A09-EC360D0EE645}" srcOrd="8" destOrd="0" parTransId="{97F32C4E-078D-44B2-9552-B43AC3A73D54}" sibTransId="{28878AEF-70FE-43A9-A529-B1884DF7AC15}"/>
    <dgm:cxn modelId="{CBFC14BC-C2E4-4B40-AFDC-50223933B228}" type="presOf" srcId="{37D7EB79-06F8-4720-BD54-3E3370DB3166}" destId="{3379EB13-B780-48B7-8C49-6E0F8CA48368}" srcOrd="0" destOrd="0" presId="urn:microsoft.com/office/officeart/2008/layout/CircleAccentTimeline"/>
    <dgm:cxn modelId="{CAEA61BF-8319-4E68-A07E-1FF4A982D33D}" srcId="{FAE19A66-0B5F-41F2-B153-B5506FBC63EA}" destId="{3FFC4959-EE7B-4883-91C5-9380D91DA7A8}" srcOrd="2" destOrd="0" parTransId="{707FC4B6-35E4-405C-A0CC-8038696E4836}" sibTransId="{F6E35442-DB10-45EF-83EA-D4B704FC2C5B}"/>
    <dgm:cxn modelId="{BCD5B9C8-B395-4D04-8896-F681E56E9212}" srcId="{FAE19A66-0B5F-41F2-B153-B5506FBC63EA}" destId="{2AE229A5-DABF-446C-96BB-638D6BE59C1B}" srcOrd="12" destOrd="0" parTransId="{EEFF484D-D713-440D-83AB-6E7BDD10DA59}" sibTransId="{37291647-4824-4347-9622-5FAD2FF739AC}"/>
    <dgm:cxn modelId="{C1321FC9-8632-4232-8E34-49EB3ECE3E2D}" type="presOf" srcId="{9419740D-1CC2-497D-A928-41487E85914C}" destId="{2F20E21C-F557-4C9F-BE0E-1C87F24258AC}" srcOrd="0" destOrd="0" presId="urn:microsoft.com/office/officeart/2008/layout/CircleAccentTimeline"/>
    <dgm:cxn modelId="{9F3D2ECA-0BAC-4530-9B8C-DE9CB2FD3E71}" type="presOf" srcId="{FAE19A66-0B5F-41F2-B153-B5506FBC63EA}" destId="{0B3D7D32-7EB1-4F43-B330-1E698AAA073D}" srcOrd="0" destOrd="0" presId="urn:microsoft.com/office/officeart/2008/layout/CircleAccentTimeline"/>
    <dgm:cxn modelId="{3FAA79D2-1DC8-419B-9DDE-2F0A753AD3D5}" srcId="{FAE19A66-0B5F-41F2-B153-B5506FBC63EA}" destId="{885FAEC5-EE8C-4EB3-BCC5-751A18D542A8}" srcOrd="9" destOrd="0" parTransId="{B78A1427-6342-4E0A-BC76-70FEBFA7BF18}" sibTransId="{28B21732-BA78-4B6F-8970-55B04168CC3C}"/>
    <dgm:cxn modelId="{61AB71DC-2860-43ED-91DD-94AA74939C62}" srcId="{FAE19A66-0B5F-41F2-B153-B5506FBC63EA}" destId="{B51E0AEF-797B-4667-AC31-38FDA2FD1F06}" srcOrd="11" destOrd="0" parTransId="{A31160F1-D904-446A-AC7B-0FB3012AD840}" sibTransId="{669C64AA-6AC8-45F2-B71E-91095459C2BE}"/>
    <dgm:cxn modelId="{F4992DDD-746E-40A5-B6EC-4707C5E28F20}" srcId="{FAE19A66-0B5F-41F2-B153-B5506FBC63EA}" destId="{CD9120A3-D27A-46B2-8FA2-9A4871E501CC}" srcOrd="15" destOrd="0" parTransId="{0EC07C1E-6A08-4614-BAC8-2C63D6CC7AB3}" sibTransId="{C111EEB6-4A39-4D5C-94CD-97BF49F8991C}"/>
    <dgm:cxn modelId="{F11DD5F2-CC6F-4486-8ADD-BDC545C85216}" srcId="{FAE19A66-0B5F-41F2-B153-B5506FBC63EA}" destId="{AA55B45C-5098-4C34-8DFC-B6E78414D5FC}" srcOrd="20" destOrd="0" parTransId="{C5FE174D-916F-45A9-B422-59A4284154CC}" sibTransId="{F5456421-A516-4299-98CE-53F44FDCE5A5}"/>
    <dgm:cxn modelId="{2754B5F6-CF8A-47A9-9372-9BFDF8C8ACE1}" type="presOf" srcId="{37692637-A431-4F60-A3EC-EDFF273FA241}" destId="{38A35F6B-32B2-4D0B-9EF6-176D93E90007}" srcOrd="0" destOrd="0" presId="urn:microsoft.com/office/officeart/2008/layout/CircleAccentTimeline"/>
    <dgm:cxn modelId="{54DF5BFD-95F8-4C6D-8993-BA3AD336B23E}" srcId="{FAE19A66-0B5F-41F2-B153-B5506FBC63EA}" destId="{842F07B3-C51D-46EF-8ED8-E89B50E94B2E}" srcOrd="16" destOrd="0" parTransId="{EFDBF390-52D4-4187-A9C8-9DFDE5E88464}" sibTransId="{65731EDF-767F-40A5-BEE9-3DC70F717E55}"/>
    <dgm:cxn modelId="{76CE3DFE-BC52-4A66-A974-2654224B9DF3}" srcId="{FAE19A66-0B5F-41F2-B153-B5506FBC63EA}" destId="{9419740D-1CC2-497D-A928-41487E85914C}" srcOrd="3" destOrd="0" parTransId="{CBFC346E-9330-42DA-A7E0-029D19E8E095}" sibTransId="{D602CCD6-F9A1-4653-9633-CE731049408E}"/>
    <dgm:cxn modelId="{472D1BB7-850F-4063-A20A-57AB925379D8}" type="presParOf" srcId="{051D3E1C-1DDE-4C71-8647-0E422A6AE1AC}" destId="{DA4F87FE-07F1-4CA9-92AC-296D6A7594EA}" srcOrd="0" destOrd="0" presId="urn:microsoft.com/office/officeart/2008/layout/CircleAccentTimeline"/>
    <dgm:cxn modelId="{AA9B5B1C-7DB0-475B-B0AF-2CC0D63FE59A}" type="presParOf" srcId="{DA4F87FE-07F1-4CA9-92AC-296D6A7594EA}" destId="{5E004CF2-4EA3-40B4-8D12-0907A5EED19C}" srcOrd="0" destOrd="0" presId="urn:microsoft.com/office/officeart/2008/layout/CircleAccentTimeline"/>
    <dgm:cxn modelId="{46E6F767-ADF9-49B5-9975-1889FBDF308E}" type="presParOf" srcId="{DA4F87FE-07F1-4CA9-92AC-296D6A7594EA}" destId="{0B3D7D32-7EB1-4F43-B330-1E698AAA073D}" srcOrd="1" destOrd="0" presId="urn:microsoft.com/office/officeart/2008/layout/CircleAccentTimeline"/>
    <dgm:cxn modelId="{79EA30BD-4AD5-4A7F-9103-2D82730BEF8E}" type="presParOf" srcId="{DA4F87FE-07F1-4CA9-92AC-296D6A7594EA}" destId="{1469278C-8A20-4DCC-9A2C-BBB36AFAE491}" srcOrd="2" destOrd="0" presId="urn:microsoft.com/office/officeart/2008/layout/CircleAccentTimeline"/>
    <dgm:cxn modelId="{492250D8-A14E-46B5-AD97-A3A5C4442D88}" type="presParOf" srcId="{051D3E1C-1DDE-4C71-8647-0E422A6AE1AC}" destId="{EC95C4C5-9E4C-4769-8908-138D15397D58}" srcOrd="1" destOrd="0" presId="urn:microsoft.com/office/officeart/2008/layout/CircleAccentTimeline"/>
    <dgm:cxn modelId="{FD74135F-1590-45F8-B137-6BC6B80AAF6B}" type="presParOf" srcId="{051D3E1C-1DDE-4C71-8647-0E422A6AE1AC}" destId="{60C81A29-A06F-486E-8518-147D9B6B6841}" srcOrd="2" destOrd="0" presId="urn:microsoft.com/office/officeart/2008/layout/CircleAccentTimeline"/>
    <dgm:cxn modelId="{22F749AA-64A0-4236-B13A-24380A3E1937}" type="presParOf" srcId="{051D3E1C-1DDE-4C71-8647-0E422A6AE1AC}" destId="{8BFF48AC-7335-4EB9-B193-7ED7B90C5E8D}" srcOrd="3" destOrd="0" presId="urn:microsoft.com/office/officeart/2008/layout/CircleAccentTimeline"/>
    <dgm:cxn modelId="{4C3DDE65-CE61-4F0B-994C-93CA74B3F2DF}" type="presParOf" srcId="{051D3E1C-1DDE-4C71-8647-0E422A6AE1AC}" destId="{E13C164B-BC69-498C-8D1F-59C22F503053}" srcOrd="4" destOrd="0" presId="urn:microsoft.com/office/officeart/2008/layout/CircleAccentTimeline"/>
    <dgm:cxn modelId="{D99E0FBC-3ED7-4472-BCB0-869F03B9E537}" type="presParOf" srcId="{E13C164B-BC69-498C-8D1F-59C22F503053}" destId="{FB12A26A-5F66-4ED2-BAD1-0B7BFB601D7E}" srcOrd="0" destOrd="0" presId="urn:microsoft.com/office/officeart/2008/layout/CircleAccentTimeline"/>
    <dgm:cxn modelId="{43C45AC8-55B0-4F89-87D7-7CC20011CCFA}" type="presParOf" srcId="{E13C164B-BC69-498C-8D1F-59C22F503053}" destId="{3379EB13-B780-48B7-8C49-6E0F8CA48368}" srcOrd="1" destOrd="0" presId="urn:microsoft.com/office/officeart/2008/layout/CircleAccentTimeline"/>
    <dgm:cxn modelId="{D780A4D8-820F-4440-B5F8-7939856EC1F7}" type="presParOf" srcId="{E13C164B-BC69-498C-8D1F-59C22F503053}" destId="{B3BA00D5-A805-4F96-B4E3-A504E7BECC96}" srcOrd="2" destOrd="0" presId="urn:microsoft.com/office/officeart/2008/layout/CircleAccentTimeline"/>
    <dgm:cxn modelId="{11620AF1-BABB-4152-98BB-A3A277BF69B5}" type="presParOf" srcId="{051D3E1C-1DDE-4C71-8647-0E422A6AE1AC}" destId="{4BE1F9BC-DEDB-45A7-9F68-F49BB50254CC}" srcOrd="5" destOrd="0" presId="urn:microsoft.com/office/officeart/2008/layout/CircleAccentTimeline"/>
    <dgm:cxn modelId="{D775B30B-C48B-4F37-B3E2-F34EDD69FA89}" type="presParOf" srcId="{051D3E1C-1DDE-4C71-8647-0E422A6AE1AC}" destId="{367066AA-EF1F-4F9D-89A3-D977532ACC1E}" srcOrd="6" destOrd="0" presId="urn:microsoft.com/office/officeart/2008/layout/CircleAccentTimeline"/>
    <dgm:cxn modelId="{542A8B42-7B4C-43EC-B8AC-570DB1193178}" type="presParOf" srcId="{051D3E1C-1DDE-4C71-8647-0E422A6AE1AC}" destId="{9E254D1D-4B2D-4C02-8D45-90403511FE4C}" srcOrd="7" destOrd="0" presId="urn:microsoft.com/office/officeart/2008/layout/CircleAccentTimeline"/>
    <dgm:cxn modelId="{A90DD15C-9B80-4655-8646-EEB696121934}" type="presParOf" srcId="{051D3E1C-1DDE-4C71-8647-0E422A6AE1AC}" destId="{100DBD51-69B6-4692-B0A3-A40D82314BDB}" srcOrd="8" destOrd="0" presId="urn:microsoft.com/office/officeart/2008/layout/CircleAccentTimeline"/>
    <dgm:cxn modelId="{F9CB3761-8054-4EDC-A99D-F4E7B7F5C5FE}" type="presParOf" srcId="{100DBD51-69B6-4692-B0A3-A40D82314BDB}" destId="{3C1E10DB-8E41-4DB3-81A1-372AC79D094D}" srcOrd="0" destOrd="0" presId="urn:microsoft.com/office/officeart/2008/layout/CircleAccentTimeline"/>
    <dgm:cxn modelId="{22FF5E7D-33C5-49E6-A2D4-009A548C9423}" type="presParOf" srcId="{100DBD51-69B6-4692-B0A3-A40D82314BDB}" destId="{33FF454F-0045-4F39-9C92-1AF0AE91431C}" srcOrd="1" destOrd="0" presId="urn:microsoft.com/office/officeart/2008/layout/CircleAccentTimeline"/>
    <dgm:cxn modelId="{FC6A1D3A-E08C-4F03-B66D-2B9CA19667A4}" type="presParOf" srcId="{100DBD51-69B6-4692-B0A3-A40D82314BDB}" destId="{1D2637B2-EDA8-4D6D-AAA4-E02CB9251A4C}" srcOrd="2" destOrd="0" presId="urn:microsoft.com/office/officeart/2008/layout/CircleAccentTimeline"/>
    <dgm:cxn modelId="{CEB0BED7-1E3E-4A6C-85DF-21287B007286}" type="presParOf" srcId="{051D3E1C-1DDE-4C71-8647-0E422A6AE1AC}" destId="{826234A3-2369-433A-97F5-876B867B1E4A}" srcOrd="9" destOrd="0" presId="urn:microsoft.com/office/officeart/2008/layout/CircleAccentTimeline"/>
    <dgm:cxn modelId="{4D3965BB-1278-4F70-8C2C-DC2A1BF62C7D}" type="presParOf" srcId="{051D3E1C-1DDE-4C71-8647-0E422A6AE1AC}" destId="{44A066CF-6BAE-4479-8E65-8F410A68E838}" srcOrd="10" destOrd="0" presId="urn:microsoft.com/office/officeart/2008/layout/CircleAccentTimeline"/>
    <dgm:cxn modelId="{D269740A-9DAA-4FB2-A95C-5FB021F53ED1}" type="presParOf" srcId="{051D3E1C-1DDE-4C71-8647-0E422A6AE1AC}" destId="{22EBF3AC-38EA-4B6D-84ED-4F50D4DD1830}" srcOrd="11" destOrd="0" presId="urn:microsoft.com/office/officeart/2008/layout/CircleAccentTimeline"/>
    <dgm:cxn modelId="{7E52FBEB-9638-4413-9BF0-712D2E72650F}" type="presParOf" srcId="{051D3E1C-1DDE-4C71-8647-0E422A6AE1AC}" destId="{58670B4E-2821-47A5-8603-0882BEDB163C}" srcOrd="12" destOrd="0" presId="urn:microsoft.com/office/officeart/2008/layout/CircleAccentTimeline"/>
    <dgm:cxn modelId="{E31E641D-25E7-4D7D-81A6-8CD6262A7BB3}" type="presParOf" srcId="{58670B4E-2821-47A5-8603-0882BEDB163C}" destId="{8E72DCCD-0C3A-4CEB-8B87-8275BD2E490A}" srcOrd="0" destOrd="0" presId="urn:microsoft.com/office/officeart/2008/layout/CircleAccentTimeline"/>
    <dgm:cxn modelId="{79F1AA7D-DAC1-4146-875A-AC88E1864E65}" type="presParOf" srcId="{58670B4E-2821-47A5-8603-0882BEDB163C}" destId="{8F4092E5-9F89-476B-9255-1491D6E4E1E6}" srcOrd="1" destOrd="0" presId="urn:microsoft.com/office/officeart/2008/layout/CircleAccentTimeline"/>
    <dgm:cxn modelId="{7E649A7E-7A90-4931-9493-595CA516D232}" type="presParOf" srcId="{58670B4E-2821-47A5-8603-0882BEDB163C}" destId="{61B09DB7-6291-43A0-8556-C98A7BC5D5CC}" srcOrd="2" destOrd="0" presId="urn:microsoft.com/office/officeart/2008/layout/CircleAccentTimeline"/>
    <dgm:cxn modelId="{BA2F8412-8BC4-4445-A747-F0E5ECE7D6AE}" type="presParOf" srcId="{051D3E1C-1DDE-4C71-8647-0E422A6AE1AC}" destId="{775FC082-E4E6-403D-ADFB-79DC1B0256D9}" srcOrd="13" destOrd="0" presId="urn:microsoft.com/office/officeart/2008/layout/CircleAccentTimeline"/>
    <dgm:cxn modelId="{2749F734-50EC-42CE-8D9D-C1F75DCF7D1B}" type="presParOf" srcId="{051D3E1C-1DDE-4C71-8647-0E422A6AE1AC}" destId="{AA657144-02FE-4EB3-BFBE-739A653244EC}" srcOrd="14" destOrd="0" presId="urn:microsoft.com/office/officeart/2008/layout/CircleAccentTimeline"/>
    <dgm:cxn modelId="{AB260B4E-8909-43B6-81A4-5EE59A2AE14A}" type="presParOf" srcId="{051D3E1C-1DDE-4C71-8647-0E422A6AE1AC}" destId="{0C35C528-4A12-40DE-A20A-7661168C0D5E}" srcOrd="15" destOrd="0" presId="urn:microsoft.com/office/officeart/2008/layout/CircleAccentTimeline"/>
    <dgm:cxn modelId="{B6587436-ECB6-4C39-86CB-B0EF4CBD80FE}" type="presParOf" srcId="{051D3E1C-1DDE-4C71-8647-0E422A6AE1AC}" destId="{BBD8797A-AAFC-4D51-9147-2975FFDB371C}" srcOrd="16" destOrd="0" presId="urn:microsoft.com/office/officeart/2008/layout/CircleAccentTimeline"/>
    <dgm:cxn modelId="{4094D058-8D42-4A46-928C-A37E0A78D526}" type="presParOf" srcId="{BBD8797A-AAFC-4D51-9147-2975FFDB371C}" destId="{54AEFD5E-1360-466B-B960-DBAA5E666494}" srcOrd="0" destOrd="0" presId="urn:microsoft.com/office/officeart/2008/layout/CircleAccentTimeline"/>
    <dgm:cxn modelId="{2E160BBD-3E13-4758-AA39-76386D73A399}" type="presParOf" srcId="{BBD8797A-AAFC-4D51-9147-2975FFDB371C}" destId="{2F20E21C-F557-4C9F-BE0E-1C87F24258AC}" srcOrd="1" destOrd="0" presId="urn:microsoft.com/office/officeart/2008/layout/CircleAccentTimeline"/>
    <dgm:cxn modelId="{FCDBADE3-7D7C-42A5-A6EB-4EDFAE2339AD}" type="presParOf" srcId="{BBD8797A-AAFC-4D51-9147-2975FFDB371C}" destId="{EC34CA60-6701-4F81-827E-7399AEB2F59B}" srcOrd="2" destOrd="0" presId="urn:microsoft.com/office/officeart/2008/layout/CircleAccentTimeline"/>
    <dgm:cxn modelId="{BDAC1403-C554-407F-A74C-D7389AE4698E}" type="presParOf" srcId="{051D3E1C-1DDE-4C71-8647-0E422A6AE1AC}" destId="{83A39877-FE5D-46EE-BF9D-15DC34E5B3C7}" srcOrd="17" destOrd="0" presId="urn:microsoft.com/office/officeart/2008/layout/CircleAccentTimeline"/>
    <dgm:cxn modelId="{4C32CB54-24A4-45F3-90A9-E3D59EC8B753}" type="presParOf" srcId="{051D3E1C-1DDE-4C71-8647-0E422A6AE1AC}" destId="{0BBCE6C0-DE2B-4144-A270-A19EE05721B4}" srcOrd="18" destOrd="0" presId="urn:microsoft.com/office/officeart/2008/layout/CircleAccentTimeline"/>
    <dgm:cxn modelId="{23C21347-EEC6-435A-A899-F4905AB56734}" type="presParOf" srcId="{051D3E1C-1DDE-4C71-8647-0E422A6AE1AC}" destId="{74822E3F-321F-415C-A846-A8071A1DB1CC}" srcOrd="19" destOrd="0" presId="urn:microsoft.com/office/officeart/2008/layout/CircleAccentTimeline"/>
    <dgm:cxn modelId="{DACF89A0-5BFF-4EF1-A296-EFA3B75C1181}" type="presParOf" srcId="{051D3E1C-1DDE-4C71-8647-0E422A6AE1AC}" destId="{24B7853E-B1DA-4278-8189-7F49B4FAF720}" srcOrd="20" destOrd="0" presId="urn:microsoft.com/office/officeart/2008/layout/CircleAccentTimeline"/>
    <dgm:cxn modelId="{6019B9BC-0A05-47BD-821D-84945D534C74}" type="presParOf" srcId="{24B7853E-B1DA-4278-8189-7F49B4FAF720}" destId="{36DF2752-B413-42D2-A905-02008B42D259}" srcOrd="0" destOrd="0" presId="urn:microsoft.com/office/officeart/2008/layout/CircleAccentTimeline"/>
    <dgm:cxn modelId="{31861FBB-A974-4BA6-A4CD-3E2E260FD05D}" type="presParOf" srcId="{24B7853E-B1DA-4278-8189-7F49B4FAF720}" destId="{F7F15FDD-2831-4713-8FB6-A6F82CB497D5}" srcOrd="1" destOrd="0" presId="urn:microsoft.com/office/officeart/2008/layout/CircleAccentTimeline"/>
    <dgm:cxn modelId="{3D6DE5FB-657B-4F2A-9340-4C4093AAFA76}" type="presParOf" srcId="{24B7853E-B1DA-4278-8189-7F49B4FAF720}" destId="{32DE324F-33B9-4253-9FCA-A7B3AB341D4E}" srcOrd="2" destOrd="0" presId="urn:microsoft.com/office/officeart/2008/layout/CircleAccentTimeline"/>
    <dgm:cxn modelId="{260F6EED-AD08-4AA3-A895-BFBEFEF0D768}" type="presParOf" srcId="{051D3E1C-1DDE-4C71-8647-0E422A6AE1AC}" destId="{88E443BA-EA48-4C42-883E-E2CA8A9F3FF5}" srcOrd="21" destOrd="0" presId="urn:microsoft.com/office/officeart/2008/layout/CircleAccentTimeline"/>
    <dgm:cxn modelId="{A61C4575-179A-49AF-9BEB-DC15057F438C}" type="presParOf" srcId="{051D3E1C-1DDE-4C71-8647-0E422A6AE1AC}" destId="{1DF5CAD2-228F-4B73-8933-32E63E8701FE}" srcOrd="22" destOrd="0" presId="urn:microsoft.com/office/officeart/2008/layout/CircleAccentTimeline"/>
    <dgm:cxn modelId="{C697F80C-BA60-47D3-BBCA-7E6E1AB20ACE}" type="presParOf" srcId="{051D3E1C-1DDE-4C71-8647-0E422A6AE1AC}" destId="{882D9437-C91F-4B35-8651-EAE2185A2AC5}" srcOrd="23" destOrd="0" presId="urn:microsoft.com/office/officeart/2008/layout/CircleAccentTimeline"/>
    <dgm:cxn modelId="{255A2FAE-C373-4F87-8033-E72638313F08}" type="presParOf" srcId="{051D3E1C-1DDE-4C71-8647-0E422A6AE1AC}" destId="{27A4DF4A-31C5-41AE-8038-E4B5A337C510}" srcOrd="24" destOrd="0" presId="urn:microsoft.com/office/officeart/2008/layout/CircleAccentTimeline"/>
    <dgm:cxn modelId="{E135E4AC-D2B1-4E35-A8A4-B343CE4E7C0B}" type="presParOf" srcId="{27A4DF4A-31C5-41AE-8038-E4B5A337C510}" destId="{23C4E39E-5C40-48B5-97D4-DBC60342738A}" srcOrd="0" destOrd="0" presId="urn:microsoft.com/office/officeart/2008/layout/CircleAccentTimeline"/>
    <dgm:cxn modelId="{E8527751-F712-49B6-801A-CB25C384BEB2}" type="presParOf" srcId="{27A4DF4A-31C5-41AE-8038-E4B5A337C510}" destId="{38A35F6B-32B2-4D0B-9EF6-176D93E90007}" srcOrd="1" destOrd="0" presId="urn:microsoft.com/office/officeart/2008/layout/CircleAccentTimeline"/>
    <dgm:cxn modelId="{AF65CC21-DDE4-43A0-A79C-249805619627}" type="presParOf" srcId="{27A4DF4A-31C5-41AE-8038-E4B5A337C510}" destId="{D216FEEB-CEB1-4FDB-9B13-19417E5BA6D4}" srcOrd="2" destOrd="0" presId="urn:microsoft.com/office/officeart/2008/layout/CircleAccentTimeline"/>
    <dgm:cxn modelId="{5533B49E-ADC4-4A8D-8B41-ED9D3460BE03}" type="presParOf" srcId="{051D3E1C-1DDE-4C71-8647-0E422A6AE1AC}" destId="{5F40F201-60A1-4688-A946-0008D573D85E}" srcOrd="25" destOrd="0" presId="urn:microsoft.com/office/officeart/2008/layout/CircleAccentTimeline"/>
    <dgm:cxn modelId="{C949B2D1-9199-4B36-9308-9137626E4B81}" type="presParOf" srcId="{051D3E1C-1DDE-4C71-8647-0E422A6AE1AC}" destId="{974106D6-C7F0-49C6-96A9-A7F6AD8208B9}" srcOrd="26" destOrd="0" presId="urn:microsoft.com/office/officeart/2008/layout/CircleAccentTimeline"/>
    <dgm:cxn modelId="{8CF90E24-639E-48A8-BB76-9C1B5364A64F}" type="presParOf" srcId="{051D3E1C-1DDE-4C71-8647-0E422A6AE1AC}" destId="{2C3664AA-991A-4A9F-BFC9-50E5006E13CA}" srcOrd="27" destOrd="0" presId="urn:microsoft.com/office/officeart/2008/layout/CircleAccentTimeline"/>
    <dgm:cxn modelId="{1C99491A-0C9D-4A38-9C9C-48CB5DC27F07}" type="presParOf" srcId="{051D3E1C-1DDE-4C71-8647-0E422A6AE1AC}" destId="{20943599-8ECC-49FD-9A58-DA90B0B7EB5E}" srcOrd="28" destOrd="0" presId="urn:microsoft.com/office/officeart/2008/layout/CircleAccentTimeline"/>
    <dgm:cxn modelId="{2B095625-9DE3-4EE2-BDDC-877514BF7C01}" type="presParOf" srcId="{20943599-8ECC-49FD-9A58-DA90B0B7EB5E}" destId="{34EC0996-2AF7-4AB6-9820-63C75BB3EFAB}" srcOrd="0" destOrd="0" presId="urn:microsoft.com/office/officeart/2008/layout/CircleAccentTimeline"/>
    <dgm:cxn modelId="{B63E7B04-A5CE-4563-8B69-F3C03742ABB5}" type="presParOf" srcId="{20943599-8ECC-49FD-9A58-DA90B0B7EB5E}" destId="{480E11FF-AB9D-4AB2-9B15-916113F5FFEC}" srcOrd="1" destOrd="0" presId="urn:microsoft.com/office/officeart/2008/layout/CircleAccentTimeline"/>
    <dgm:cxn modelId="{637C81C1-8FF5-4904-A85D-C65E898FBC4C}" type="presParOf" srcId="{20943599-8ECC-49FD-9A58-DA90B0B7EB5E}" destId="{F6D9AF38-A033-448B-98D1-3FB3D5A1B93E}" srcOrd="2" destOrd="0" presId="urn:microsoft.com/office/officeart/2008/layout/CircleAccentTimeline"/>
    <dgm:cxn modelId="{A9058986-508C-42D5-B0F4-C88B0E03F072}" type="presParOf" srcId="{051D3E1C-1DDE-4C71-8647-0E422A6AE1AC}" destId="{F8A41025-33DA-4E44-A6DE-6D7D8D25A95C}" srcOrd="29" destOrd="0" presId="urn:microsoft.com/office/officeart/2008/layout/CircleAccentTimeline"/>
    <dgm:cxn modelId="{65AC27E2-EFB5-40C0-A1D2-CE16D2FB6827}" type="presParOf" srcId="{051D3E1C-1DDE-4C71-8647-0E422A6AE1AC}" destId="{AE68EEFA-90BF-4FDB-8783-E9837E64F00D}" srcOrd="30" destOrd="0" presId="urn:microsoft.com/office/officeart/2008/layout/CircleAccentTimeline"/>
    <dgm:cxn modelId="{990E7E20-BF6A-4CE4-9C3F-ACD617690C9A}" type="presParOf" srcId="{051D3E1C-1DDE-4C71-8647-0E422A6AE1AC}" destId="{04F6847B-C9D5-4CF3-B93E-DEB32D55D276}" srcOrd="31" destOrd="0" presId="urn:microsoft.com/office/officeart/2008/layout/CircleAccentTimeline"/>
    <dgm:cxn modelId="{5E151EF9-3D2F-4E47-B4AF-6617E156C79A}" type="presParOf" srcId="{051D3E1C-1DDE-4C71-8647-0E422A6AE1AC}" destId="{24C3141A-371E-4316-B92F-5109FE13EADF}" srcOrd="32" destOrd="0" presId="urn:microsoft.com/office/officeart/2008/layout/CircleAccentTimeline"/>
    <dgm:cxn modelId="{9A0EA844-37B7-456A-8F0F-3D40900AFEBC}" type="presParOf" srcId="{24C3141A-371E-4316-B92F-5109FE13EADF}" destId="{583093F6-FFEA-46EA-AFFD-0D3431F02E88}" srcOrd="0" destOrd="0" presId="urn:microsoft.com/office/officeart/2008/layout/CircleAccentTimeline"/>
    <dgm:cxn modelId="{E0186710-2DD9-46FB-A89D-A5A5790224F0}" type="presParOf" srcId="{24C3141A-371E-4316-B92F-5109FE13EADF}" destId="{649FCEA3-186A-44CC-97EF-3CBB7A8C810D}" srcOrd="1" destOrd="0" presId="urn:microsoft.com/office/officeart/2008/layout/CircleAccentTimeline"/>
    <dgm:cxn modelId="{FAB36EF5-3B9B-4175-8D23-E989746A7FF2}" type="presParOf" srcId="{24C3141A-371E-4316-B92F-5109FE13EADF}" destId="{D20C1F45-2411-4BEE-A9E2-B6D8F1FD1560}" srcOrd="2" destOrd="0" presId="urn:microsoft.com/office/officeart/2008/layout/CircleAccentTimeline"/>
    <dgm:cxn modelId="{BD7C31A9-638F-41B4-BACE-40ACEFC10227}" type="presParOf" srcId="{051D3E1C-1DDE-4C71-8647-0E422A6AE1AC}" destId="{56903D5B-13C1-4161-A81B-D610DAD83D3C}" srcOrd="33" destOrd="0" presId="urn:microsoft.com/office/officeart/2008/layout/CircleAccentTimeline"/>
    <dgm:cxn modelId="{309F5C8F-4CF8-4379-903D-320FFA1AE4A2}" type="presParOf" srcId="{051D3E1C-1DDE-4C71-8647-0E422A6AE1AC}" destId="{100A61BC-65CB-47D3-964E-2496207E7E1F}" srcOrd="34" destOrd="0" presId="urn:microsoft.com/office/officeart/2008/layout/CircleAccentTimeline"/>
    <dgm:cxn modelId="{332E35A9-3204-4469-AAFE-4043D94DEA9C}" type="presParOf" srcId="{051D3E1C-1DDE-4C71-8647-0E422A6AE1AC}" destId="{F1F14B60-ED1D-4682-941F-8C96A237C30C}" srcOrd="35" destOrd="0" presId="urn:microsoft.com/office/officeart/2008/layout/CircleAccentTimeline"/>
    <dgm:cxn modelId="{476FD971-066F-4997-8B8E-82AB1757ECB3}" type="presParOf" srcId="{051D3E1C-1DDE-4C71-8647-0E422A6AE1AC}" destId="{3CFA8805-40F4-411E-9D13-E7FE69F1E07B}" srcOrd="36" destOrd="0" presId="urn:microsoft.com/office/officeart/2008/layout/CircleAccentTimeline"/>
    <dgm:cxn modelId="{C1B23AB8-FDC0-47B3-9512-85269B3DBFCC}" type="presParOf" srcId="{3CFA8805-40F4-411E-9D13-E7FE69F1E07B}" destId="{075C3872-749F-4401-BA28-00E515080CAB}" srcOrd="0" destOrd="0" presId="urn:microsoft.com/office/officeart/2008/layout/CircleAccentTimeline"/>
    <dgm:cxn modelId="{E9BF5B74-1ED0-4A52-8C52-2EE7A0C73285}" type="presParOf" srcId="{3CFA8805-40F4-411E-9D13-E7FE69F1E07B}" destId="{FCC9B0C8-7824-48DC-B58D-4648DDC28D49}" srcOrd="1" destOrd="0" presId="urn:microsoft.com/office/officeart/2008/layout/CircleAccentTimeline"/>
    <dgm:cxn modelId="{9E23C692-982D-4B09-AC02-106EC51D9C05}" type="presParOf" srcId="{3CFA8805-40F4-411E-9D13-E7FE69F1E07B}" destId="{8B99C6D2-2A00-4B89-9325-6DDE3CA91C1B}" srcOrd="2" destOrd="0" presId="urn:microsoft.com/office/officeart/2008/layout/CircleAccentTimeline"/>
    <dgm:cxn modelId="{644F285A-1774-477B-80BB-130F61191E0F}" type="presParOf" srcId="{051D3E1C-1DDE-4C71-8647-0E422A6AE1AC}" destId="{CE028C1F-1803-4DE9-B22D-126EE3111817}" srcOrd="37" destOrd="0" presId="urn:microsoft.com/office/officeart/2008/layout/CircleAccentTimeline"/>
    <dgm:cxn modelId="{F357ADE4-5A2F-4E84-A810-C9C6117BA4E4}" type="presParOf" srcId="{051D3E1C-1DDE-4C71-8647-0E422A6AE1AC}" destId="{7B69B351-9814-4883-8B51-1B95D0350316}" srcOrd="38" destOrd="0" presId="urn:microsoft.com/office/officeart/2008/layout/CircleAccentTimeline"/>
    <dgm:cxn modelId="{C61AEC1F-7B60-4F43-B004-7A79F5FF2E0F}" type="presParOf" srcId="{051D3E1C-1DDE-4C71-8647-0E422A6AE1AC}" destId="{F15A2137-33BE-45E7-95DC-45ABF10201B7}" srcOrd="39" destOrd="0" presId="urn:microsoft.com/office/officeart/2008/layout/CircleAccentTimeline"/>
    <dgm:cxn modelId="{60F88C87-3606-4995-9F91-3E848DDCF979}" type="presParOf" srcId="{051D3E1C-1DDE-4C71-8647-0E422A6AE1AC}" destId="{DECB115D-1A5A-4B3F-90BD-F2782769E5F2}" srcOrd="40" destOrd="0" presId="urn:microsoft.com/office/officeart/2008/layout/CircleAccentTimeline"/>
    <dgm:cxn modelId="{A875AB71-1959-46EB-9E38-9E7E15D3B4A3}" type="presParOf" srcId="{DECB115D-1A5A-4B3F-90BD-F2782769E5F2}" destId="{D29EA137-BB0B-4362-A26C-F438CB19A37C}" srcOrd="0" destOrd="0" presId="urn:microsoft.com/office/officeart/2008/layout/CircleAccentTimeline"/>
    <dgm:cxn modelId="{CB4CAD77-C3D3-4207-A835-28292D76975A}" type="presParOf" srcId="{DECB115D-1A5A-4B3F-90BD-F2782769E5F2}" destId="{F5D2393E-2A5F-48C9-AFA3-33C1551DA9C1}" srcOrd="1" destOrd="0" presId="urn:microsoft.com/office/officeart/2008/layout/CircleAccentTimeline"/>
    <dgm:cxn modelId="{0AD2D7DF-7E20-4D68-990C-2516535620D5}" type="presParOf" srcId="{DECB115D-1A5A-4B3F-90BD-F2782769E5F2}" destId="{BBEA980B-317A-4E5A-8645-C17303949246}" srcOrd="2" destOrd="0" presId="urn:microsoft.com/office/officeart/2008/layout/CircleAccentTimeline"/>
    <dgm:cxn modelId="{C893410A-1E76-4E78-87A1-CA6DFACB4044}" type="presParOf" srcId="{051D3E1C-1DDE-4C71-8647-0E422A6AE1AC}" destId="{C38CA131-0E0C-4A73-82C7-00E6380FDA16}" srcOrd="41" destOrd="0" presId="urn:microsoft.com/office/officeart/2008/layout/CircleAccentTimeline"/>
    <dgm:cxn modelId="{52E92047-41F3-475C-A5AF-830E16AA41D0}" type="presParOf" srcId="{051D3E1C-1DDE-4C71-8647-0E422A6AE1AC}" destId="{6EFD3FEE-50B8-4049-AA70-09D9A3EFC88E}" srcOrd="42" destOrd="0" presId="urn:microsoft.com/office/officeart/2008/layout/CircleAccentTimeline"/>
    <dgm:cxn modelId="{1553DBF6-852F-411A-B4FA-83C7FFF27171}" type="presParOf" srcId="{051D3E1C-1DDE-4C71-8647-0E422A6AE1AC}" destId="{1E19ED0B-611F-46D4-B42E-27BEC99568FE}" srcOrd="43" destOrd="0" presId="urn:microsoft.com/office/officeart/2008/layout/CircleAccentTimeline"/>
    <dgm:cxn modelId="{66A4F22B-2423-4A63-9857-739548A04CD2}" type="presParOf" srcId="{051D3E1C-1DDE-4C71-8647-0E422A6AE1AC}" destId="{B56FB1C0-F3FC-4F60-8C15-9B209B618F68}" srcOrd="44" destOrd="0" presId="urn:microsoft.com/office/officeart/2008/layout/CircleAccentTimeline"/>
    <dgm:cxn modelId="{539F0D7F-A017-415C-9069-A307D8682F76}" type="presParOf" srcId="{B56FB1C0-F3FC-4F60-8C15-9B209B618F68}" destId="{8F8B0705-B892-4F1F-BF81-B8F2A5C49239}" srcOrd="0" destOrd="0" presId="urn:microsoft.com/office/officeart/2008/layout/CircleAccentTimeline"/>
    <dgm:cxn modelId="{76A74FD3-35A2-4566-9F56-E7BFC9D6B16E}" type="presParOf" srcId="{B56FB1C0-F3FC-4F60-8C15-9B209B618F68}" destId="{41CD7D10-E4C1-426F-96AB-983C658C376B}" srcOrd="1" destOrd="0" presId="urn:microsoft.com/office/officeart/2008/layout/CircleAccentTimeline"/>
    <dgm:cxn modelId="{B1951080-7E44-455F-AAE9-9D156D4AAC15}" type="presParOf" srcId="{B56FB1C0-F3FC-4F60-8C15-9B209B618F68}" destId="{24E887AE-6BC4-4741-BD2E-098377B67EB4}" srcOrd="2" destOrd="0" presId="urn:microsoft.com/office/officeart/2008/layout/CircleAccentTimeline"/>
    <dgm:cxn modelId="{14751417-8B2A-4C80-BA3A-137550D89B91}" type="presParOf" srcId="{051D3E1C-1DDE-4C71-8647-0E422A6AE1AC}" destId="{C656EBA1-F293-4F5F-B0F4-CD6F2E1B59E1}" srcOrd="45" destOrd="0" presId="urn:microsoft.com/office/officeart/2008/layout/CircleAccentTimeline"/>
    <dgm:cxn modelId="{56E8031F-C0B3-4E37-B084-2B6633BB3642}" type="presParOf" srcId="{051D3E1C-1DDE-4C71-8647-0E422A6AE1AC}" destId="{16B2D679-239B-400D-B54A-CFB97B8D25CE}" srcOrd="46" destOrd="0" presId="urn:microsoft.com/office/officeart/2008/layout/CircleAccentTimeline"/>
    <dgm:cxn modelId="{9DCF954B-E921-49FB-9874-FAAF2F857DB8}" type="presParOf" srcId="{051D3E1C-1DDE-4C71-8647-0E422A6AE1AC}" destId="{9775AC1C-79DB-4F90-A123-9A76FD3C42EC}" srcOrd="47" destOrd="0" presId="urn:microsoft.com/office/officeart/2008/layout/CircleAccentTimeline"/>
    <dgm:cxn modelId="{80E9026B-E812-4D79-803E-261C65E08E15}" type="presParOf" srcId="{051D3E1C-1DDE-4C71-8647-0E422A6AE1AC}" destId="{CA5011B6-0275-409E-A302-0CCF52F3B1E5}" srcOrd="48" destOrd="0" presId="urn:microsoft.com/office/officeart/2008/layout/CircleAccentTimeline"/>
    <dgm:cxn modelId="{A9DDF4A2-3FAC-44CE-9A41-E48F78DDB44A}" type="presParOf" srcId="{CA5011B6-0275-409E-A302-0CCF52F3B1E5}" destId="{28F4DB65-ABE7-4805-8663-3C1BC17AF155}" srcOrd="0" destOrd="0" presId="urn:microsoft.com/office/officeart/2008/layout/CircleAccentTimeline"/>
    <dgm:cxn modelId="{18ACEC13-6F78-41BC-88ED-EB2EE11D1D61}" type="presParOf" srcId="{CA5011B6-0275-409E-A302-0CCF52F3B1E5}" destId="{F3AC74AA-B473-4823-A1B6-68B054912BAA}" srcOrd="1" destOrd="0" presId="urn:microsoft.com/office/officeart/2008/layout/CircleAccentTimeline"/>
    <dgm:cxn modelId="{4C849BB3-0A52-4A3A-9442-F6A093FF3B19}" type="presParOf" srcId="{CA5011B6-0275-409E-A302-0CCF52F3B1E5}" destId="{C6F2D0F1-C7EB-4A49-A2B3-1062107DD400}" srcOrd="2" destOrd="0" presId="urn:microsoft.com/office/officeart/2008/layout/CircleAccentTimeline"/>
    <dgm:cxn modelId="{E95FB590-079F-4CD1-A795-6288CAF1E449}" type="presParOf" srcId="{051D3E1C-1DDE-4C71-8647-0E422A6AE1AC}" destId="{20CD5CF1-DD1D-457F-B0B6-4139A8FA6B95}" srcOrd="49" destOrd="0" presId="urn:microsoft.com/office/officeart/2008/layout/CircleAccentTimeline"/>
    <dgm:cxn modelId="{3C4433D6-618A-45BA-A302-34018382108F}" type="presParOf" srcId="{051D3E1C-1DDE-4C71-8647-0E422A6AE1AC}" destId="{0AB9E770-0595-4F6A-A9E1-1ABD9CDE4597}" srcOrd="50" destOrd="0" presId="urn:microsoft.com/office/officeart/2008/layout/CircleAccentTimeline"/>
    <dgm:cxn modelId="{8EFB199D-C183-40F8-8203-F6BF0ACB6692}" type="presParOf" srcId="{051D3E1C-1DDE-4C71-8647-0E422A6AE1AC}" destId="{396D4D24-397B-4F6F-9FC1-C08526EC3697}" srcOrd="51" destOrd="0" presId="urn:microsoft.com/office/officeart/2008/layout/CircleAccentTimeline"/>
    <dgm:cxn modelId="{E2984B4D-7935-4E65-BE5D-144C05BB9556}" type="presParOf" srcId="{051D3E1C-1DDE-4C71-8647-0E422A6AE1AC}" destId="{3D4F9923-BF73-465E-BED7-CD9535C84287}" srcOrd="52" destOrd="0" presId="urn:microsoft.com/office/officeart/2008/layout/CircleAccentTimeline"/>
    <dgm:cxn modelId="{273A1747-FE1A-4828-BBB4-F3F9B13C8493}" type="presParOf" srcId="{3D4F9923-BF73-465E-BED7-CD9535C84287}" destId="{078D354D-35F6-4B74-9691-ECC2CE3FD66C}" srcOrd="0" destOrd="0" presId="urn:microsoft.com/office/officeart/2008/layout/CircleAccentTimeline"/>
    <dgm:cxn modelId="{0E79A6E7-2801-4726-B046-6205B86EEB3B}" type="presParOf" srcId="{3D4F9923-BF73-465E-BED7-CD9535C84287}" destId="{159F599D-90E5-4B85-9231-BBD404935498}" srcOrd="1" destOrd="0" presId="urn:microsoft.com/office/officeart/2008/layout/CircleAccentTimeline"/>
    <dgm:cxn modelId="{7F9F3886-0ECE-4C7B-ABB4-CC5640CEB8DB}" type="presParOf" srcId="{3D4F9923-BF73-465E-BED7-CD9535C84287}" destId="{43DE3FB8-B09B-4F9A-B1CD-6A024E0727DF}" srcOrd="2" destOrd="0" presId="urn:microsoft.com/office/officeart/2008/layout/CircleAccentTimeline"/>
    <dgm:cxn modelId="{BFC80A05-3734-4016-9EB5-02182A6410DE}" type="presParOf" srcId="{051D3E1C-1DDE-4C71-8647-0E422A6AE1AC}" destId="{122903FB-310D-43B7-88EB-7B9EDE17E192}" srcOrd="53" destOrd="0" presId="urn:microsoft.com/office/officeart/2008/layout/CircleAccentTimeline"/>
    <dgm:cxn modelId="{65D10DA1-6086-4A65-A77E-99D1A104D675}" type="presParOf" srcId="{051D3E1C-1DDE-4C71-8647-0E422A6AE1AC}" destId="{ED5489E5-1AB4-420B-ADD9-27A7E6A2C100}" srcOrd="54" destOrd="0" presId="urn:microsoft.com/office/officeart/2008/layout/CircleAccentTimeline"/>
    <dgm:cxn modelId="{F6F17249-0A72-4125-8461-B0A26CC7B294}" type="presParOf" srcId="{051D3E1C-1DDE-4C71-8647-0E422A6AE1AC}" destId="{08EED545-125E-4D17-9317-AC7B5BAC0EC6}" srcOrd="55" destOrd="0" presId="urn:microsoft.com/office/officeart/2008/layout/CircleAccentTimeline"/>
    <dgm:cxn modelId="{A2A8CB79-D429-45EB-A6BD-EAC57BB924D5}" type="presParOf" srcId="{051D3E1C-1DDE-4C71-8647-0E422A6AE1AC}" destId="{BAB5D375-FD41-4ED1-A605-33E4BAB4DF5B}" srcOrd="56" destOrd="0" presId="urn:microsoft.com/office/officeart/2008/layout/CircleAccentTimeline"/>
    <dgm:cxn modelId="{41F12BAA-5F3A-422C-B395-F113F0B7DEB6}" type="presParOf" srcId="{BAB5D375-FD41-4ED1-A605-33E4BAB4DF5B}" destId="{32D33690-2A5E-4596-9D10-90397A42E147}" srcOrd="0" destOrd="0" presId="urn:microsoft.com/office/officeart/2008/layout/CircleAccentTimeline"/>
    <dgm:cxn modelId="{B62F71E6-511D-452C-A68D-5AFB792E0CC6}" type="presParOf" srcId="{BAB5D375-FD41-4ED1-A605-33E4BAB4DF5B}" destId="{E9E1377F-3959-416A-85E5-72B74ACF4334}" srcOrd="1" destOrd="0" presId="urn:microsoft.com/office/officeart/2008/layout/CircleAccentTimeline"/>
    <dgm:cxn modelId="{F184EA0F-0B91-42B6-9A4D-E51EE918B95D}" type="presParOf" srcId="{BAB5D375-FD41-4ED1-A605-33E4BAB4DF5B}" destId="{ED1554D5-BDD3-4A8B-A47F-5EEEDBA6B25B}" srcOrd="2" destOrd="0" presId="urn:microsoft.com/office/officeart/2008/layout/CircleAccentTimeline"/>
    <dgm:cxn modelId="{556F1795-146D-40B4-AE79-A5686C043968}" type="presParOf" srcId="{051D3E1C-1DDE-4C71-8647-0E422A6AE1AC}" destId="{033B92E8-522E-4F96-815A-749BE6F30FFE}" srcOrd="57" destOrd="0" presId="urn:microsoft.com/office/officeart/2008/layout/CircleAccentTimeline"/>
    <dgm:cxn modelId="{1D5FFD1C-2239-438B-9F29-B7566EAF077A}" type="presParOf" srcId="{051D3E1C-1DDE-4C71-8647-0E422A6AE1AC}" destId="{4FAA5189-7617-42A9-AC45-80DCC59541F3}" srcOrd="58" destOrd="0" presId="urn:microsoft.com/office/officeart/2008/layout/CircleAccentTimeline"/>
    <dgm:cxn modelId="{AD2A5DAE-7368-4646-8298-D880778C8683}" type="presParOf" srcId="{051D3E1C-1DDE-4C71-8647-0E422A6AE1AC}" destId="{FA8BA1AE-A2B6-438F-9781-0B2EC34F5CB4}" srcOrd="59" destOrd="0" presId="urn:microsoft.com/office/officeart/2008/layout/CircleAccentTimeline"/>
    <dgm:cxn modelId="{33304AA7-9B31-4899-955F-6B491828FAD9}" type="presParOf" srcId="{051D3E1C-1DDE-4C71-8647-0E422A6AE1AC}" destId="{F7E6F413-6356-4E82-B929-578355D7EF4B}" srcOrd="60" destOrd="0" presId="urn:microsoft.com/office/officeart/2008/layout/CircleAccentTimeline"/>
    <dgm:cxn modelId="{08D0CD8E-79C2-47B5-8F6C-565908B62111}" type="presParOf" srcId="{F7E6F413-6356-4E82-B929-578355D7EF4B}" destId="{21D2D240-36EB-4BCB-B1B9-5668AE9F6C85}" srcOrd="0" destOrd="0" presId="urn:microsoft.com/office/officeart/2008/layout/CircleAccentTimeline"/>
    <dgm:cxn modelId="{D56BEDE8-BC5A-4F10-8D11-5CD3305CE292}" type="presParOf" srcId="{F7E6F413-6356-4E82-B929-578355D7EF4B}" destId="{54CD6424-BD9C-442C-BCBE-5AAE4CA3C8A3}" srcOrd="1" destOrd="0" presId="urn:microsoft.com/office/officeart/2008/layout/CircleAccentTimeline"/>
    <dgm:cxn modelId="{220F8045-C7A2-4F4D-9A94-8D0C564773A0}" type="presParOf" srcId="{F7E6F413-6356-4E82-B929-578355D7EF4B}" destId="{07436A31-9DFE-4711-8C3D-99174489856B}" srcOrd="2" destOrd="0" presId="urn:microsoft.com/office/officeart/2008/layout/CircleAccentTimeline"/>
    <dgm:cxn modelId="{F0AF80E2-0C00-4750-9FF9-AF8ACE4075D7}" type="presParOf" srcId="{051D3E1C-1DDE-4C71-8647-0E422A6AE1AC}" destId="{BCB02DF8-D77D-4046-AE6F-C25BD15BD6BB}" srcOrd="61" destOrd="0" presId="urn:microsoft.com/office/officeart/2008/layout/CircleAccentTimeline"/>
    <dgm:cxn modelId="{684383AC-D68C-4596-AC64-3DE0109663CA}" type="presParOf" srcId="{051D3E1C-1DDE-4C71-8647-0E422A6AE1AC}" destId="{2356FAB9-77B0-4BCC-8E32-A5DF05CEFB7C}" srcOrd="62" destOrd="0" presId="urn:microsoft.com/office/officeart/2008/layout/CircleAccentTimeline"/>
    <dgm:cxn modelId="{93E958C7-9CC3-4526-B8C4-24FBC6E8AA93}" type="presParOf" srcId="{051D3E1C-1DDE-4C71-8647-0E422A6AE1AC}" destId="{538F414F-A3FD-434E-B0A1-A16799C9CE73}" srcOrd="63" destOrd="0" presId="urn:microsoft.com/office/officeart/2008/layout/CircleAccentTimeline"/>
    <dgm:cxn modelId="{5C42DC4A-45F6-4542-9308-9657371AB9CF}" type="presParOf" srcId="{051D3E1C-1DDE-4C71-8647-0E422A6AE1AC}" destId="{2B8D4A59-5BB7-4652-95F3-CA7E1D957FCF}" srcOrd="64" destOrd="0" presId="urn:microsoft.com/office/officeart/2008/layout/CircleAccentTimeline"/>
    <dgm:cxn modelId="{87862C96-6983-43B1-A89F-921C84B4E460}" type="presParOf" srcId="{2B8D4A59-5BB7-4652-95F3-CA7E1D957FCF}" destId="{801952E9-749C-42BF-802E-129D3F1EFCB5}" srcOrd="0" destOrd="0" presId="urn:microsoft.com/office/officeart/2008/layout/CircleAccentTimeline"/>
    <dgm:cxn modelId="{1D5520CF-5ECE-49CF-9EC0-4AFDEE76CAE9}" type="presParOf" srcId="{2B8D4A59-5BB7-4652-95F3-CA7E1D957FCF}" destId="{FAAA1F39-46B0-4826-95EA-86EBA2DE1798}" srcOrd="1" destOrd="0" presId="urn:microsoft.com/office/officeart/2008/layout/CircleAccentTimeline"/>
    <dgm:cxn modelId="{3857531B-2EDB-41B7-825F-9B3930FD18FD}" type="presParOf" srcId="{2B8D4A59-5BB7-4652-95F3-CA7E1D957FCF}" destId="{ADB0E320-545F-44C9-B991-9D60F677AEBC}" srcOrd="2" destOrd="0" presId="urn:microsoft.com/office/officeart/2008/layout/CircleAccentTimeline"/>
    <dgm:cxn modelId="{DFE4FFF5-908A-4D8D-9265-2A2405476F00}" type="presParOf" srcId="{051D3E1C-1DDE-4C71-8647-0E422A6AE1AC}" destId="{1177F4ED-44EC-4B63-9118-E0E26E58B824}" srcOrd="65" destOrd="0" presId="urn:microsoft.com/office/officeart/2008/layout/CircleAccentTimeline"/>
    <dgm:cxn modelId="{BCA1F301-6509-4BF2-9B2D-7DA6D0F80F8B}" type="presParOf" srcId="{051D3E1C-1DDE-4C71-8647-0E422A6AE1AC}" destId="{292A5D8F-431B-4C46-87F3-CF98AC2C1EE0}" srcOrd="66" destOrd="0" presId="urn:microsoft.com/office/officeart/2008/layout/CircleAccentTimeline"/>
    <dgm:cxn modelId="{60D6088A-57A5-48CC-8F56-948B6FD0AB1A}" type="presParOf" srcId="{051D3E1C-1DDE-4C71-8647-0E422A6AE1AC}" destId="{990654D6-D58C-499A-85D5-20B7919502A0}" srcOrd="67" destOrd="0" presId="urn:microsoft.com/office/officeart/2008/layout/CircleAccentTimeline"/>
    <dgm:cxn modelId="{95BCE6BA-B595-4872-92AD-DB0B7C14340A}" type="presParOf" srcId="{051D3E1C-1DDE-4C71-8647-0E422A6AE1AC}" destId="{D5B43225-E204-4640-BCA1-BAE03B5BB18D}" srcOrd="68" destOrd="0" presId="urn:microsoft.com/office/officeart/2008/layout/CircleAccentTimeline"/>
    <dgm:cxn modelId="{F205CD7F-2B97-426E-B3C9-053B3F4FABFE}" type="presParOf" srcId="{D5B43225-E204-4640-BCA1-BAE03B5BB18D}" destId="{EA0A1DEC-3951-4090-9E97-A3C02EB50DCC}" srcOrd="0" destOrd="0" presId="urn:microsoft.com/office/officeart/2008/layout/CircleAccentTimeline"/>
    <dgm:cxn modelId="{AA256A76-BFCA-4E83-BB5C-64A2ADC1FB7B}" type="presParOf" srcId="{D5B43225-E204-4640-BCA1-BAE03B5BB18D}" destId="{7E0FBF2A-6DB6-4A12-B36B-C9A3CDFAA1BA}" srcOrd="1" destOrd="0" presId="urn:microsoft.com/office/officeart/2008/layout/CircleAccentTimeline"/>
    <dgm:cxn modelId="{2BA8D284-A5F3-45D2-900F-8C6D0B416E43}" type="presParOf" srcId="{D5B43225-E204-4640-BCA1-BAE03B5BB18D}" destId="{B7C459E7-B024-4088-84B8-9253141337AF}" srcOrd="2" destOrd="0" presId="urn:microsoft.com/office/officeart/2008/layout/CircleAccentTimeline"/>
    <dgm:cxn modelId="{58C256AC-5CD9-47F5-81EE-6EDE8013525D}" type="presParOf" srcId="{051D3E1C-1DDE-4C71-8647-0E422A6AE1AC}" destId="{2C2FEABC-D834-447C-8C66-977B53C4756D}" srcOrd="69" destOrd="0" presId="urn:microsoft.com/office/officeart/2008/layout/CircleAccentTimeline"/>
    <dgm:cxn modelId="{4F63C682-5B2A-406C-B14F-946BBFE6FB63}" type="presParOf" srcId="{051D3E1C-1DDE-4C71-8647-0E422A6AE1AC}" destId="{3B7C95C1-0815-4E4C-B664-A5F6FED41248}" srcOrd="70" destOrd="0" presId="urn:microsoft.com/office/officeart/2008/layout/CircleAccentTimeline"/>
    <dgm:cxn modelId="{5370BCAD-E6F0-4668-BFB9-C5F1D96876B2}" type="presParOf" srcId="{051D3E1C-1DDE-4C71-8647-0E422A6AE1AC}" destId="{678DD9A9-90A4-410A-AA60-BE073B881010}" srcOrd="71" destOrd="0" presId="urn:microsoft.com/office/officeart/2008/layout/CircleAccentTimeline"/>
    <dgm:cxn modelId="{26BB8FE8-DE50-4637-AB70-E53F570C31C4}" type="presParOf" srcId="{051D3E1C-1DDE-4C71-8647-0E422A6AE1AC}" destId="{652A430D-6258-4E20-AE7E-936B7AE311BC}" srcOrd="72" destOrd="0" presId="urn:microsoft.com/office/officeart/2008/layout/CircleAccentTimeline"/>
    <dgm:cxn modelId="{4DA52CDD-8B55-4510-9E77-AD7C7945FC8B}" type="presParOf" srcId="{652A430D-6258-4E20-AE7E-936B7AE311BC}" destId="{1874B588-C588-4FF7-A017-58B0BCC65CD5}" srcOrd="0" destOrd="0" presId="urn:microsoft.com/office/officeart/2008/layout/CircleAccentTimeline"/>
    <dgm:cxn modelId="{90997733-FF41-4B58-AA85-5093E2ECA2AB}" type="presParOf" srcId="{652A430D-6258-4E20-AE7E-936B7AE311BC}" destId="{9B9A6693-E782-4080-A467-2F9E1B657D54}" srcOrd="1" destOrd="0" presId="urn:microsoft.com/office/officeart/2008/layout/CircleAccentTimeline"/>
    <dgm:cxn modelId="{19104583-A1E7-48FE-B64C-9F1BCC49FC88}" type="presParOf" srcId="{652A430D-6258-4E20-AE7E-936B7AE311BC}" destId="{FCA783DE-23F5-43C0-B381-A4748ECA9FFD}" srcOrd="2" destOrd="0" presId="urn:microsoft.com/office/officeart/2008/layout/CircleAccentTimeline"/>
    <dgm:cxn modelId="{DFA41AF3-641D-48D5-A8A2-89BE075ABE62}" type="presParOf" srcId="{051D3E1C-1DDE-4C71-8647-0E422A6AE1AC}" destId="{B41A0A57-C729-4027-ADE0-26EFED4FBD59}" srcOrd="73" destOrd="0" presId="urn:microsoft.com/office/officeart/2008/layout/CircleAccentTimeline"/>
    <dgm:cxn modelId="{ED0692D6-2F76-435E-93A5-0966B9F9A4ED}" type="presParOf" srcId="{051D3E1C-1DDE-4C71-8647-0E422A6AE1AC}" destId="{E1201ACB-67FE-475D-B549-8A14C127C35F}" srcOrd="74" destOrd="0" presId="urn:microsoft.com/office/officeart/2008/layout/CircleAccentTimeline"/>
    <dgm:cxn modelId="{33B6ED5A-602F-4ECB-999B-FDDFC501A230}" type="presParOf" srcId="{051D3E1C-1DDE-4C71-8647-0E422A6AE1AC}" destId="{CEFD3E38-ACCE-41D0-B61C-C54263597930}" srcOrd="75" destOrd="0" presId="urn:microsoft.com/office/officeart/2008/layout/CircleAccentTimeline"/>
    <dgm:cxn modelId="{6C2E7CBE-0DBD-47A3-BA7D-7C0F496A274A}" type="presParOf" srcId="{051D3E1C-1DDE-4C71-8647-0E422A6AE1AC}" destId="{4E9DFAF3-FAF7-446C-87B3-BDF326D72F14}" srcOrd="76" destOrd="0" presId="urn:microsoft.com/office/officeart/2008/layout/CircleAccentTimeline"/>
    <dgm:cxn modelId="{DEB44FC2-0989-4A95-B43E-4FC530F94EBA}" type="presParOf" srcId="{4E9DFAF3-FAF7-446C-87B3-BDF326D72F14}" destId="{15BA3011-C220-4737-95A3-9D2DD4295981}" srcOrd="0" destOrd="0" presId="urn:microsoft.com/office/officeart/2008/layout/CircleAccentTimeline"/>
    <dgm:cxn modelId="{2EF896BA-53E5-4FAB-8D4D-157610531049}" type="presParOf" srcId="{4E9DFAF3-FAF7-446C-87B3-BDF326D72F14}" destId="{D707E3E0-0877-47E7-930B-A1059AF5849E}" srcOrd="1" destOrd="0" presId="urn:microsoft.com/office/officeart/2008/layout/CircleAccentTimeline"/>
    <dgm:cxn modelId="{D4FE23FB-2B47-4E21-83CB-BC8BB3549F31}" type="presParOf" srcId="{4E9DFAF3-FAF7-446C-87B3-BDF326D72F14}" destId="{F3227AFC-13F1-4F21-A305-767ECF95E063}" srcOrd="2" destOrd="0" presId="urn:microsoft.com/office/officeart/2008/layout/CircleAccentTimeline"/>
    <dgm:cxn modelId="{34300954-7087-4BA3-BCF7-3CE0ED3796A6}" type="presParOf" srcId="{051D3E1C-1DDE-4C71-8647-0E422A6AE1AC}" destId="{0356630F-EDE6-431D-AB34-E0C672F6CC13}" srcOrd="77" destOrd="0" presId="urn:microsoft.com/office/officeart/2008/layout/CircleAccentTimeline"/>
    <dgm:cxn modelId="{63AFA6B7-3A86-485B-A08F-F2F6C59A544F}" type="presParOf" srcId="{051D3E1C-1DDE-4C71-8647-0E422A6AE1AC}" destId="{CD767FC2-CF13-4C7A-A16E-60BF87728205}" srcOrd="78" destOrd="0" presId="urn:microsoft.com/office/officeart/2008/layout/CircleAccentTimeline"/>
    <dgm:cxn modelId="{DAF08EED-1042-4ED0-91AC-80083B4B773B}" type="presParOf" srcId="{051D3E1C-1DDE-4C71-8647-0E422A6AE1AC}" destId="{5CD365AE-7D32-4ED8-8F32-D86AFA7F47C1}" srcOrd="79" destOrd="0" presId="urn:microsoft.com/office/officeart/2008/layout/CircleAccentTimeline"/>
    <dgm:cxn modelId="{82EE1797-13E2-40CE-A73B-B1DB755A802E}" type="presParOf" srcId="{051D3E1C-1DDE-4C71-8647-0E422A6AE1AC}" destId="{D0BEBE9C-6156-494D-9E62-8998E495FF64}" srcOrd="80" destOrd="0" presId="urn:microsoft.com/office/officeart/2008/layout/CircleAccentTimeline"/>
    <dgm:cxn modelId="{28160EA4-0ED1-4FB5-8F3B-542151E1A7EF}" type="presParOf" srcId="{D0BEBE9C-6156-494D-9E62-8998E495FF64}" destId="{0AB5FFE3-68D3-49D9-9A0F-64B5FDE27073}" srcOrd="0" destOrd="0" presId="urn:microsoft.com/office/officeart/2008/layout/CircleAccentTimeline"/>
    <dgm:cxn modelId="{78B33ADD-0220-40BE-A9E8-F8B303A5DE75}" type="presParOf" srcId="{D0BEBE9C-6156-494D-9E62-8998E495FF64}" destId="{E3BD2BD4-C50D-44DA-8694-4C0389C44544}" srcOrd="1" destOrd="0" presId="urn:microsoft.com/office/officeart/2008/layout/CircleAccentTimeline"/>
    <dgm:cxn modelId="{78824C24-256F-4049-85E4-6261B5303C68}" type="presParOf" srcId="{D0BEBE9C-6156-494D-9E62-8998E495FF64}" destId="{42D595F2-2D05-4622-B7F2-5F8FA83EF296}" srcOrd="2" destOrd="0" presId="urn:microsoft.com/office/officeart/2008/layout/CircleAccentTimeline"/>
    <dgm:cxn modelId="{F817517F-93EA-4F2D-BD66-82E6A39DE631}" type="presParOf" srcId="{051D3E1C-1DDE-4C71-8647-0E422A6AE1AC}" destId="{4BD69027-4508-4E4F-AB8F-4F0925E24145}" srcOrd="81" destOrd="0" presId="urn:microsoft.com/office/officeart/2008/layout/CircleAccentTimeline"/>
    <dgm:cxn modelId="{4FA968B6-3087-497A-A62B-A71D5302F486}" type="presParOf" srcId="{051D3E1C-1DDE-4C71-8647-0E422A6AE1AC}" destId="{782D64D9-D9D3-4978-8D2B-AEC256C317B0}" srcOrd="82" destOrd="0" presId="urn:microsoft.com/office/officeart/2008/layout/CircleAccentTimeline"/>
    <dgm:cxn modelId="{82371028-90AA-4BEF-A765-424FB952F783}" type="presParOf" srcId="{051D3E1C-1DDE-4C71-8647-0E422A6AE1AC}" destId="{25BB7945-CABA-41D5-887D-571CBB005F92}" srcOrd="83" destOrd="0" presId="urn:microsoft.com/office/officeart/2008/layout/CircleAccentTimeline"/>
    <dgm:cxn modelId="{5109660E-D313-4367-94C5-0BA3E5A7B52E}" type="presParOf" srcId="{051D3E1C-1DDE-4C71-8647-0E422A6AE1AC}" destId="{7CBED2E6-15C7-405F-882A-78F4713FD9BC}" srcOrd="84" destOrd="0" presId="urn:microsoft.com/office/officeart/2008/layout/CircleAccentTimeline"/>
    <dgm:cxn modelId="{797A302F-5CA3-46E0-B703-BABDC33BA860}" type="presParOf" srcId="{7CBED2E6-15C7-405F-882A-78F4713FD9BC}" destId="{BF1EE26A-70ED-4E42-9C2B-5F01AAC5CEEA}" srcOrd="0" destOrd="0" presId="urn:microsoft.com/office/officeart/2008/layout/CircleAccentTimeline"/>
    <dgm:cxn modelId="{DD8025A2-DA50-4558-8615-2FE705E7AFE7}" type="presParOf" srcId="{7CBED2E6-15C7-405F-882A-78F4713FD9BC}" destId="{D780A964-27D9-407F-894D-B1663CCB620D}" srcOrd="1" destOrd="0" presId="urn:microsoft.com/office/officeart/2008/layout/CircleAccentTimeline"/>
    <dgm:cxn modelId="{4AE033C3-2D5F-46DA-B380-A5867CA1F87A}" type="presParOf" srcId="{7CBED2E6-15C7-405F-882A-78F4713FD9BC}" destId="{C069B859-5A77-4256-B8BA-7EE398D6443B}" srcOrd="2" destOrd="0" presId="urn:microsoft.com/office/officeart/2008/layout/CircleAccentTimeline"/>
    <dgm:cxn modelId="{C5050944-AD2E-468A-B148-A97D09473069}" type="presParOf" srcId="{051D3E1C-1DDE-4C71-8647-0E422A6AE1AC}" destId="{9E1C9F09-7E63-4616-9072-451765A31A4D}" srcOrd="85" destOrd="0" presId="urn:microsoft.com/office/officeart/2008/layout/CircleAccentTimeline"/>
    <dgm:cxn modelId="{12EA0B42-0D36-4132-B87C-3EA607067A0B}" type="presParOf" srcId="{051D3E1C-1DDE-4C71-8647-0E422A6AE1AC}" destId="{A2072E25-2751-41C0-A8B4-C75BA01FBEFE}" srcOrd="86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EF349E-89A6-4429-91E9-EF93DE9A2F6B}" type="doc">
      <dgm:prSet loTypeId="urn:microsoft.com/office/officeart/2008/layout/CircleAccentTimeline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EF02E947-336F-4852-A51F-CA70D114FF71}">
      <dgm:prSet/>
      <dgm:spPr/>
      <dgm:t>
        <a:bodyPr/>
        <a:lstStyle/>
        <a:p>
          <a:endParaRPr lang="pt-BR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91672DD-FAB4-47C7-A000-B1BDAEB53FBE}" type="parTrans" cxnId="{0B9E3474-34E3-4756-9549-B54DF2E7D2AF}">
      <dgm:prSet/>
      <dgm:spPr/>
      <dgm:t>
        <a:bodyPr/>
        <a:lstStyle/>
        <a:p>
          <a:endParaRPr lang="pt-BR"/>
        </a:p>
      </dgm:t>
    </dgm:pt>
    <dgm:pt modelId="{63D6B828-788E-45D5-A43A-2E9B494072C7}" type="sibTrans" cxnId="{0B9E3474-34E3-4756-9549-B54DF2E7D2AF}">
      <dgm:prSet/>
      <dgm:spPr/>
      <dgm:t>
        <a:bodyPr/>
        <a:lstStyle/>
        <a:p>
          <a:endParaRPr lang="pt-BR"/>
        </a:p>
      </dgm:t>
    </dgm:pt>
    <dgm:pt modelId="{7FF0058B-B143-4401-921F-6730328A77A3}">
      <dgm:prSet/>
      <dgm:spPr/>
      <dgm:t>
        <a:bodyPr/>
        <a:lstStyle/>
        <a:p>
          <a:r>
            <a:rPr lang="pt-BR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MinGW Studio</a:t>
          </a:r>
        </a:p>
      </dgm:t>
    </dgm:pt>
    <dgm:pt modelId="{B8156DF3-084B-412B-9184-2368AA59F4FD}" type="parTrans" cxnId="{EC137BB2-ECA0-41BA-B0F6-963C49F72300}">
      <dgm:prSet/>
      <dgm:spPr/>
      <dgm:t>
        <a:bodyPr/>
        <a:lstStyle/>
        <a:p>
          <a:endParaRPr lang="pt-BR"/>
        </a:p>
      </dgm:t>
    </dgm:pt>
    <dgm:pt modelId="{C42F0E63-D1EF-4915-9257-93C864B8004D}" type="sibTrans" cxnId="{EC137BB2-ECA0-41BA-B0F6-963C49F72300}">
      <dgm:prSet/>
      <dgm:spPr/>
      <dgm:t>
        <a:bodyPr/>
        <a:lstStyle/>
        <a:p>
          <a:endParaRPr lang="pt-BR"/>
        </a:p>
      </dgm:t>
    </dgm:pt>
    <dgm:pt modelId="{CC66EA51-81A5-4BAF-8E6F-B453C1194E60}">
      <dgm:prSet/>
      <dgm:spPr/>
      <dgm:t>
        <a:bodyPr/>
        <a:lstStyle/>
        <a:p>
          <a:r>
            <a:rPr lang="pt-BR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DevC++</a:t>
          </a:r>
        </a:p>
      </dgm:t>
    </dgm:pt>
    <dgm:pt modelId="{4AB25D05-F9CA-4C96-90A3-60F1EBEF55E6}" type="parTrans" cxnId="{7801DE72-AB11-4715-9B8C-E32841C0DF55}">
      <dgm:prSet/>
      <dgm:spPr/>
      <dgm:t>
        <a:bodyPr/>
        <a:lstStyle/>
        <a:p>
          <a:endParaRPr lang="pt-BR"/>
        </a:p>
      </dgm:t>
    </dgm:pt>
    <dgm:pt modelId="{2CB58CE3-C6F4-4B2E-8AA2-B7AD74D76E04}" type="sibTrans" cxnId="{7801DE72-AB11-4715-9B8C-E32841C0DF55}">
      <dgm:prSet/>
      <dgm:spPr/>
      <dgm:t>
        <a:bodyPr/>
        <a:lstStyle/>
        <a:p>
          <a:endParaRPr lang="pt-BR"/>
        </a:p>
      </dgm:t>
    </dgm:pt>
    <dgm:pt modelId="{E3705B57-69AD-4D3D-9EC7-D88D23EE362F}">
      <dgm:prSet/>
      <dgm:spPr/>
      <dgm:t>
        <a:bodyPr/>
        <a:lstStyle/>
        <a:p>
          <a:r>
            <a:rPr lang="pt-BR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Netbeans</a:t>
          </a:r>
        </a:p>
      </dgm:t>
    </dgm:pt>
    <dgm:pt modelId="{F2E06848-E899-4056-8962-5A81F8498333}" type="parTrans" cxnId="{D0D02DE7-D32F-4422-B286-68CFECF34267}">
      <dgm:prSet/>
      <dgm:spPr/>
      <dgm:t>
        <a:bodyPr/>
        <a:lstStyle/>
        <a:p>
          <a:endParaRPr lang="pt-BR"/>
        </a:p>
      </dgm:t>
    </dgm:pt>
    <dgm:pt modelId="{455A9B82-D7B4-44EE-A0B4-3BC38A543DF0}" type="sibTrans" cxnId="{D0D02DE7-D32F-4422-B286-68CFECF34267}">
      <dgm:prSet/>
      <dgm:spPr/>
      <dgm:t>
        <a:bodyPr/>
        <a:lstStyle/>
        <a:p>
          <a:endParaRPr lang="pt-BR"/>
        </a:p>
      </dgm:t>
    </dgm:pt>
    <dgm:pt modelId="{3F6C78BE-8F20-444A-A036-F0265C722DD4}">
      <dgm:prSet/>
      <dgm:spPr/>
      <dgm:t>
        <a:bodyPr/>
        <a:lstStyle/>
        <a:p>
          <a:r>
            <a:rPr lang="pt-BR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Geany</a:t>
          </a:r>
        </a:p>
      </dgm:t>
    </dgm:pt>
    <dgm:pt modelId="{F7D1FF7B-A6C6-4D8B-83DC-723B71A6DDB6}" type="parTrans" cxnId="{A0FFA181-9078-4877-BE63-229F161BC165}">
      <dgm:prSet/>
      <dgm:spPr/>
      <dgm:t>
        <a:bodyPr/>
        <a:lstStyle/>
        <a:p>
          <a:endParaRPr lang="pt-BR"/>
        </a:p>
      </dgm:t>
    </dgm:pt>
    <dgm:pt modelId="{8F157E55-8F77-46F2-82FC-1B9BB0018BA9}" type="sibTrans" cxnId="{A0FFA181-9078-4877-BE63-229F161BC165}">
      <dgm:prSet/>
      <dgm:spPr/>
      <dgm:t>
        <a:bodyPr/>
        <a:lstStyle/>
        <a:p>
          <a:endParaRPr lang="pt-BR"/>
        </a:p>
      </dgm:t>
    </dgm:pt>
    <dgm:pt modelId="{C123D959-7942-4394-9829-C80B0D5892B5}">
      <dgm:prSet/>
      <dgm:spPr/>
      <dgm:t>
        <a:bodyPr/>
        <a:lstStyle/>
        <a:p>
          <a:r>
            <a:rPr lang="pt-BR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Sublime</a:t>
          </a:r>
        </a:p>
      </dgm:t>
    </dgm:pt>
    <dgm:pt modelId="{C98466AB-BFAB-4D3F-90D9-8124BD12AE1C}" type="parTrans" cxnId="{91CD0C04-B594-446B-8B25-1435467F2838}">
      <dgm:prSet/>
      <dgm:spPr/>
      <dgm:t>
        <a:bodyPr/>
        <a:lstStyle/>
        <a:p>
          <a:endParaRPr lang="pt-BR"/>
        </a:p>
      </dgm:t>
    </dgm:pt>
    <dgm:pt modelId="{05052EE9-B17B-42A1-B998-DD9C225CA899}" type="sibTrans" cxnId="{91CD0C04-B594-446B-8B25-1435467F2838}">
      <dgm:prSet/>
      <dgm:spPr/>
      <dgm:t>
        <a:bodyPr/>
        <a:lstStyle/>
        <a:p>
          <a:endParaRPr lang="pt-BR"/>
        </a:p>
      </dgm:t>
    </dgm:pt>
    <dgm:pt modelId="{52D872DB-8EF5-42C5-B0FB-E81E75FAF8B7}">
      <dgm:prSet/>
      <dgm:spPr/>
      <dgm:t>
        <a:bodyPr/>
        <a:lstStyle/>
        <a:p>
          <a:r>
            <a:rPr lang="pt-BR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ModelSim</a:t>
          </a:r>
        </a:p>
      </dgm:t>
    </dgm:pt>
    <dgm:pt modelId="{396DE39F-C5B4-4BF6-9757-4DFBE72C3BE4}" type="parTrans" cxnId="{57D87537-C967-46C9-B22B-C25CEB65F6F6}">
      <dgm:prSet/>
      <dgm:spPr/>
      <dgm:t>
        <a:bodyPr/>
        <a:lstStyle/>
        <a:p>
          <a:endParaRPr lang="pt-BR"/>
        </a:p>
      </dgm:t>
    </dgm:pt>
    <dgm:pt modelId="{CD2DF303-6380-4212-B040-580EDC113EBA}" type="sibTrans" cxnId="{57D87537-C967-46C9-B22B-C25CEB65F6F6}">
      <dgm:prSet/>
      <dgm:spPr/>
      <dgm:t>
        <a:bodyPr/>
        <a:lstStyle/>
        <a:p>
          <a:endParaRPr lang="pt-BR"/>
        </a:p>
      </dgm:t>
    </dgm:pt>
    <dgm:pt modelId="{819E615B-1812-4B40-802C-C148A5F35234}">
      <dgm:prSet/>
      <dgm:spPr/>
      <dgm:t>
        <a:bodyPr/>
        <a:lstStyle/>
        <a:p>
          <a:r>
            <a:rPr lang="pt-BR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Vivado</a:t>
          </a:r>
        </a:p>
      </dgm:t>
    </dgm:pt>
    <dgm:pt modelId="{49E4A62F-95A7-4D12-BD60-C276C89F4E71}" type="parTrans" cxnId="{B5D10F64-F180-4F40-BE73-9A1AF55BDEE3}">
      <dgm:prSet/>
      <dgm:spPr/>
      <dgm:t>
        <a:bodyPr/>
        <a:lstStyle/>
        <a:p>
          <a:endParaRPr lang="pt-BR"/>
        </a:p>
      </dgm:t>
    </dgm:pt>
    <dgm:pt modelId="{4DC9FD6C-E002-4523-961C-A2E8A0EB355C}" type="sibTrans" cxnId="{B5D10F64-F180-4F40-BE73-9A1AF55BDEE3}">
      <dgm:prSet/>
      <dgm:spPr/>
      <dgm:t>
        <a:bodyPr/>
        <a:lstStyle/>
        <a:p>
          <a:endParaRPr lang="pt-BR"/>
        </a:p>
      </dgm:t>
    </dgm:pt>
    <dgm:pt modelId="{503DF4AE-F06C-4E49-B1B7-0C9A5631D720}">
      <dgm:prSet/>
      <dgm:spPr/>
      <dgm:t>
        <a:bodyPr/>
        <a:lstStyle/>
        <a:p>
          <a:r>
            <a:rPr lang="pt-BR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Eclipse</a:t>
          </a:r>
        </a:p>
      </dgm:t>
    </dgm:pt>
    <dgm:pt modelId="{025317E1-EA17-46A3-999C-91F83F6FDA6E}" type="parTrans" cxnId="{130C44D8-0836-41E6-A6BE-C0D1B786217C}">
      <dgm:prSet/>
      <dgm:spPr/>
      <dgm:t>
        <a:bodyPr/>
        <a:lstStyle/>
        <a:p>
          <a:endParaRPr lang="pt-BR"/>
        </a:p>
      </dgm:t>
    </dgm:pt>
    <dgm:pt modelId="{7FB5B27A-65F4-4AE5-96E6-2B1A8EBE00AB}" type="sibTrans" cxnId="{130C44D8-0836-41E6-A6BE-C0D1B786217C}">
      <dgm:prSet/>
      <dgm:spPr/>
      <dgm:t>
        <a:bodyPr/>
        <a:lstStyle/>
        <a:p>
          <a:endParaRPr lang="pt-BR"/>
        </a:p>
      </dgm:t>
    </dgm:pt>
    <dgm:pt modelId="{3E75AF7D-8329-4A87-A5E5-0E8C9DFE4EE2}">
      <dgm:prSet/>
      <dgm:spPr/>
      <dgm:t>
        <a:bodyPr/>
        <a:lstStyle/>
        <a:p>
          <a:r>
            <a:rPr lang="pt-BR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RAD Studio</a:t>
          </a:r>
        </a:p>
      </dgm:t>
    </dgm:pt>
    <dgm:pt modelId="{E6440E48-0A7D-4279-B359-F521E9139A17}" type="parTrans" cxnId="{A70F7C75-EB41-46C0-8FA9-D5BC6A761D9C}">
      <dgm:prSet/>
      <dgm:spPr/>
      <dgm:t>
        <a:bodyPr/>
        <a:lstStyle/>
        <a:p>
          <a:endParaRPr lang="pt-BR"/>
        </a:p>
      </dgm:t>
    </dgm:pt>
    <dgm:pt modelId="{A6CDBC89-1A76-45FF-8E4F-596888AEAF08}" type="sibTrans" cxnId="{A70F7C75-EB41-46C0-8FA9-D5BC6A761D9C}">
      <dgm:prSet/>
      <dgm:spPr/>
      <dgm:t>
        <a:bodyPr/>
        <a:lstStyle/>
        <a:p>
          <a:endParaRPr lang="pt-BR"/>
        </a:p>
      </dgm:t>
    </dgm:pt>
    <dgm:pt modelId="{8C8E74E7-CA80-40B8-9140-7D0D237866A8}">
      <dgm:prSet/>
      <dgm:spPr/>
      <dgm:t>
        <a:bodyPr/>
        <a:lstStyle/>
        <a:p>
          <a:r>
            <a:rPr lang="pt-BR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Lazarus</a:t>
          </a:r>
        </a:p>
      </dgm:t>
    </dgm:pt>
    <dgm:pt modelId="{118D2603-38BE-49AD-A030-106D18FDD616}" type="parTrans" cxnId="{F361A67F-1745-4661-BC38-BF2EC4EAD9E1}">
      <dgm:prSet/>
      <dgm:spPr/>
      <dgm:t>
        <a:bodyPr/>
        <a:lstStyle/>
        <a:p>
          <a:endParaRPr lang="pt-BR"/>
        </a:p>
      </dgm:t>
    </dgm:pt>
    <dgm:pt modelId="{64A47447-00E3-4065-A033-E027B043E17B}" type="sibTrans" cxnId="{F361A67F-1745-4661-BC38-BF2EC4EAD9E1}">
      <dgm:prSet/>
      <dgm:spPr/>
      <dgm:t>
        <a:bodyPr/>
        <a:lstStyle/>
        <a:p>
          <a:endParaRPr lang="pt-BR"/>
        </a:p>
      </dgm:t>
    </dgm:pt>
    <dgm:pt modelId="{7EA71145-204E-4FA6-A0D9-450ACA62256F}">
      <dgm:prSet/>
      <dgm:spPr/>
      <dgm:t>
        <a:bodyPr/>
        <a:lstStyle/>
        <a:p>
          <a:r>
            <a:rPr lang="pt-BR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VS Code</a:t>
          </a:r>
        </a:p>
      </dgm:t>
    </dgm:pt>
    <dgm:pt modelId="{8BCBC0BE-9147-46BB-BBC6-E254A47B3832}" type="parTrans" cxnId="{3787AFB6-6830-486B-BDAC-01A85B958D22}">
      <dgm:prSet/>
      <dgm:spPr/>
      <dgm:t>
        <a:bodyPr/>
        <a:lstStyle/>
        <a:p>
          <a:endParaRPr lang="pt-BR"/>
        </a:p>
      </dgm:t>
    </dgm:pt>
    <dgm:pt modelId="{9BCCAD59-9EAB-4A6F-9A5F-F5C8335AC33A}" type="sibTrans" cxnId="{3787AFB6-6830-486B-BDAC-01A85B958D22}">
      <dgm:prSet/>
      <dgm:spPr/>
      <dgm:t>
        <a:bodyPr/>
        <a:lstStyle/>
        <a:p>
          <a:endParaRPr lang="pt-BR"/>
        </a:p>
      </dgm:t>
    </dgm:pt>
    <dgm:pt modelId="{760D71C3-94E9-4894-8D11-284AEBD9A458}">
      <dgm:prSet/>
      <dgm:spPr/>
      <dgm:t>
        <a:bodyPr/>
        <a:lstStyle/>
        <a:p>
          <a:r>
            <a:rPr lang="pt-BR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Android Stdio</a:t>
          </a:r>
        </a:p>
      </dgm:t>
    </dgm:pt>
    <dgm:pt modelId="{F9B2AF47-FECF-4111-B745-45A21AB90D6B}" type="parTrans" cxnId="{4BE73977-0046-4812-84C6-96F3BFAB354C}">
      <dgm:prSet/>
      <dgm:spPr/>
      <dgm:t>
        <a:bodyPr/>
        <a:lstStyle/>
        <a:p>
          <a:endParaRPr lang="pt-BR"/>
        </a:p>
      </dgm:t>
    </dgm:pt>
    <dgm:pt modelId="{FFC6420D-4ED5-4255-BC0F-CAFA8BE6E4A7}" type="sibTrans" cxnId="{4BE73977-0046-4812-84C6-96F3BFAB354C}">
      <dgm:prSet/>
      <dgm:spPr/>
      <dgm:t>
        <a:bodyPr/>
        <a:lstStyle/>
        <a:p>
          <a:endParaRPr lang="pt-BR"/>
        </a:p>
      </dgm:t>
    </dgm:pt>
    <dgm:pt modelId="{EAAE4798-A437-4313-B36D-D09A060295D6}">
      <dgm:prSet/>
      <dgm:spPr/>
      <dgm:t>
        <a:bodyPr/>
        <a:lstStyle/>
        <a:p>
          <a:r>
            <a:rPr lang="pt-BR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Git/Extensions</a:t>
          </a:r>
        </a:p>
      </dgm:t>
    </dgm:pt>
    <dgm:pt modelId="{DFFC14C6-3074-4E17-89AC-5B849DBCF6DF}" type="parTrans" cxnId="{4D7B137F-9FA2-460B-8250-3CE964795378}">
      <dgm:prSet/>
      <dgm:spPr/>
      <dgm:t>
        <a:bodyPr/>
        <a:lstStyle/>
        <a:p>
          <a:endParaRPr lang="pt-BR"/>
        </a:p>
      </dgm:t>
    </dgm:pt>
    <dgm:pt modelId="{5D612686-14CE-4E51-BF6E-1531254E07EC}" type="sibTrans" cxnId="{4D7B137F-9FA2-460B-8250-3CE964795378}">
      <dgm:prSet/>
      <dgm:spPr/>
      <dgm:t>
        <a:bodyPr/>
        <a:lstStyle/>
        <a:p>
          <a:endParaRPr lang="pt-BR"/>
        </a:p>
      </dgm:t>
    </dgm:pt>
    <dgm:pt modelId="{AEA96051-0C0C-4E65-A1AD-B53713302EC6}">
      <dgm:prSet/>
      <dgm:spPr/>
      <dgm:t>
        <a:bodyPr/>
        <a:lstStyle/>
        <a:p>
          <a:r>
            <a:rPr lang="pt-BR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HeidiSQL</a:t>
          </a:r>
        </a:p>
      </dgm:t>
    </dgm:pt>
    <dgm:pt modelId="{521A86A7-8B5C-4C0D-B4B2-579D94502D6B}" type="parTrans" cxnId="{3CE84619-4273-4296-A76C-F7ECF4B70F55}">
      <dgm:prSet/>
      <dgm:spPr/>
      <dgm:t>
        <a:bodyPr/>
        <a:lstStyle/>
        <a:p>
          <a:endParaRPr lang="pt-BR"/>
        </a:p>
      </dgm:t>
    </dgm:pt>
    <dgm:pt modelId="{07763D25-F16C-4042-B7B1-B77CC9F0DC13}" type="sibTrans" cxnId="{3CE84619-4273-4296-A76C-F7ECF4B70F55}">
      <dgm:prSet/>
      <dgm:spPr/>
      <dgm:t>
        <a:bodyPr/>
        <a:lstStyle/>
        <a:p>
          <a:endParaRPr lang="pt-BR"/>
        </a:p>
      </dgm:t>
    </dgm:pt>
    <dgm:pt modelId="{9A79CF92-3629-471E-B75A-F7E9275627DA}">
      <dgm:prSet/>
      <dgm:spPr/>
      <dgm:t>
        <a:bodyPr/>
        <a:lstStyle/>
        <a:p>
          <a:r>
            <a:rPr lang="pt-BR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Dbeaver</a:t>
          </a:r>
        </a:p>
      </dgm:t>
    </dgm:pt>
    <dgm:pt modelId="{32A37907-402A-4330-8B65-103CE78939DE}" type="parTrans" cxnId="{FA067B02-DCC0-4ED6-8628-635D1499D03A}">
      <dgm:prSet/>
      <dgm:spPr/>
      <dgm:t>
        <a:bodyPr/>
        <a:lstStyle/>
        <a:p>
          <a:endParaRPr lang="pt-BR"/>
        </a:p>
      </dgm:t>
    </dgm:pt>
    <dgm:pt modelId="{5262E858-DF0E-49D6-A29C-700A37EDA525}" type="sibTrans" cxnId="{FA067B02-DCC0-4ED6-8628-635D1499D03A}">
      <dgm:prSet/>
      <dgm:spPr/>
      <dgm:t>
        <a:bodyPr/>
        <a:lstStyle/>
        <a:p>
          <a:endParaRPr lang="pt-BR"/>
        </a:p>
      </dgm:t>
    </dgm:pt>
    <dgm:pt modelId="{442547C0-1FE8-4E53-8085-DAAB1A4BAFF8}">
      <dgm:prSet/>
      <dgm:spPr/>
      <dgm:t>
        <a:bodyPr/>
        <a:lstStyle/>
        <a:p>
          <a:r>
            <a:rPr lang="pt-BR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Postman</a:t>
          </a:r>
        </a:p>
      </dgm:t>
    </dgm:pt>
    <dgm:pt modelId="{A94BB7EF-CB65-4A01-B57B-5CEF5AAB1132}" type="parTrans" cxnId="{41AC929F-0F6E-41DB-AA58-6AC866956E2B}">
      <dgm:prSet/>
      <dgm:spPr/>
      <dgm:t>
        <a:bodyPr/>
        <a:lstStyle/>
        <a:p>
          <a:endParaRPr lang="pt-BR"/>
        </a:p>
      </dgm:t>
    </dgm:pt>
    <dgm:pt modelId="{C8B1EAE5-8602-4384-9506-449AFE3737A5}" type="sibTrans" cxnId="{41AC929F-0F6E-41DB-AA58-6AC866956E2B}">
      <dgm:prSet/>
      <dgm:spPr/>
      <dgm:t>
        <a:bodyPr/>
        <a:lstStyle/>
        <a:p>
          <a:endParaRPr lang="pt-BR"/>
        </a:p>
      </dgm:t>
    </dgm:pt>
    <dgm:pt modelId="{3C21F5FC-BC62-45A8-B4D9-87AC8D970F8E}">
      <dgm:prSet/>
      <dgm:spPr/>
      <dgm:t>
        <a:bodyPr/>
        <a:lstStyle/>
        <a:p>
          <a:r>
            <a:rPr lang="pt-BR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Canva</a:t>
          </a:r>
          <a:endParaRPr lang="pt-BR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F1A5A1D-D557-4920-9A70-9AD1BB315444}" type="parTrans" cxnId="{9F91CFEC-ECA6-41E8-B3AA-F45DC5F20562}">
      <dgm:prSet/>
      <dgm:spPr/>
      <dgm:t>
        <a:bodyPr/>
        <a:lstStyle/>
        <a:p>
          <a:endParaRPr lang="pt-BR"/>
        </a:p>
      </dgm:t>
    </dgm:pt>
    <dgm:pt modelId="{9600ECDB-8FDD-4674-96AE-C5512B525C61}" type="sibTrans" cxnId="{9F91CFEC-ECA6-41E8-B3AA-F45DC5F20562}">
      <dgm:prSet/>
      <dgm:spPr/>
      <dgm:t>
        <a:bodyPr/>
        <a:lstStyle/>
        <a:p>
          <a:endParaRPr lang="pt-BR"/>
        </a:p>
      </dgm:t>
    </dgm:pt>
    <dgm:pt modelId="{6E7A6E3E-2965-465A-8C2E-88B74DAE554C}">
      <dgm:prSet/>
      <dgm:spPr/>
      <dgm:t>
        <a:bodyPr/>
        <a:lstStyle/>
        <a:p>
          <a:r>
            <a:rPr lang="pt-BR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Figma</a:t>
          </a:r>
        </a:p>
      </dgm:t>
    </dgm:pt>
    <dgm:pt modelId="{79DCD27F-C930-45B6-A903-34FC661D9ADD}" type="parTrans" cxnId="{DC4D630E-FCDA-4CF9-8D33-C07454B33216}">
      <dgm:prSet/>
      <dgm:spPr/>
      <dgm:t>
        <a:bodyPr/>
        <a:lstStyle/>
        <a:p>
          <a:endParaRPr lang="pt-BR"/>
        </a:p>
      </dgm:t>
    </dgm:pt>
    <dgm:pt modelId="{B48C8CB5-9EC1-4A74-8C5A-BB93DB06312C}" type="sibTrans" cxnId="{DC4D630E-FCDA-4CF9-8D33-C07454B33216}">
      <dgm:prSet/>
      <dgm:spPr/>
      <dgm:t>
        <a:bodyPr/>
        <a:lstStyle/>
        <a:p>
          <a:endParaRPr lang="pt-BR"/>
        </a:p>
      </dgm:t>
    </dgm:pt>
    <dgm:pt modelId="{20BBA824-3CA4-42A6-BB6B-7C06DC430248}">
      <dgm:prSet/>
      <dgm:spPr/>
      <dgm:t>
        <a:bodyPr/>
        <a:lstStyle/>
        <a:p>
          <a:r>
            <a:rPr lang="pt-BR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MongoDB Atla</a:t>
          </a:r>
        </a:p>
      </dgm:t>
    </dgm:pt>
    <dgm:pt modelId="{647B48AE-4A44-4A30-9A0B-9F807C537FE6}" type="parTrans" cxnId="{A3A1D099-990A-48CD-B35F-BF932DA87757}">
      <dgm:prSet/>
      <dgm:spPr/>
      <dgm:t>
        <a:bodyPr/>
        <a:lstStyle/>
        <a:p>
          <a:endParaRPr lang="pt-BR"/>
        </a:p>
      </dgm:t>
    </dgm:pt>
    <dgm:pt modelId="{850C29B3-3610-4AF2-817B-7C7554D5188C}" type="sibTrans" cxnId="{A3A1D099-990A-48CD-B35F-BF932DA87757}">
      <dgm:prSet/>
      <dgm:spPr/>
      <dgm:t>
        <a:bodyPr/>
        <a:lstStyle/>
        <a:p>
          <a:endParaRPr lang="pt-BR"/>
        </a:p>
      </dgm:t>
    </dgm:pt>
    <dgm:pt modelId="{051D3E1C-1DDE-4C71-8647-0E422A6AE1AC}" type="pres">
      <dgm:prSet presAssocID="{F9EF349E-89A6-4429-91E9-EF93DE9A2F6B}" presName="Name0" presStyleCnt="0">
        <dgm:presLayoutVars>
          <dgm:dir/>
        </dgm:presLayoutVars>
      </dgm:prSet>
      <dgm:spPr/>
    </dgm:pt>
    <dgm:pt modelId="{061B7E19-942F-497B-AF3A-B18AD637C4E0}" type="pres">
      <dgm:prSet presAssocID="{EF02E947-336F-4852-A51F-CA70D114FF71}" presName="parComposite" presStyleCnt="0"/>
      <dgm:spPr/>
    </dgm:pt>
    <dgm:pt modelId="{9CCFA4E9-11BE-49FF-B577-A89CCA11D08D}" type="pres">
      <dgm:prSet presAssocID="{EF02E947-336F-4852-A51F-CA70D114FF71}" presName="parBigCircle" presStyleLbl="node0" presStyleIdx="0" presStyleCnt="1"/>
      <dgm:spPr/>
    </dgm:pt>
    <dgm:pt modelId="{54FA06D0-4722-4AAC-A607-5EBF9F700134}" type="pres">
      <dgm:prSet presAssocID="{EF02E947-336F-4852-A51F-CA70D114FF71}" presName="parTx" presStyleLbl="revTx" presStyleIdx="0" presStyleCnt="39"/>
      <dgm:spPr/>
    </dgm:pt>
    <dgm:pt modelId="{9FC605C7-A637-44E0-8F60-BD7BD0EF392C}" type="pres">
      <dgm:prSet presAssocID="{EF02E947-336F-4852-A51F-CA70D114FF71}" presName="bSpace" presStyleCnt="0"/>
      <dgm:spPr/>
    </dgm:pt>
    <dgm:pt modelId="{7FDE520E-5136-44D3-B1D7-598B82D1F076}" type="pres">
      <dgm:prSet presAssocID="{EF02E947-336F-4852-A51F-CA70D114FF71}" presName="parBackupNorm" presStyleCnt="0"/>
      <dgm:spPr/>
    </dgm:pt>
    <dgm:pt modelId="{59E75030-BA36-4CB0-8364-71232EE0F387}" type="pres">
      <dgm:prSet presAssocID="{63D6B828-788E-45D5-A43A-2E9B494072C7}" presName="parSpace" presStyleCnt="0"/>
      <dgm:spPr/>
    </dgm:pt>
    <dgm:pt modelId="{C289322F-D287-4DA8-A1F5-CD9E92CBED0B}" type="pres">
      <dgm:prSet presAssocID="{7FF0058B-B143-4401-921F-6730328A77A3}" presName="desBackupLeftNorm" presStyleCnt="0"/>
      <dgm:spPr/>
    </dgm:pt>
    <dgm:pt modelId="{F59E1BED-B119-4531-92B2-CC6104E2F8D3}" type="pres">
      <dgm:prSet presAssocID="{7FF0058B-B143-4401-921F-6730328A77A3}" presName="desComposite" presStyleCnt="0"/>
      <dgm:spPr/>
    </dgm:pt>
    <dgm:pt modelId="{8AC0CEB2-A7A7-4C1F-A5F4-905E8F6554C6}" type="pres">
      <dgm:prSet presAssocID="{7FF0058B-B143-4401-921F-6730328A77A3}" presName="desCircle" presStyleLbl="node1" presStyleIdx="0" presStyleCnt="19"/>
      <dgm:spPr/>
    </dgm:pt>
    <dgm:pt modelId="{17A1C5E6-491C-498F-A086-7475E43211C1}" type="pres">
      <dgm:prSet presAssocID="{7FF0058B-B143-4401-921F-6730328A77A3}" presName="chTx" presStyleLbl="revTx" presStyleIdx="1" presStyleCnt="39"/>
      <dgm:spPr/>
    </dgm:pt>
    <dgm:pt modelId="{87211C9C-B860-44D0-8407-73B0D67605A7}" type="pres">
      <dgm:prSet presAssocID="{7FF0058B-B143-4401-921F-6730328A77A3}" presName="desTx" presStyleLbl="revTx" presStyleIdx="2" presStyleCnt="39">
        <dgm:presLayoutVars>
          <dgm:bulletEnabled val="1"/>
        </dgm:presLayoutVars>
      </dgm:prSet>
      <dgm:spPr/>
    </dgm:pt>
    <dgm:pt modelId="{B4417612-7F3B-402A-9F5A-6BF1E1685364}" type="pres">
      <dgm:prSet presAssocID="{7FF0058B-B143-4401-921F-6730328A77A3}" presName="desBackupRightNorm" presStyleCnt="0"/>
      <dgm:spPr/>
    </dgm:pt>
    <dgm:pt modelId="{2EBA8D72-7350-41DF-A821-1C245D12CBA2}" type="pres">
      <dgm:prSet presAssocID="{C42F0E63-D1EF-4915-9257-93C864B8004D}" presName="desSpace" presStyleCnt="0"/>
      <dgm:spPr/>
    </dgm:pt>
    <dgm:pt modelId="{EA7FBB04-1EDA-4E68-BB9B-7EC867727716}" type="pres">
      <dgm:prSet presAssocID="{CC66EA51-81A5-4BAF-8E6F-B453C1194E60}" presName="desBackupLeftNorm" presStyleCnt="0"/>
      <dgm:spPr/>
    </dgm:pt>
    <dgm:pt modelId="{40C34D1C-6CA6-4D11-9365-50119E0F44BD}" type="pres">
      <dgm:prSet presAssocID="{CC66EA51-81A5-4BAF-8E6F-B453C1194E60}" presName="desComposite" presStyleCnt="0"/>
      <dgm:spPr/>
    </dgm:pt>
    <dgm:pt modelId="{8051350B-68BF-4F83-B2FB-705C5B33B1D8}" type="pres">
      <dgm:prSet presAssocID="{CC66EA51-81A5-4BAF-8E6F-B453C1194E60}" presName="desCircle" presStyleLbl="node1" presStyleIdx="1" presStyleCnt="19"/>
      <dgm:spPr/>
    </dgm:pt>
    <dgm:pt modelId="{E5BFD9B5-9DFC-4F92-9A41-35CF76AF6128}" type="pres">
      <dgm:prSet presAssocID="{CC66EA51-81A5-4BAF-8E6F-B453C1194E60}" presName="chTx" presStyleLbl="revTx" presStyleIdx="3" presStyleCnt="39"/>
      <dgm:spPr/>
    </dgm:pt>
    <dgm:pt modelId="{DAF7966B-0696-4467-BEA6-55A683567655}" type="pres">
      <dgm:prSet presAssocID="{CC66EA51-81A5-4BAF-8E6F-B453C1194E60}" presName="desTx" presStyleLbl="revTx" presStyleIdx="4" presStyleCnt="39">
        <dgm:presLayoutVars>
          <dgm:bulletEnabled val="1"/>
        </dgm:presLayoutVars>
      </dgm:prSet>
      <dgm:spPr/>
    </dgm:pt>
    <dgm:pt modelId="{9642A614-C782-40AA-A217-EA803C19BD8C}" type="pres">
      <dgm:prSet presAssocID="{CC66EA51-81A5-4BAF-8E6F-B453C1194E60}" presName="desBackupRightNorm" presStyleCnt="0"/>
      <dgm:spPr/>
    </dgm:pt>
    <dgm:pt modelId="{911795A1-0673-44F8-9FE4-5E86BFE8D737}" type="pres">
      <dgm:prSet presAssocID="{2CB58CE3-C6F4-4B2E-8AA2-B7AD74D76E04}" presName="desSpace" presStyleCnt="0"/>
      <dgm:spPr/>
    </dgm:pt>
    <dgm:pt modelId="{FE2907EF-7C8A-4854-9C48-28B5A1BB8771}" type="pres">
      <dgm:prSet presAssocID="{E3705B57-69AD-4D3D-9EC7-D88D23EE362F}" presName="desBackupLeftNorm" presStyleCnt="0"/>
      <dgm:spPr/>
    </dgm:pt>
    <dgm:pt modelId="{44AAB5DA-0DAB-4215-A456-D6A66A5A7B93}" type="pres">
      <dgm:prSet presAssocID="{E3705B57-69AD-4D3D-9EC7-D88D23EE362F}" presName="desComposite" presStyleCnt="0"/>
      <dgm:spPr/>
    </dgm:pt>
    <dgm:pt modelId="{3F3422AD-21A6-4120-B9DF-954DA65C6658}" type="pres">
      <dgm:prSet presAssocID="{E3705B57-69AD-4D3D-9EC7-D88D23EE362F}" presName="desCircle" presStyleLbl="node1" presStyleIdx="2" presStyleCnt="19"/>
      <dgm:spPr/>
    </dgm:pt>
    <dgm:pt modelId="{BF7FD22D-4D6E-43A4-88A1-3CA2E6F2C521}" type="pres">
      <dgm:prSet presAssocID="{E3705B57-69AD-4D3D-9EC7-D88D23EE362F}" presName="chTx" presStyleLbl="revTx" presStyleIdx="5" presStyleCnt="39"/>
      <dgm:spPr/>
    </dgm:pt>
    <dgm:pt modelId="{83F34A7D-082C-40B5-8B59-8F605EA128CA}" type="pres">
      <dgm:prSet presAssocID="{E3705B57-69AD-4D3D-9EC7-D88D23EE362F}" presName="desTx" presStyleLbl="revTx" presStyleIdx="6" presStyleCnt="39">
        <dgm:presLayoutVars>
          <dgm:bulletEnabled val="1"/>
        </dgm:presLayoutVars>
      </dgm:prSet>
      <dgm:spPr/>
    </dgm:pt>
    <dgm:pt modelId="{BFB44005-0649-4CC9-ADFF-2BD0F43DDE7B}" type="pres">
      <dgm:prSet presAssocID="{E3705B57-69AD-4D3D-9EC7-D88D23EE362F}" presName="desBackupRightNorm" presStyleCnt="0"/>
      <dgm:spPr/>
    </dgm:pt>
    <dgm:pt modelId="{345C46F3-2B58-4819-A590-E2F081C705C4}" type="pres">
      <dgm:prSet presAssocID="{455A9B82-D7B4-44EE-A0B4-3BC38A543DF0}" presName="desSpace" presStyleCnt="0"/>
      <dgm:spPr/>
    </dgm:pt>
    <dgm:pt modelId="{B01689EB-8B48-48DA-9E79-243458556918}" type="pres">
      <dgm:prSet presAssocID="{3F6C78BE-8F20-444A-A036-F0265C722DD4}" presName="desBackupLeftNorm" presStyleCnt="0"/>
      <dgm:spPr/>
    </dgm:pt>
    <dgm:pt modelId="{F5EE0422-51AF-4483-9429-E6D49A38D1E4}" type="pres">
      <dgm:prSet presAssocID="{3F6C78BE-8F20-444A-A036-F0265C722DD4}" presName="desComposite" presStyleCnt="0"/>
      <dgm:spPr/>
    </dgm:pt>
    <dgm:pt modelId="{1F56EB6D-11E4-43D2-AB1E-D5084088E18B}" type="pres">
      <dgm:prSet presAssocID="{3F6C78BE-8F20-444A-A036-F0265C722DD4}" presName="desCircle" presStyleLbl="node1" presStyleIdx="3" presStyleCnt="19"/>
      <dgm:spPr/>
    </dgm:pt>
    <dgm:pt modelId="{7548DEC6-CD20-4B22-B45F-E349BE2106A0}" type="pres">
      <dgm:prSet presAssocID="{3F6C78BE-8F20-444A-A036-F0265C722DD4}" presName="chTx" presStyleLbl="revTx" presStyleIdx="7" presStyleCnt="39"/>
      <dgm:spPr/>
    </dgm:pt>
    <dgm:pt modelId="{CE3432AE-98A0-4D9D-85FA-7335346A671D}" type="pres">
      <dgm:prSet presAssocID="{3F6C78BE-8F20-444A-A036-F0265C722DD4}" presName="desTx" presStyleLbl="revTx" presStyleIdx="8" presStyleCnt="39">
        <dgm:presLayoutVars>
          <dgm:bulletEnabled val="1"/>
        </dgm:presLayoutVars>
      </dgm:prSet>
      <dgm:spPr/>
    </dgm:pt>
    <dgm:pt modelId="{6AA60432-400F-4ED5-97C0-5479E1B56203}" type="pres">
      <dgm:prSet presAssocID="{3F6C78BE-8F20-444A-A036-F0265C722DD4}" presName="desBackupRightNorm" presStyleCnt="0"/>
      <dgm:spPr/>
    </dgm:pt>
    <dgm:pt modelId="{78F1AE1B-BD21-4571-840A-AFE2D2CDDE44}" type="pres">
      <dgm:prSet presAssocID="{8F157E55-8F77-46F2-82FC-1B9BB0018BA9}" presName="desSpace" presStyleCnt="0"/>
      <dgm:spPr/>
    </dgm:pt>
    <dgm:pt modelId="{EA9A1169-5A75-472E-88CE-111A80B005FE}" type="pres">
      <dgm:prSet presAssocID="{C123D959-7942-4394-9829-C80B0D5892B5}" presName="desBackupLeftNorm" presStyleCnt="0"/>
      <dgm:spPr/>
    </dgm:pt>
    <dgm:pt modelId="{64F532CD-D0D0-4A9E-9594-8CE4109B9554}" type="pres">
      <dgm:prSet presAssocID="{C123D959-7942-4394-9829-C80B0D5892B5}" presName="desComposite" presStyleCnt="0"/>
      <dgm:spPr/>
    </dgm:pt>
    <dgm:pt modelId="{4512C8B3-DEE4-4A3D-853C-EDFBA9ED59E7}" type="pres">
      <dgm:prSet presAssocID="{C123D959-7942-4394-9829-C80B0D5892B5}" presName="desCircle" presStyleLbl="node1" presStyleIdx="4" presStyleCnt="19"/>
      <dgm:spPr/>
    </dgm:pt>
    <dgm:pt modelId="{3446DF3B-E009-4702-B0DE-B9BFE10A6DCF}" type="pres">
      <dgm:prSet presAssocID="{C123D959-7942-4394-9829-C80B0D5892B5}" presName="chTx" presStyleLbl="revTx" presStyleIdx="9" presStyleCnt="39"/>
      <dgm:spPr/>
    </dgm:pt>
    <dgm:pt modelId="{CCE9E4A8-4F97-4F43-BBF4-E3F0CF8754F8}" type="pres">
      <dgm:prSet presAssocID="{C123D959-7942-4394-9829-C80B0D5892B5}" presName="desTx" presStyleLbl="revTx" presStyleIdx="10" presStyleCnt="39">
        <dgm:presLayoutVars>
          <dgm:bulletEnabled val="1"/>
        </dgm:presLayoutVars>
      </dgm:prSet>
      <dgm:spPr/>
    </dgm:pt>
    <dgm:pt modelId="{E056236E-330E-4467-B003-51A02A998B2C}" type="pres">
      <dgm:prSet presAssocID="{C123D959-7942-4394-9829-C80B0D5892B5}" presName="desBackupRightNorm" presStyleCnt="0"/>
      <dgm:spPr/>
    </dgm:pt>
    <dgm:pt modelId="{FC533FE1-692D-4171-9475-CEFE0E71579E}" type="pres">
      <dgm:prSet presAssocID="{05052EE9-B17B-42A1-B998-DD9C225CA899}" presName="desSpace" presStyleCnt="0"/>
      <dgm:spPr/>
    </dgm:pt>
    <dgm:pt modelId="{14AE9749-0BF4-4C34-B0A2-594B891C88FC}" type="pres">
      <dgm:prSet presAssocID="{52D872DB-8EF5-42C5-B0FB-E81E75FAF8B7}" presName="desBackupLeftNorm" presStyleCnt="0"/>
      <dgm:spPr/>
    </dgm:pt>
    <dgm:pt modelId="{F109733C-4783-429C-9FE4-CBA4001EF4D6}" type="pres">
      <dgm:prSet presAssocID="{52D872DB-8EF5-42C5-B0FB-E81E75FAF8B7}" presName="desComposite" presStyleCnt="0"/>
      <dgm:spPr/>
    </dgm:pt>
    <dgm:pt modelId="{67A15235-DE44-4AC8-A311-0A8BFA93E5AA}" type="pres">
      <dgm:prSet presAssocID="{52D872DB-8EF5-42C5-B0FB-E81E75FAF8B7}" presName="desCircle" presStyleLbl="node1" presStyleIdx="5" presStyleCnt="19"/>
      <dgm:spPr/>
    </dgm:pt>
    <dgm:pt modelId="{BDBE7E3A-602E-4BD2-917A-FAC8AD4B6562}" type="pres">
      <dgm:prSet presAssocID="{52D872DB-8EF5-42C5-B0FB-E81E75FAF8B7}" presName="chTx" presStyleLbl="revTx" presStyleIdx="11" presStyleCnt="39"/>
      <dgm:spPr/>
    </dgm:pt>
    <dgm:pt modelId="{09A77456-5A39-4B46-950B-E3D6150115C7}" type="pres">
      <dgm:prSet presAssocID="{52D872DB-8EF5-42C5-B0FB-E81E75FAF8B7}" presName="desTx" presStyleLbl="revTx" presStyleIdx="12" presStyleCnt="39">
        <dgm:presLayoutVars>
          <dgm:bulletEnabled val="1"/>
        </dgm:presLayoutVars>
      </dgm:prSet>
      <dgm:spPr/>
    </dgm:pt>
    <dgm:pt modelId="{EF60F8B4-B434-4DBE-B800-551A92FC7CC4}" type="pres">
      <dgm:prSet presAssocID="{52D872DB-8EF5-42C5-B0FB-E81E75FAF8B7}" presName="desBackupRightNorm" presStyleCnt="0"/>
      <dgm:spPr/>
    </dgm:pt>
    <dgm:pt modelId="{AD195EC3-9B92-4B10-AC08-665D33C18AC4}" type="pres">
      <dgm:prSet presAssocID="{CD2DF303-6380-4212-B040-580EDC113EBA}" presName="desSpace" presStyleCnt="0"/>
      <dgm:spPr/>
    </dgm:pt>
    <dgm:pt modelId="{7088CF9F-8234-4124-BEE4-4D4B4FB28034}" type="pres">
      <dgm:prSet presAssocID="{819E615B-1812-4B40-802C-C148A5F35234}" presName="desBackupLeftNorm" presStyleCnt="0"/>
      <dgm:spPr/>
    </dgm:pt>
    <dgm:pt modelId="{23E8B5A4-1016-41D8-BF02-2D01DB6C15A7}" type="pres">
      <dgm:prSet presAssocID="{819E615B-1812-4B40-802C-C148A5F35234}" presName="desComposite" presStyleCnt="0"/>
      <dgm:spPr/>
    </dgm:pt>
    <dgm:pt modelId="{0F2C6B35-5D60-4487-831E-8E1B8953D7B1}" type="pres">
      <dgm:prSet presAssocID="{819E615B-1812-4B40-802C-C148A5F35234}" presName="desCircle" presStyleLbl="node1" presStyleIdx="6" presStyleCnt="19"/>
      <dgm:spPr/>
    </dgm:pt>
    <dgm:pt modelId="{B6018170-9937-4594-81AF-E9ED423A931E}" type="pres">
      <dgm:prSet presAssocID="{819E615B-1812-4B40-802C-C148A5F35234}" presName="chTx" presStyleLbl="revTx" presStyleIdx="13" presStyleCnt="39"/>
      <dgm:spPr/>
    </dgm:pt>
    <dgm:pt modelId="{A40688B0-AD3C-46E2-9D2A-79DF783D54C6}" type="pres">
      <dgm:prSet presAssocID="{819E615B-1812-4B40-802C-C148A5F35234}" presName="desTx" presStyleLbl="revTx" presStyleIdx="14" presStyleCnt="39">
        <dgm:presLayoutVars>
          <dgm:bulletEnabled val="1"/>
        </dgm:presLayoutVars>
      </dgm:prSet>
      <dgm:spPr/>
    </dgm:pt>
    <dgm:pt modelId="{FD097633-E112-4784-9986-5DB91745C5C1}" type="pres">
      <dgm:prSet presAssocID="{819E615B-1812-4B40-802C-C148A5F35234}" presName="desBackupRightNorm" presStyleCnt="0"/>
      <dgm:spPr/>
    </dgm:pt>
    <dgm:pt modelId="{D3038EDD-F4F8-480F-9FE0-4CF24C32A1D6}" type="pres">
      <dgm:prSet presAssocID="{4DC9FD6C-E002-4523-961C-A2E8A0EB355C}" presName="desSpace" presStyleCnt="0"/>
      <dgm:spPr/>
    </dgm:pt>
    <dgm:pt modelId="{DF7952E7-CA51-4234-8E35-5D68BDFA27A4}" type="pres">
      <dgm:prSet presAssocID="{503DF4AE-F06C-4E49-B1B7-0C9A5631D720}" presName="desBackupLeftNorm" presStyleCnt="0"/>
      <dgm:spPr/>
    </dgm:pt>
    <dgm:pt modelId="{927C0F01-4F9B-4D23-AD11-8D7104C2B8B6}" type="pres">
      <dgm:prSet presAssocID="{503DF4AE-F06C-4E49-B1B7-0C9A5631D720}" presName="desComposite" presStyleCnt="0"/>
      <dgm:spPr/>
    </dgm:pt>
    <dgm:pt modelId="{674C547C-C4C8-4B4D-B7AD-E9034D8CD0DD}" type="pres">
      <dgm:prSet presAssocID="{503DF4AE-F06C-4E49-B1B7-0C9A5631D720}" presName="desCircle" presStyleLbl="node1" presStyleIdx="7" presStyleCnt="19"/>
      <dgm:spPr/>
    </dgm:pt>
    <dgm:pt modelId="{14B31AA7-491D-46B8-B08C-46902809AB18}" type="pres">
      <dgm:prSet presAssocID="{503DF4AE-F06C-4E49-B1B7-0C9A5631D720}" presName="chTx" presStyleLbl="revTx" presStyleIdx="15" presStyleCnt="39"/>
      <dgm:spPr/>
    </dgm:pt>
    <dgm:pt modelId="{4496F4E9-8214-430F-8936-16AEF936DD96}" type="pres">
      <dgm:prSet presAssocID="{503DF4AE-F06C-4E49-B1B7-0C9A5631D720}" presName="desTx" presStyleLbl="revTx" presStyleIdx="16" presStyleCnt="39">
        <dgm:presLayoutVars>
          <dgm:bulletEnabled val="1"/>
        </dgm:presLayoutVars>
      </dgm:prSet>
      <dgm:spPr/>
    </dgm:pt>
    <dgm:pt modelId="{F4B5F822-E49E-41DC-B759-48B9AC80D816}" type="pres">
      <dgm:prSet presAssocID="{503DF4AE-F06C-4E49-B1B7-0C9A5631D720}" presName="desBackupRightNorm" presStyleCnt="0"/>
      <dgm:spPr/>
    </dgm:pt>
    <dgm:pt modelId="{D94DAE62-03C2-4E64-84D9-00F9BA7D1E26}" type="pres">
      <dgm:prSet presAssocID="{7FB5B27A-65F4-4AE5-96E6-2B1A8EBE00AB}" presName="desSpace" presStyleCnt="0"/>
      <dgm:spPr/>
    </dgm:pt>
    <dgm:pt modelId="{4D477AFF-28BF-4841-9D30-F82857D0AED9}" type="pres">
      <dgm:prSet presAssocID="{3E75AF7D-8329-4A87-A5E5-0E8C9DFE4EE2}" presName="desBackupLeftNorm" presStyleCnt="0"/>
      <dgm:spPr/>
    </dgm:pt>
    <dgm:pt modelId="{4712341D-BFEA-4CFC-ABFA-2DFEFB278D7B}" type="pres">
      <dgm:prSet presAssocID="{3E75AF7D-8329-4A87-A5E5-0E8C9DFE4EE2}" presName="desComposite" presStyleCnt="0"/>
      <dgm:spPr/>
    </dgm:pt>
    <dgm:pt modelId="{D3AA1566-CC73-4358-94D2-09A05F07C5EE}" type="pres">
      <dgm:prSet presAssocID="{3E75AF7D-8329-4A87-A5E5-0E8C9DFE4EE2}" presName="desCircle" presStyleLbl="node1" presStyleIdx="8" presStyleCnt="19"/>
      <dgm:spPr/>
    </dgm:pt>
    <dgm:pt modelId="{DC05E22E-C467-4419-A3F9-E43EE626AFA5}" type="pres">
      <dgm:prSet presAssocID="{3E75AF7D-8329-4A87-A5E5-0E8C9DFE4EE2}" presName="chTx" presStyleLbl="revTx" presStyleIdx="17" presStyleCnt="39"/>
      <dgm:spPr/>
    </dgm:pt>
    <dgm:pt modelId="{BBE17ECE-99F9-4ED1-AA1C-9CCC28060776}" type="pres">
      <dgm:prSet presAssocID="{3E75AF7D-8329-4A87-A5E5-0E8C9DFE4EE2}" presName="desTx" presStyleLbl="revTx" presStyleIdx="18" presStyleCnt="39">
        <dgm:presLayoutVars>
          <dgm:bulletEnabled val="1"/>
        </dgm:presLayoutVars>
      </dgm:prSet>
      <dgm:spPr/>
    </dgm:pt>
    <dgm:pt modelId="{C6FC57D4-5939-43CB-B7EF-4E38D53135D7}" type="pres">
      <dgm:prSet presAssocID="{3E75AF7D-8329-4A87-A5E5-0E8C9DFE4EE2}" presName="desBackupRightNorm" presStyleCnt="0"/>
      <dgm:spPr/>
    </dgm:pt>
    <dgm:pt modelId="{D98E3F14-29F8-4018-A260-AF91093B143E}" type="pres">
      <dgm:prSet presAssocID="{A6CDBC89-1A76-45FF-8E4F-596888AEAF08}" presName="desSpace" presStyleCnt="0"/>
      <dgm:spPr/>
    </dgm:pt>
    <dgm:pt modelId="{87F22FA9-45C8-49C1-B005-546AA5C3126E}" type="pres">
      <dgm:prSet presAssocID="{8C8E74E7-CA80-40B8-9140-7D0D237866A8}" presName="desBackupLeftNorm" presStyleCnt="0"/>
      <dgm:spPr/>
    </dgm:pt>
    <dgm:pt modelId="{A9D43FD7-B582-4F0D-AD26-7591F306B55F}" type="pres">
      <dgm:prSet presAssocID="{8C8E74E7-CA80-40B8-9140-7D0D237866A8}" presName="desComposite" presStyleCnt="0"/>
      <dgm:spPr/>
    </dgm:pt>
    <dgm:pt modelId="{6C0A02D5-FA2E-4A19-B846-9570A520AA14}" type="pres">
      <dgm:prSet presAssocID="{8C8E74E7-CA80-40B8-9140-7D0D237866A8}" presName="desCircle" presStyleLbl="node1" presStyleIdx="9" presStyleCnt="19"/>
      <dgm:spPr/>
    </dgm:pt>
    <dgm:pt modelId="{DFCA3CC8-49B6-4CB8-A4D2-964A0DDE0159}" type="pres">
      <dgm:prSet presAssocID="{8C8E74E7-CA80-40B8-9140-7D0D237866A8}" presName="chTx" presStyleLbl="revTx" presStyleIdx="19" presStyleCnt="39"/>
      <dgm:spPr/>
    </dgm:pt>
    <dgm:pt modelId="{5FFD26F6-9A9C-43E5-A813-0A4A985A6A59}" type="pres">
      <dgm:prSet presAssocID="{8C8E74E7-CA80-40B8-9140-7D0D237866A8}" presName="desTx" presStyleLbl="revTx" presStyleIdx="20" presStyleCnt="39">
        <dgm:presLayoutVars>
          <dgm:bulletEnabled val="1"/>
        </dgm:presLayoutVars>
      </dgm:prSet>
      <dgm:spPr/>
    </dgm:pt>
    <dgm:pt modelId="{DC021CD6-A50A-4B2C-B2DC-108DA199CB11}" type="pres">
      <dgm:prSet presAssocID="{8C8E74E7-CA80-40B8-9140-7D0D237866A8}" presName="desBackupRightNorm" presStyleCnt="0"/>
      <dgm:spPr/>
    </dgm:pt>
    <dgm:pt modelId="{D83776AB-D581-4FF5-BBDF-B317E20E3B9C}" type="pres">
      <dgm:prSet presAssocID="{64A47447-00E3-4065-A033-E027B043E17B}" presName="desSpace" presStyleCnt="0"/>
      <dgm:spPr/>
    </dgm:pt>
    <dgm:pt modelId="{A35377AD-A82D-4472-92D4-5E09C3A8C76E}" type="pres">
      <dgm:prSet presAssocID="{7EA71145-204E-4FA6-A0D9-450ACA62256F}" presName="desBackupLeftNorm" presStyleCnt="0"/>
      <dgm:spPr/>
    </dgm:pt>
    <dgm:pt modelId="{A8C73BEC-BD3F-48FD-8A1E-DA7A9C95704B}" type="pres">
      <dgm:prSet presAssocID="{7EA71145-204E-4FA6-A0D9-450ACA62256F}" presName="desComposite" presStyleCnt="0"/>
      <dgm:spPr/>
    </dgm:pt>
    <dgm:pt modelId="{191DC6D0-13C1-4754-B889-631FF8CB409B}" type="pres">
      <dgm:prSet presAssocID="{7EA71145-204E-4FA6-A0D9-450ACA62256F}" presName="desCircle" presStyleLbl="node1" presStyleIdx="10" presStyleCnt="19"/>
      <dgm:spPr/>
    </dgm:pt>
    <dgm:pt modelId="{17B88C6D-B540-4FA4-B24A-4D0D40F8B1C8}" type="pres">
      <dgm:prSet presAssocID="{7EA71145-204E-4FA6-A0D9-450ACA62256F}" presName="chTx" presStyleLbl="revTx" presStyleIdx="21" presStyleCnt="39"/>
      <dgm:spPr/>
    </dgm:pt>
    <dgm:pt modelId="{7F357E71-308D-40AE-8F7A-23AB8477A11A}" type="pres">
      <dgm:prSet presAssocID="{7EA71145-204E-4FA6-A0D9-450ACA62256F}" presName="desTx" presStyleLbl="revTx" presStyleIdx="22" presStyleCnt="39">
        <dgm:presLayoutVars>
          <dgm:bulletEnabled val="1"/>
        </dgm:presLayoutVars>
      </dgm:prSet>
      <dgm:spPr/>
    </dgm:pt>
    <dgm:pt modelId="{E4295616-BB50-4300-93D1-83C75E46258D}" type="pres">
      <dgm:prSet presAssocID="{7EA71145-204E-4FA6-A0D9-450ACA62256F}" presName="desBackupRightNorm" presStyleCnt="0"/>
      <dgm:spPr/>
    </dgm:pt>
    <dgm:pt modelId="{65E8F94D-FDBD-4758-812D-8BBBA1A81671}" type="pres">
      <dgm:prSet presAssocID="{9BCCAD59-9EAB-4A6F-9A5F-F5C8335AC33A}" presName="desSpace" presStyleCnt="0"/>
      <dgm:spPr/>
    </dgm:pt>
    <dgm:pt modelId="{752D48A8-4F17-47FC-9B7D-4D077539FA91}" type="pres">
      <dgm:prSet presAssocID="{760D71C3-94E9-4894-8D11-284AEBD9A458}" presName="desBackupLeftNorm" presStyleCnt="0"/>
      <dgm:spPr/>
    </dgm:pt>
    <dgm:pt modelId="{7C47B5E6-617F-4DF1-9303-DAE3E0B8863D}" type="pres">
      <dgm:prSet presAssocID="{760D71C3-94E9-4894-8D11-284AEBD9A458}" presName="desComposite" presStyleCnt="0"/>
      <dgm:spPr/>
    </dgm:pt>
    <dgm:pt modelId="{7C355486-357D-49DE-ADD5-C86FD57B050E}" type="pres">
      <dgm:prSet presAssocID="{760D71C3-94E9-4894-8D11-284AEBD9A458}" presName="desCircle" presStyleLbl="node1" presStyleIdx="11" presStyleCnt="19"/>
      <dgm:spPr/>
    </dgm:pt>
    <dgm:pt modelId="{009E371D-BD9D-4D36-BA6A-C1270DBF6C33}" type="pres">
      <dgm:prSet presAssocID="{760D71C3-94E9-4894-8D11-284AEBD9A458}" presName="chTx" presStyleLbl="revTx" presStyleIdx="23" presStyleCnt="39"/>
      <dgm:spPr/>
    </dgm:pt>
    <dgm:pt modelId="{151B91B0-9918-463D-A115-F363E272EDD2}" type="pres">
      <dgm:prSet presAssocID="{760D71C3-94E9-4894-8D11-284AEBD9A458}" presName="desTx" presStyleLbl="revTx" presStyleIdx="24" presStyleCnt="39">
        <dgm:presLayoutVars>
          <dgm:bulletEnabled val="1"/>
        </dgm:presLayoutVars>
      </dgm:prSet>
      <dgm:spPr/>
    </dgm:pt>
    <dgm:pt modelId="{EA82E472-2CA1-46F7-A741-1F433115D33E}" type="pres">
      <dgm:prSet presAssocID="{760D71C3-94E9-4894-8D11-284AEBD9A458}" presName="desBackupRightNorm" presStyleCnt="0"/>
      <dgm:spPr/>
    </dgm:pt>
    <dgm:pt modelId="{9647646E-FDD6-4ACE-BB5F-A1F2E8257DDA}" type="pres">
      <dgm:prSet presAssocID="{FFC6420D-4ED5-4255-BC0F-CAFA8BE6E4A7}" presName="desSpace" presStyleCnt="0"/>
      <dgm:spPr/>
    </dgm:pt>
    <dgm:pt modelId="{9FAA6D11-194A-48FC-8B58-E9A70E543C3E}" type="pres">
      <dgm:prSet presAssocID="{EAAE4798-A437-4313-B36D-D09A060295D6}" presName="desBackupLeftNorm" presStyleCnt="0"/>
      <dgm:spPr/>
    </dgm:pt>
    <dgm:pt modelId="{616794D2-1347-4EB3-985E-23B11A2542F2}" type="pres">
      <dgm:prSet presAssocID="{EAAE4798-A437-4313-B36D-D09A060295D6}" presName="desComposite" presStyleCnt="0"/>
      <dgm:spPr/>
    </dgm:pt>
    <dgm:pt modelId="{66539F87-35C6-460F-9A19-47659F536911}" type="pres">
      <dgm:prSet presAssocID="{EAAE4798-A437-4313-B36D-D09A060295D6}" presName="desCircle" presStyleLbl="node1" presStyleIdx="12" presStyleCnt="19"/>
      <dgm:spPr/>
    </dgm:pt>
    <dgm:pt modelId="{9ADC4A4C-3C30-490F-9B41-9BB6ADE9EB80}" type="pres">
      <dgm:prSet presAssocID="{EAAE4798-A437-4313-B36D-D09A060295D6}" presName="chTx" presStyleLbl="revTx" presStyleIdx="25" presStyleCnt="39"/>
      <dgm:spPr/>
    </dgm:pt>
    <dgm:pt modelId="{2AC90163-8D90-42BB-8D07-BD1A82E8CC66}" type="pres">
      <dgm:prSet presAssocID="{EAAE4798-A437-4313-B36D-D09A060295D6}" presName="desTx" presStyleLbl="revTx" presStyleIdx="26" presStyleCnt="39">
        <dgm:presLayoutVars>
          <dgm:bulletEnabled val="1"/>
        </dgm:presLayoutVars>
      </dgm:prSet>
      <dgm:spPr/>
    </dgm:pt>
    <dgm:pt modelId="{AF2C9C85-396F-4936-BEE1-08958C155288}" type="pres">
      <dgm:prSet presAssocID="{EAAE4798-A437-4313-B36D-D09A060295D6}" presName="desBackupRightNorm" presStyleCnt="0"/>
      <dgm:spPr/>
    </dgm:pt>
    <dgm:pt modelId="{42538B7A-55F7-4773-86C5-A0B0971D3438}" type="pres">
      <dgm:prSet presAssocID="{5D612686-14CE-4E51-BF6E-1531254E07EC}" presName="desSpace" presStyleCnt="0"/>
      <dgm:spPr/>
    </dgm:pt>
    <dgm:pt modelId="{4DA909DD-373E-4F56-B09A-BA6F8B851D1D}" type="pres">
      <dgm:prSet presAssocID="{AEA96051-0C0C-4E65-A1AD-B53713302EC6}" presName="desBackupLeftNorm" presStyleCnt="0"/>
      <dgm:spPr/>
    </dgm:pt>
    <dgm:pt modelId="{3B715AFD-AB7D-4948-AD10-7852494FC7C0}" type="pres">
      <dgm:prSet presAssocID="{AEA96051-0C0C-4E65-A1AD-B53713302EC6}" presName="desComposite" presStyleCnt="0"/>
      <dgm:spPr/>
    </dgm:pt>
    <dgm:pt modelId="{6821D564-635B-4B87-A465-207A71F82E0E}" type="pres">
      <dgm:prSet presAssocID="{AEA96051-0C0C-4E65-A1AD-B53713302EC6}" presName="desCircle" presStyleLbl="node1" presStyleIdx="13" presStyleCnt="19"/>
      <dgm:spPr/>
    </dgm:pt>
    <dgm:pt modelId="{3EB7E777-AFB5-4805-BB55-38CF65C93B7D}" type="pres">
      <dgm:prSet presAssocID="{AEA96051-0C0C-4E65-A1AD-B53713302EC6}" presName="chTx" presStyleLbl="revTx" presStyleIdx="27" presStyleCnt="39"/>
      <dgm:spPr/>
    </dgm:pt>
    <dgm:pt modelId="{DECBBB39-AF0A-4BCD-BE67-3321129FF5BF}" type="pres">
      <dgm:prSet presAssocID="{AEA96051-0C0C-4E65-A1AD-B53713302EC6}" presName="desTx" presStyleLbl="revTx" presStyleIdx="28" presStyleCnt="39">
        <dgm:presLayoutVars>
          <dgm:bulletEnabled val="1"/>
        </dgm:presLayoutVars>
      </dgm:prSet>
      <dgm:spPr/>
    </dgm:pt>
    <dgm:pt modelId="{53ABA5F0-A2EC-4584-83BF-DB2A5548A5E8}" type="pres">
      <dgm:prSet presAssocID="{AEA96051-0C0C-4E65-A1AD-B53713302EC6}" presName="desBackupRightNorm" presStyleCnt="0"/>
      <dgm:spPr/>
    </dgm:pt>
    <dgm:pt modelId="{E4EED637-21BB-405C-BF97-C867D36BAA0B}" type="pres">
      <dgm:prSet presAssocID="{07763D25-F16C-4042-B7B1-B77CC9F0DC13}" presName="desSpace" presStyleCnt="0"/>
      <dgm:spPr/>
    </dgm:pt>
    <dgm:pt modelId="{8FB6CD06-310B-4DC6-9BEF-F2B364255CFC}" type="pres">
      <dgm:prSet presAssocID="{9A79CF92-3629-471E-B75A-F7E9275627DA}" presName="desBackupLeftNorm" presStyleCnt="0"/>
      <dgm:spPr/>
    </dgm:pt>
    <dgm:pt modelId="{7188FD0E-5D04-4C2C-8B61-DD964BC8568A}" type="pres">
      <dgm:prSet presAssocID="{9A79CF92-3629-471E-B75A-F7E9275627DA}" presName="desComposite" presStyleCnt="0"/>
      <dgm:spPr/>
    </dgm:pt>
    <dgm:pt modelId="{D35E972B-8EF5-44AC-9CAD-2DF6DAD9ECD5}" type="pres">
      <dgm:prSet presAssocID="{9A79CF92-3629-471E-B75A-F7E9275627DA}" presName="desCircle" presStyleLbl="node1" presStyleIdx="14" presStyleCnt="19"/>
      <dgm:spPr/>
    </dgm:pt>
    <dgm:pt modelId="{2E3427FA-A783-4F01-BA20-631AB92F7569}" type="pres">
      <dgm:prSet presAssocID="{9A79CF92-3629-471E-B75A-F7E9275627DA}" presName="chTx" presStyleLbl="revTx" presStyleIdx="29" presStyleCnt="39"/>
      <dgm:spPr/>
    </dgm:pt>
    <dgm:pt modelId="{70DB27EA-008A-4968-9B80-F72B587C6263}" type="pres">
      <dgm:prSet presAssocID="{9A79CF92-3629-471E-B75A-F7E9275627DA}" presName="desTx" presStyleLbl="revTx" presStyleIdx="30" presStyleCnt="39">
        <dgm:presLayoutVars>
          <dgm:bulletEnabled val="1"/>
        </dgm:presLayoutVars>
      </dgm:prSet>
      <dgm:spPr/>
    </dgm:pt>
    <dgm:pt modelId="{49DF08D9-1934-4656-BC98-ED9EA458CED6}" type="pres">
      <dgm:prSet presAssocID="{9A79CF92-3629-471E-B75A-F7E9275627DA}" presName="desBackupRightNorm" presStyleCnt="0"/>
      <dgm:spPr/>
    </dgm:pt>
    <dgm:pt modelId="{7BF39A39-DCD7-4572-ACE1-492D0BD17984}" type="pres">
      <dgm:prSet presAssocID="{5262E858-DF0E-49D6-A29C-700A37EDA525}" presName="desSpace" presStyleCnt="0"/>
      <dgm:spPr/>
    </dgm:pt>
    <dgm:pt modelId="{8E435B14-D71C-4C3B-98E1-27DE5257DDCC}" type="pres">
      <dgm:prSet presAssocID="{20BBA824-3CA4-42A6-BB6B-7C06DC430248}" presName="desBackupLeftNorm" presStyleCnt="0"/>
      <dgm:spPr/>
    </dgm:pt>
    <dgm:pt modelId="{4051DFFC-CEC0-4FCA-B3DF-4BC4CABFC7A0}" type="pres">
      <dgm:prSet presAssocID="{20BBA824-3CA4-42A6-BB6B-7C06DC430248}" presName="desComposite" presStyleCnt="0"/>
      <dgm:spPr/>
    </dgm:pt>
    <dgm:pt modelId="{48A1CC0E-3E84-403C-8D48-2FB2BE6CF602}" type="pres">
      <dgm:prSet presAssocID="{20BBA824-3CA4-42A6-BB6B-7C06DC430248}" presName="desCircle" presStyleLbl="node1" presStyleIdx="15" presStyleCnt="19"/>
      <dgm:spPr/>
    </dgm:pt>
    <dgm:pt modelId="{C1F600CA-8F1E-48A4-9059-A455AAF3B4AB}" type="pres">
      <dgm:prSet presAssocID="{20BBA824-3CA4-42A6-BB6B-7C06DC430248}" presName="chTx" presStyleLbl="revTx" presStyleIdx="31" presStyleCnt="39"/>
      <dgm:spPr/>
    </dgm:pt>
    <dgm:pt modelId="{FE83E92E-232C-43C9-916B-B04A8D45ED04}" type="pres">
      <dgm:prSet presAssocID="{20BBA824-3CA4-42A6-BB6B-7C06DC430248}" presName="desTx" presStyleLbl="revTx" presStyleIdx="32" presStyleCnt="39">
        <dgm:presLayoutVars>
          <dgm:bulletEnabled val="1"/>
        </dgm:presLayoutVars>
      </dgm:prSet>
      <dgm:spPr/>
    </dgm:pt>
    <dgm:pt modelId="{9EAA7394-1359-46CD-8F9A-A9F49B9F14C2}" type="pres">
      <dgm:prSet presAssocID="{20BBA824-3CA4-42A6-BB6B-7C06DC430248}" presName="desBackupRightNorm" presStyleCnt="0"/>
      <dgm:spPr/>
    </dgm:pt>
    <dgm:pt modelId="{2FDCE96E-BBCC-483A-9991-A5ADE7792532}" type="pres">
      <dgm:prSet presAssocID="{850C29B3-3610-4AF2-817B-7C7554D5188C}" presName="desSpace" presStyleCnt="0"/>
      <dgm:spPr/>
    </dgm:pt>
    <dgm:pt modelId="{D4FB8382-40A8-47E2-A688-DCFF974FE496}" type="pres">
      <dgm:prSet presAssocID="{442547C0-1FE8-4E53-8085-DAAB1A4BAFF8}" presName="desBackupLeftNorm" presStyleCnt="0"/>
      <dgm:spPr/>
    </dgm:pt>
    <dgm:pt modelId="{EEE736F9-D3E1-46B2-8EC9-CF64D3DFE122}" type="pres">
      <dgm:prSet presAssocID="{442547C0-1FE8-4E53-8085-DAAB1A4BAFF8}" presName="desComposite" presStyleCnt="0"/>
      <dgm:spPr/>
    </dgm:pt>
    <dgm:pt modelId="{FB9A49FF-70E1-4573-B2C3-E6994167110F}" type="pres">
      <dgm:prSet presAssocID="{442547C0-1FE8-4E53-8085-DAAB1A4BAFF8}" presName="desCircle" presStyleLbl="node1" presStyleIdx="16" presStyleCnt="19"/>
      <dgm:spPr/>
    </dgm:pt>
    <dgm:pt modelId="{01A43C95-709D-4DFF-925A-FA86240908E9}" type="pres">
      <dgm:prSet presAssocID="{442547C0-1FE8-4E53-8085-DAAB1A4BAFF8}" presName="chTx" presStyleLbl="revTx" presStyleIdx="33" presStyleCnt="39"/>
      <dgm:spPr/>
    </dgm:pt>
    <dgm:pt modelId="{CE8F3A67-E06B-47F3-9724-90489BC6A844}" type="pres">
      <dgm:prSet presAssocID="{442547C0-1FE8-4E53-8085-DAAB1A4BAFF8}" presName="desTx" presStyleLbl="revTx" presStyleIdx="34" presStyleCnt="39">
        <dgm:presLayoutVars>
          <dgm:bulletEnabled val="1"/>
        </dgm:presLayoutVars>
      </dgm:prSet>
      <dgm:spPr/>
    </dgm:pt>
    <dgm:pt modelId="{9C6AA764-3BDC-4FE7-B55A-5698453A5E2D}" type="pres">
      <dgm:prSet presAssocID="{442547C0-1FE8-4E53-8085-DAAB1A4BAFF8}" presName="desBackupRightNorm" presStyleCnt="0"/>
      <dgm:spPr/>
    </dgm:pt>
    <dgm:pt modelId="{A6C56470-B2E5-41B0-B58C-F21DA6FA432B}" type="pres">
      <dgm:prSet presAssocID="{C8B1EAE5-8602-4384-9506-449AFE3737A5}" presName="desSpace" presStyleCnt="0"/>
      <dgm:spPr/>
    </dgm:pt>
    <dgm:pt modelId="{3C84DAB0-B99B-4F53-B40A-10F0BEDC29BB}" type="pres">
      <dgm:prSet presAssocID="{3C21F5FC-BC62-45A8-B4D9-87AC8D970F8E}" presName="desBackupLeftNorm" presStyleCnt="0"/>
      <dgm:spPr/>
    </dgm:pt>
    <dgm:pt modelId="{CCE4305D-171A-4099-B4D1-1EB30BEB02E2}" type="pres">
      <dgm:prSet presAssocID="{3C21F5FC-BC62-45A8-B4D9-87AC8D970F8E}" presName="desComposite" presStyleCnt="0"/>
      <dgm:spPr/>
    </dgm:pt>
    <dgm:pt modelId="{3C97E523-9DAB-4E9B-9DFC-083BB275112B}" type="pres">
      <dgm:prSet presAssocID="{3C21F5FC-BC62-45A8-B4D9-87AC8D970F8E}" presName="desCircle" presStyleLbl="node1" presStyleIdx="17" presStyleCnt="19"/>
      <dgm:spPr/>
    </dgm:pt>
    <dgm:pt modelId="{67621489-2426-4D30-8E01-18FE364E9EDA}" type="pres">
      <dgm:prSet presAssocID="{3C21F5FC-BC62-45A8-B4D9-87AC8D970F8E}" presName="chTx" presStyleLbl="revTx" presStyleIdx="35" presStyleCnt="39"/>
      <dgm:spPr/>
    </dgm:pt>
    <dgm:pt modelId="{FFEB3F92-A92C-493A-B523-481489BE4BE3}" type="pres">
      <dgm:prSet presAssocID="{3C21F5FC-BC62-45A8-B4D9-87AC8D970F8E}" presName="desTx" presStyleLbl="revTx" presStyleIdx="36" presStyleCnt="39">
        <dgm:presLayoutVars>
          <dgm:bulletEnabled val="1"/>
        </dgm:presLayoutVars>
      </dgm:prSet>
      <dgm:spPr/>
    </dgm:pt>
    <dgm:pt modelId="{08AB666B-8E67-40DB-9C42-98FB91BEC6C5}" type="pres">
      <dgm:prSet presAssocID="{3C21F5FC-BC62-45A8-B4D9-87AC8D970F8E}" presName="desBackupRightNorm" presStyleCnt="0"/>
      <dgm:spPr/>
    </dgm:pt>
    <dgm:pt modelId="{FF5E629D-6F59-4A9B-ABA4-BC80E917F0F0}" type="pres">
      <dgm:prSet presAssocID="{9600ECDB-8FDD-4674-96AE-C5512B525C61}" presName="desSpace" presStyleCnt="0"/>
      <dgm:spPr/>
    </dgm:pt>
    <dgm:pt modelId="{FF7A6E13-525B-4FE1-A1E4-A568F65ECE48}" type="pres">
      <dgm:prSet presAssocID="{6E7A6E3E-2965-465A-8C2E-88B74DAE554C}" presName="desBackupLeftNorm" presStyleCnt="0"/>
      <dgm:spPr/>
    </dgm:pt>
    <dgm:pt modelId="{92BBBDCF-38D5-4A06-8F73-1A1C51D44E0D}" type="pres">
      <dgm:prSet presAssocID="{6E7A6E3E-2965-465A-8C2E-88B74DAE554C}" presName="desComposite" presStyleCnt="0"/>
      <dgm:spPr/>
    </dgm:pt>
    <dgm:pt modelId="{FEF6636B-D9E7-4D71-86B0-1E8A0E7E25D8}" type="pres">
      <dgm:prSet presAssocID="{6E7A6E3E-2965-465A-8C2E-88B74DAE554C}" presName="desCircle" presStyleLbl="node1" presStyleIdx="18" presStyleCnt="19"/>
      <dgm:spPr/>
    </dgm:pt>
    <dgm:pt modelId="{D984BF01-2F0C-47D2-B6E0-C37146FF5A7E}" type="pres">
      <dgm:prSet presAssocID="{6E7A6E3E-2965-465A-8C2E-88B74DAE554C}" presName="chTx" presStyleLbl="revTx" presStyleIdx="37" presStyleCnt="39"/>
      <dgm:spPr/>
    </dgm:pt>
    <dgm:pt modelId="{37AA7DD8-7961-4743-B54F-E2110A62860B}" type="pres">
      <dgm:prSet presAssocID="{6E7A6E3E-2965-465A-8C2E-88B74DAE554C}" presName="desTx" presStyleLbl="revTx" presStyleIdx="38" presStyleCnt="39">
        <dgm:presLayoutVars>
          <dgm:bulletEnabled val="1"/>
        </dgm:presLayoutVars>
      </dgm:prSet>
      <dgm:spPr/>
    </dgm:pt>
    <dgm:pt modelId="{99ACDF24-A49B-44F8-AD05-4E8B5F0AB2C7}" type="pres">
      <dgm:prSet presAssocID="{6E7A6E3E-2965-465A-8C2E-88B74DAE554C}" presName="desBackupRightNorm" presStyleCnt="0"/>
      <dgm:spPr/>
    </dgm:pt>
    <dgm:pt modelId="{DB04A6CE-3999-4D66-AAB2-E309F24577B9}" type="pres">
      <dgm:prSet presAssocID="{B48C8CB5-9EC1-4A74-8C5A-BB93DB06312C}" presName="desSpace" presStyleCnt="0"/>
      <dgm:spPr/>
    </dgm:pt>
  </dgm:ptLst>
  <dgm:cxnLst>
    <dgm:cxn modelId="{FA067B02-DCC0-4ED6-8628-635D1499D03A}" srcId="{EF02E947-336F-4852-A51F-CA70D114FF71}" destId="{9A79CF92-3629-471E-B75A-F7E9275627DA}" srcOrd="14" destOrd="0" parTransId="{32A37907-402A-4330-8B65-103CE78939DE}" sibTransId="{5262E858-DF0E-49D6-A29C-700A37EDA525}"/>
    <dgm:cxn modelId="{91CD0C04-B594-446B-8B25-1435467F2838}" srcId="{EF02E947-336F-4852-A51F-CA70D114FF71}" destId="{C123D959-7942-4394-9829-C80B0D5892B5}" srcOrd="4" destOrd="0" parTransId="{C98466AB-BFAB-4D3F-90D9-8124BD12AE1C}" sibTransId="{05052EE9-B17B-42A1-B998-DD9C225CA899}"/>
    <dgm:cxn modelId="{7A3ED306-68F9-459D-975D-0B612B324CD3}" type="presOf" srcId="{6E7A6E3E-2965-465A-8C2E-88B74DAE554C}" destId="{D984BF01-2F0C-47D2-B6E0-C37146FF5A7E}" srcOrd="0" destOrd="0" presId="urn:microsoft.com/office/officeart/2008/layout/CircleAccentTimeline"/>
    <dgm:cxn modelId="{DC4D630E-FCDA-4CF9-8D33-C07454B33216}" srcId="{EF02E947-336F-4852-A51F-CA70D114FF71}" destId="{6E7A6E3E-2965-465A-8C2E-88B74DAE554C}" srcOrd="18" destOrd="0" parTransId="{79DCD27F-C930-45B6-A903-34FC661D9ADD}" sibTransId="{B48C8CB5-9EC1-4A74-8C5A-BB93DB06312C}"/>
    <dgm:cxn modelId="{7397C913-9743-467B-87EF-B1DFC6A99970}" type="presOf" srcId="{442547C0-1FE8-4E53-8085-DAAB1A4BAFF8}" destId="{01A43C95-709D-4DFF-925A-FA86240908E9}" srcOrd="0" destOrd="0" presId="urn:microsoft.com/office/officeart/2008/layout/CircleAccentTimeline"/>
    <dgm:cxn modelId="{3CE84619-4273-4296-A76C-F7ECF4B70F55}" srcId="{EF02E947-336F-4852-A51F-CA70D114FF71}" destId="{AEA96051-0C0C-4E65-A1AD-B53713302EC6}" srcOrd="13" destOrd="0" parTransId="{521A86A7-8B5C-4C0D-B4B2-579D94502D6B}" sibTransId="{07763D25-F16C-4042-B7B1-B77CC9F0DC13}"/>
    <dgm:cxn modelId="{57D87537-C967-46C9-B22B-C25CEB65F6F6}" srcId="{EF02E947-336F-4852-A51F-CA70D114FF71}" destId="{52D872DB-8EF5-42C5-B0FB-E81E75FAF8B7}" srcOrd="5" destOrd="0" parTransId="{396DE39F-C5B4-4BF6-9757-4DFBE72C3BE4}" sibTransId="{CD2DF303-6380-4212-B040-580EDC113EBA}"/>
    <dgm:cxn modelId="{2D54DD41-9318-46E4-8DBC-81DA06185783}" type="presOf" srcId="{CC66EA51-81A5-4BAF-8E6F-B453C1194E60}" destId="{E5BFD9B5-9DFC-4F92-9A41-35CF76AF6128}" srcOrd="0" destOrd="0" presId="urn:microsoft.com/office/officeart/2008/layout/CircleAccentTimeline"/>
    <dgm:cxn modelId="{B5D10F64-F180-4F40-BE73-9A1AF55BDEE3}" srcId="{EF02E947-336F-4852-A51F-CA70D114FF71}" destId="{819E615B-1812-4B40-802C-C148A5F35234}" srcOrd="6" destOrd="0" parTransId="{49E4A62F-95A7-4D12-BD60-C276C89F4E71}" sibTransId="{4DC9FD6C-E002-4523-961C-A2E8A0EB355C}"/>
    <dgm:cxn modelId="{49BF4E46-F9A2-4BEF-8C1A-F68F67B41D33}" type="presOf" srcId="{E3705B57-69AD-4D3D-9EC7-D88D23EE362F}" destId="{BF7FD22D-4D6E-43A4-88A1-3CA2E6F2C521}" srcOrd="0" destOrd="0" presId="urn:microsoft.com/office/officeart/2008/layout/CircleAccentTimeline"/>
    <dgm:cxn modelId="{DEDCE866-5CE9-4591-8BA3-AA2AF8FEBE25}" type="presOf" srcId="{3F6C78BE-8F20-444A-A036-F0265C722DD4}" destId="{7548DEC6-CD20-4B22-B45F-E349BE2106A0}" srcOrd="0" destOrd="0" presId="urn:microsoft.com/office/officeart/2008/layout/CircleAccentTimeline"/>
    <dgm:cxn modelId="{E2D3CA49-DE74-42AE-B210-C98625594FDD}" type="presOf" srcId="{760D71C3-94E9-4894-8D11-284AEBD9A458}" destId="{009E371D-BD9D-4D36-BA6A-C1270DBF6C33}" srcOrd="0" destOrd="0" presId="urn:microsoft.com/office/officeart/2008/layout/CircleAccentTimeline"/>
    <dgm:cxn modelId="{6A3D3E4C-2F75-4358-BE30-04482F30C4F6}" type="presOf" srcId="{52D872DB-8EF5-42C5-B0FB-E81E75FAF8B7}" destId="{BDBE7E3A-602E-4BD2-917A-FAC8AD4B6562}" srcOrd="0" destOrd="0" presId="urn:microsoft.com/office/officeart/2008/layout/CircleAccentTimeline"/>
    <dgm:cxn modelId="{369BA84E-A465-49D2-B56D-506AE8699B96}" type="presOf" srcId="{EF02E947-336F-4852-A51F-CA70D114FF71}" destId="{54FA06D0-4722-4AAC-A607-5EBF9F700134}" srcOrd="0" destOrd="0" presId="urn:microsoft.com/office/officeart/2008/layout/CircleAccentTimeline"/>
    <dgm:cxn modelId="{7FB5A46F-ACD5-4C91-8C80-166D25ACCFB5}" type="presOf" srcId="{8C8E74E7-CA80-40B8-9140-7D0D237866A8}" destId="{DFCA3CC8-49B6-4CB8-A4D2-964A0DDE0159}" srcOrd="0" destOrd="0" presId="urn:microsoft.com/office/officeart/2008/layout/CircleAccentTimeline"/>
    <dgm:cxn modelId="{7801DE72-AB11-4715-9B8C-E32841C0DF55}" srcId="{EF02E947-336F-4852-A51F-CA70D114FF71}" destId="{CC66EA51-81A5-4BAF-8E6F-B453C1194E60}" srcOrd="1" destOrd="0" parTransId="{4AB25D05-F9CA-4C96-90A3-60F1EBEF55E6}" sibTransId="{2CB58CE3-C6F4-4B2E-8AA2-B7AD74D76E04}"/>
    <dgm:cxn modelId="{0B9E3474-34E3-4756-9549-B54DF2E7D2AF}" srcId="{F9EF349E-89A6-4429-91E9-EF93DE9A2F6B}" destId="{EF02E947-336F-4852-A51F-CA70D114FF71}" srcOrd="0" destOrd="0" parTransId="{991672DD-FAB4-47C7-A000-B1BDAEB53FBE}" sibTransId="{63D6B828-788E-45D5-A43A-2E9B494072C7}"/>
    <dgm:cxn modelId="{3834B774-0EA6-483C-99D0-B3BDE19BFF0A}" type="presOf" srcId="{503DF4AE-F06C-4E49-B1B7-0C9A5631D720}" destId="{14B31AA7-491D-46B8-B08C-46902809AB18}" srcOrd="0" destOrd="0" presId="urn:microsoft.com/office/officeart/2008/layout/CircleAccentTimeline"/>
    <dgm:cxn modelId="{A70F7C75-EB41-46C0-8FA9-D5BC6A761D9C}" srcId="{EF02E947-336F-4852-A51F-CA70D114FF71}" destId="{3E75AF7D-8329-4A87-A5E5-0E8C9DFE4EE2}" srcOrd="8" destOrd="0" parTransId="{E6440E48-0A7D-4279-B359-F521E9139A17}" sibTransId="{A6CDBC89-1A76-45FF-8E4F-596888AEAF08}"/>
    <dgm:cxn modelId="{4BE73977-0046-4812-84C6-96F3BFAB354C}" srcId="{EF02E947-336F-4852-A51F-CA70D114FF71}" destId="{760D71C3-94E9-4894-8D11-284AEBD9A458}" srcOrd="11" destOrd="0" parTransId="{F9B2AF47-FECF-4111-B745-45A21AB90D6B}" sibTransId="{FFC6420D-4ED5-4255-BC0F-CAFA8BE6E4A7}"/>
    <dgm:cxn modelId="{E4F76B7D-F71C-42DA-A494-B4F478FC7E33}" type="presOf" srcId="{7EA71145-204E-4FA6-A0D9-450ACA62256F}" destId="{17B88C6D-B540-4FA4-B24A-4D0D40F8B1C8}" srcOrd="0" destOrd="0" presId="urn:microsoft.com/office/officeart/2008/layout/CircleAccentTimeline"/>
    <dgm:cxn modelId="{4D7B137F-9FA2-460B-8250-3CE964795378}" srcId="{EF02E947-336F-4852-A51F-CA70D114FF71}" destId="{EAAE4798-A437-4313-B36D-D09A060295D6}" srcOrd="12" destOrd="0" parTransId="{DFFC14C6-3074-4E17-89AC-5B849DBCF6DF}" sibTransId="{5D612686-14CE-4E51-BF6E-1531254E07EC}"/>
    <dgm:cxn modelId="{F361A67F-1745-4661-BC38-BF2EC4EAD9E1}" srcId="{EF02E947-336F-4852-A51F-CA70D114FF71}" destId="{8C8E74E7-CA80-40B8-9140-7D0D237866A8}" srcOrd="9" destOrd="0" parTransId="{118D2603-38BE-49AD-A030-106D18FDD616}" sibTransId="{64A47447-00E3-4065-A033-E027B043E17B}"/>
    <dgm:cxn modelId="{A0FFA181-9078-4877-BE63-229F161BC165}" srcId="{EF02E947-336F-4852-A51F-CA70D114FF71}" destId="{3F6C78BE-8F20-444A-A036-F0265C722DD4}" srcOrd="3" destOrd="0" parTransId="{F7D1FF7B-A6C6-4D8B-83DC-723B71A6DDB6}" sibTransId="{8F157E55-8F77-46F2-82FC-1B9BB0018BA9}"/>
    <dgm:cxn modelId="{801B2F96-581E-4E5D-970C-EAE49E64D1D9}" type="presOf" srcId="{F9EF349E-89A6-4429-91E9-EF93DE9A2F6B}" destId="{051D3E1C-1DDE-4C71-8647-0E422A6AE1AC}" srcOrd="0" destOrd="0" presId="urn:microsoft.com/office/officeart/2008/layout/CircleAccentTimeline"/>
    <dgm:cxn modelId="{A3A1D099-990A-48CD-B35F-BF932DA87757}" srcId="{EF02E947-336F-4852-A51F-CA70D114FF71}" destId="{20BBA824-3CA4-42A6-BB6B-7C06DC430248}" srcOrd="15" destOrd="0" parTransId="{647B48AE-4A44-4A30-9A0B-9F807C537FE6}" sibTransId="{850C29B3-3610-4AF2-817B-7C7554D5188C}"/>
    <dgm:cxn modelId="{41AC929F-0F6E-41DB-AA58-6AC866956E2B}" srcId="{EF02E947-336F-4852-A51F-CA70D114FF71}" destId="{442547C0-1FE8-4E53-8085-DAAB1A4BAFF8}" srcOrd="16" destOrd="0" parTransId="{A94BB7EF-CB65-4A01-B57B-5CEF5AAB1132}" sibTransId="{C8B1EAE5-8602-4384-9506-449AFE3737A5}"/>
    <dgm:cxn modelId="{27AE4EAB-78C6-4FDE-BB05-2A89916C4EAC}" type="presOf" srcId="{EAAE4798-A437-4313-B36D-D09A060295D6}" destId="{9ADC4A4C-3C30-490F-9B41-9BB6ADE9EB80}" srcOrd="0" destOrd="0" presId="urn:microsoft.com/office/officeart/2008/layout/CircleAccentTimeline"/>
    <dgm:cxn modelId="{EC137BB2-ECA0-41BA-B0F6-963C49F72300}" srcId="{EF02E947-336F-4852-A51F-CA70D114FF71}" destId="{7FF0058B-B143-4401-921F-6730328A77A3}" srcOrd="0" destOrd="0" parTransId="{B8156DF3-084B-412B-9184-2368AA59F4FD}" sibTransId="{C42F0E63-D1EF-4915-9257-93C864B8004D}"/>
    <dgm:cxn modelId="{3787AFB6-6830-486B-BDAC-01A85B958D22}" srcId="{EF02E947-336F-4852-A51F-CA70D114FF71}" destId="{7EA71145-204E-4FA6-A0D9-450ACA62256F}" srcOrd="10" destOrd="0" parTransId="{8BCBC0BE-9147-46BB-BBC6-E254A47B3832}" sibTransId="{9BCCAD59-9EAB-4A6F-9A5F-F5C8335AC33A}"/>
    <dgm:cxn modelId="{B8D881B7-D0C3-43A5-8B2A-F2FE7EAD21B1}" type="presOf" srcId="{20BBA824-3CA4-42A6-BB6B-7C06DC430248}" destId="{C1F600CA-8F1E-48A4-9059-A455AAF3B4AB}" srcOrd="0" destOrd="0" presId="urn:microsoft.com/office/officeart/2008/layout/CircleAccentTimeline"/>
    <dgm:cxn modelId="{782B17BD-4D04-4C8D-82AD-38CA217E615C}" type="presOf" srcId="{3E75AF7D-8329-4A87-A5E5-0E8C9DFE4EE2}" destId="{DC05E22E-C467-4419-A3F9-E43EE626AFA5}" srcOrd="0" destOrd="0" presId="urn:microsoft.com/office/officeart/2008/layout/CircleAccentTimeline"/>
    <dgm:cxn modelId="{4ECA53BF-8C5B-43DE-954D-3EBD39BB7448}" type="presOf" srcId="{3C21F5FC-BC62-45A8-B4D9-87AC8D970F8E}" destId="{67621489-2426-4D30-8E01-18FE364E9EDA}" srcOrd="0" destOrd="0" presId="urn:microsoft.com/office/officeart/2008/layout/CircleAccentTimeline"/>
    <dgm:cxn modelId="{4119ADC5-CFE8-4668-82F3-94EC7495E07E}" type="presOf" srcId="{AEA96051-0C0C-4E65-A1AD-B53713302EC6}" destId="{3EB7E777-AFB5-4805-BB55-38CF65C93B7D}" srcOrd="0" destOrd="0" presId="urn:microsoft.com/office/officeart/2008/layout/CircleAccentTimeline"/>
    <dgm:cxn modelId="{130C44D8-0836-41E6-A6BE-C0D1B786217C}" srcId="{EF02E947-336F-4852-A51F-CA70D114FF71}" destId="{503DF4AE-F06C-4E49-B1B7-0C9A5631D720}" srcOrd="7" destOrd="0" parTransId="{025317E1-EA17-46A3-999C-91F83F6FDA6E}" sibTransId="{7FB5B27A-65F4-4AE5-96E6-2B1A8EBE00AB}"/>
    <dgm:cxn modelId="{5EDEA9DB-4200-432E-BFB2-5E0677C18C38}" type="presOf" srcId="{C123D959-7942-4394-9829-C80B0D5892B5}" destId="{3446DF3B-E009-4702-B0DE-B9BFE10A6DCF}" srcOrd="0" destOrd="0" presId="urn:microsoft.com/office/officeart/2008/layout/CircleAccentTimeline"/>
    <dgm:cxn modelId="{A9AF0EE3-9A1C-4011-8992-2724134D03D9}" type="presOf" srcId="{7FF0058B-B143-4401-921F-6730328A77A3}" destId="{17A1C5E6-491C-498F-A086-7475E43211C1}" srcOrd="0" destOrd="0" presId="urn:microsoft.com/office/officeart/2008/layout/CircleAccentTimeline"/>
    <dgm:cxn modelId="{D0D02DE7-D32F-4422-B286-68CFECF34267}" srcId="{EF02E947-336F-4852-A51F-CA70D114FF71}" destId="{E3705B57-69AD-4D3D-9EC7-D88D23EE362F}" srcOrd="2" destOrd="0" parTransId="{F2E06848-E899-4056-8962-5A81F8498333}" sibTransId="{455A9B82-D7B4-44EE-A0B4-3BC38A543DF0}"/>
    <dgm:cxn modelId="{D0C0B8E8-18D4-48E4-9C00-1AE029001EFD}" type="presOf" srcId="{9A79CF92-3629-471E-B75A-F7E9275627DA}" destId="{2E3427FA-A783-4F01-BA20-631AB92F7569}" srcOrd="0" destOrd="0" presId="urn:microsoft.com/office/officeart/2008/layout/CircleAccentTimeline"/>
    <dgm:cxn modelId="{9F91CFEC-ECA6-41E8-B3AA-F45DC5F20562}" srcId="{EF02E947-336F-4852-A51F-CA70D114FF71}" destId="{3C21F5FC-BC62-45A8-B4D9-87AC8D970F8E}" srcOrd="17" destOrd="0" parTransId="{2F1A5A1D-D557-4920-9A70-9AD1BB315444}" sibTransId="{9600ECDB-8FDD-4674-96AE-C5512B525C61}"/>
    <dgm:cxn modelId="{3659F0F5-E6D0-47B6-9E13-09D3DB47D53F}" type="presOf" srcId="{819E615B-1812-4B40-802C-C148A5F35234}" destId="{B6018170-9937-4594-81AF-E9ED423A931E}" srcOrd="0" destOrd="0" presId="urn:microsoft.com/office/officeart/2008/layout/CircleAccentTimeline"/>
    <dgm:cxn modelId="{576BC4A7-95F1-4DA4-B98D-D3C591D0D207}" type="presParOf" srcId="{051D3E1C-1DDE-4C71-8647-0E422A6AE1AC}" destId="{061B7E19-942F-497B-AF3A-B18AD637C4E0}" srcOrd="0" destOrd="0" presId="urn:microsoft.com/office/officeart/2008/layout/CircleAccentTimeline"/>
    <dgm:cxn modelId="{07909E63-BF1D-4735-B48B-3DFC7E49C5C6}" type="presParOf" srcId="{061B7E19-942F-497B-AF3A-B18AD637C4E0}" destId="{9CCFA4E9-11BE-49FF-B577-A89CCA11D08D}" srcOrd="0" destOrd="0" presId="urn:microsoft.com/office/officeart/2008/layout/CircleAccentTimeline"/>
    <dgm:cxn modelId="{D0A37F01-1CF6-4535-8FFF-C7E83859047D}" type="presParOf" srcId="{061B7E19-942F-497B-AF3A-B18AD637C4E0}" destId="{54FA06D0-4722-4AAC-A607-5EBF9F700134}" srcOrd="1" destOrd="0" presId="urn:microsoft.com/office/officeart/2008/layout/CircleAccentTimeline"/>
    <dgm:cxn modelId="{38BF72E5-AA43-4BC6-83A7-424BEF163D82}" type="presParOf" srcId="{061B7E19-942F-497B-AF3A-B18AD637C4E0}" destId="{9FC605C7-A637-44E0-8F60-BD7BD0EF392C}" srcOrd="2" destOrd="0" presId="urn:microsoft.com/office/officeart/2008/layout/CircleAccentTimeline"/>
    <dgm:cxn modelId="{F85C4400-04F4-4125-BEF3-882CF446902F}" type="presParOf" srcId="{051D3E1C-1DDE-4C71-8647-0E422A6AE1AC}" destId="{7FDE520E-5136-44D3-B1D7-598B82D1F076}" srcOrd="1" destOrd="0" presId="urn:microsoft.com/office/officeart/2008/layout/CircleAccentTimeline"/>
    <dgm:cxn modelId="{B96597AB-F989-45D7-8E80-79143FEAD904}" type="presParOf" srcId="{051D3E1C-1DDE-4C71-8647-0E422A6AE1AC}" destId="{59E75030-BA36-4CB0-8364-71232EE0F387}" srcOrd="2" destOrd="0" presId="urn:microsoft.com/office/officeart/2008/layout/CircleAccentTimeline"/>
    <dgm:cxn modelId="{349C8180-CA34-4536-BEDB-C6923B50432D}" type="presParOf" srcId="{051D3E1C-1DDE-4C71-8647-0E422A6AE1AC}" destId="{C289322F-D287-4DA8-A1F5-CD9E92CBED0B}" srcOrd="3" destOrd="0" presId="urn:microsoft.com/office/officeart/2008/layout/CircleAccentTimeline"/>
    <dgm:cxn modelId="{8A22F86D-A8AB-43DA-AAB9-7123E4EB5D88}" type="presParOf" srcId="{051D3E1C-1DDE-4C71-8647-0E422A6AE1AC}" destId="{F59E1BED-B119-4531-92B2-CC6104E2F8D3}" srcOrd="4" destOrd="0" presId="urn:microsoft.com/office/officeart/2008/layout/CircleAccentTimeline"/>
    <dgm:cxn modelId="{B60569CD-3CBA-4561-BAC9-D4D7D1E8686E}" type="presParOf" srcId="{F59E1BED-B119-4531-92B2-CC6104E2F8D3}" destId="{8AC0CEB2-A7A7-4C1F-A5F4-905E8F6554C6}" srcOrd="0" destOrd="0" presId="urn:microsoft.com/office/officeart/2008/layout/CircleAccentTimeline"/>
    <dgm:cxn modelId="{BCA88E8A-C75E-4C18-9B6E-F98E9A8AA09D}" type="presParOf" srcId="{F59E1BED-B119-4531-92B2-CC6104E2F8D3}" destId="{17A1C5E6-491C-498F-A086-7475E43211C1}" srcOrd="1" destOrd="0" presId="urn:microsoft.com/office/officeart/2008/layout/CircleAccentTimeline"/>
    <dgm:cxn modelId="{87B4366A-B77A-4341-9EAC-1CEBC1D1B861}" type="presParOf" srcId="{F59E1BED-B119-4531-92B2-CC6104E2F8D3}" destId="{87211C9C-B860-44D0-8407-73B0D67605A7}" srcOrd="2" destOrd="0" presId="urn:microsoft.com/office/officeart/2008/layout/CircleAccentTimeline"/>
    <dgm:cxn modelId="{244828D2-EA61-489E-AF2F-4B9C6F1E8646}" type="presParOf" srcId="{051D3E1C-1DDE-4C71-8647-0E422A6AE1AC}" destId="{B4417612-7F3B-402A-9F5A-6BF1E1685364}" srcOrd="5" destOrd="0" presId="urn:microsoft.com/office/officeart/2008/layout/CircleAccentTimeline"/>
    <dgm:cxn modelId="{2199E9C6-B1E6-4EC4-AA29-72EFB22B827E}" type="presParOf" srcId="{051D3E1C-1DDE-4C71-8647-0E422A6AE1AC}" destId="{2EBA8D72-7350-41DF-A821-1C245D12CBA2}" srcOrd="6" destOrd="0" presId="urn:microsoft.com/office/officeart/2008/layout/CircleAccentTimeline"/>
    <dgm:cxn modelId="{6A1B7E1D-4BD3-48E1-83AD-6219E05C5652}" type="presParOf" srcId="{051D3E1C-1DDE-4C71-8647-0E422A6AE1AC}" destId="{EA7FBB04-1EDA-4E68-BB9B-7EC867727716}" srcOrd="7" destOrd="0" presId="urn:microsoft.com/office/officeart/2008/layout/CircleAccentTimeline"/>
    <dgm:cxn modelId="{2C871E1C-7A6C-45A7-AD83-34345F1C281B}" type="presParOf" srcId="{051D3E1C-1DDE-4C71-8647-0E422A6AE1AC}" destId="{40C34D1C-6CA6-4D11-9365-50119E0F44BD}" srcOrd="8" destOrd="0" presId="urn:microsoft.com/office/officeart/2008/layout/CircleAccentTimeline"/>
    <dgm:cxn modelId="{8620B5C5-98DE-471E-BB44-D55F710C3561}" type="presParOf" srcId="{40C34D1C-6CA6-4D11-9365-50119E0F44BD}" destId="{8051350B-68BF-4F83-B2FB-705C5B33B1D8}" srcOrd="0" destOrd="0" presId="urn:microsoft.com/office/officeart/2008/layout/CircleAccentTimeline"/>
    <dgm:cxn modelId="{03398228-8B77-425A-9027-67F5C95B3DE3}" type="presParOf" srcId="{40C34D1C-6CA6-4D11-9365-50119E0F44BD}" destId="{E5BFD9B5-9DFC-4F92-9A41-35CF76AF6128}" srcOrd="1" destOrd="0" presId="urn:microsoft.com/office/officeart/2008/layout/CircleAccentTimeline"/>
    <dgm:cxn modelId="{CC50B82F-DDF6-4ADF-942A-58FDDC53AADC}" type="presParOf" srcId="{40C34D1C-6CA6-4D11-9365-50119E0F44BD}" destId="{DAF7966B-0696-4467-BEA6-55A683567655}" srcOrd="2" destOrd="0" presId="urn:microsoft.com/office/officeart/2008/layout/CircleAccentTimeline"/>
    <dgm:cxn modelId="{E1AC47B0-2290-412E-9474-6CA56DC46914}" type="presParOf" srcId="{051D3E1C-1DDE-4C71-8647-0E422A6AE1AC}" destId="{9642A614-C782-40AA-A217-EA803C19BD8C}" srcOrd="9" destOrd="0" presId="urn:microsoft.com/office/officeart/2008/layout/CircleAccentTimeline"/>
    <dgm:cxn modelId="{4E0A2367-2DDD-4D26-919B-89B1B0BE9B44}" type="presParOf" srcId="{051D3E1C-1DDE-4C71-8647-0E422A6AE1AC}" destId="{911795A1-0673-44F8-9FE4-5E86BFE8D737}" srcOrd="10" destOrd="0" presId="urn:microsoft.com/office/officeart/2008/layout/CircleAccentTimeline"/>
    <dgm:cxn modelId="{9FA6E727-FEE9-43DA-AF13-65A7F4EC0C6C}" type="presParOf" srcId="{051D3E1C-1DDE-4C71-8647-0E422A6AE1AC}" destId="{FE2907EF-7C8A-4854-9C48-28B5A1BB8771}" srcOrd="11" destOrd="0" presId="urn:microsoft.com/office/officeart/2008/layout/CircleAccentTimeline"/>
    <dgm:cxn modelId="{F3D1B45C-68F8-4511-90F9-2150A26A7591}" type="presParOf" srcId="{051D3E1C-1DDE-4C71-8647-0E422A6AE1AC}" destId="{44AAB5DA-0DAB-4215-A456-D6A66A5A7B93}" srcOrd="12" destOrd="0" presId="urn:microsoft.com/office/officeart/2008/layout/CircleAccentTimeline"/>
    <dgm:cxn modelId="{6EAB0B1E-7B57-454B-910B-F285FBB0FAA4}" type="presParOf" srcId="{44AAB5DA-0DAB-4215-A456-D6A66A5A7B93}" destId="{3F3422AD-21A6-4120-B9DF-954DA65C6658}" srcOrd="0" destOrd="0" presId="urn:microsoft.com/office/officeart/2008/layout/CircleAccentTimeline"/>
    <dgm:cxn modelId="{9A9F7B56-F0A3-40E4-9C89-5F9100E5FD66}" type="presParOf" srcId="{44AAB5DA-0DAB-4215-A456-D6A66A5A7B93}" destId="{BF7FD22D-4D6E-43A4-88A1-3CA2E6F2C521}" srcOrd="1" destOrd="0" presId="urn:microsoft.com/office/officeart/2008/layout/CircleAccentTimeline"/>
    <dgm:cxn modelId="{B75C0E7E-A8A6-454F-A5A4-A260F75E2678}" type="presParOf" srcId="{44AAB5DA-0DAB-4215-A456-D6A66A5A7B93}" destId="{83F34A7D-082C-40B5-8B59-8F605EA128CA}" srcOrd="2" destOrd="0" presId="urn:microsoft.com/office/officeart/2008/layout/CircleAccentTimeline"/>
    <dgm:cxn modelId="{21A8D428-49BE-4281-94E2-5386712AAB84}" type="presParOf" srcId="{051D3E1C-1DDE-4C71-8647-0E422A6AE1AC}" destId="{BFB44005-0649-4CC9-ADFF-2BD0F43DDE7B}" srcOrd="13" destOrd="0" presId="urn:microsoft.com/office/officeart/2008/layout/CircleAccentTimeline"/>
    <dgm:cxn modelId="{1D81FAE1-4532-4B22-A8C0-29CE0B82660C}" type="presParOf" srcId="{051D3E1C-1DDE-4C71-8647-0E422A6AE1AC}" destId="{345C46F3-2B58-4819-A590-E2F081C705C4}" srcOrd="14" destOrd="0" presId="urn:microsoft.com/office/officeart/2008/layout/CircleAccentTimeline"/>
    <dgm:cxn modelId="{B7A2629F-C41A-4DE0-81CE-9A88592B9DB5}" type="presParOf" srcId="{051D3E1C-1DDE-4C71-8647-0E422A6AE1AC}" destId="{B01689EB-8B48-48DA-9E79-243458556918}" srcOrd="15" destOrd="0" presId="urn:microsoft.com/office/officeart/2008/layout/CircleAccentTimeline"/>
    <dgm:cxn modelId="{2B172C80-0B28-4E87-8F5A-1BA1F71A2D2C}" type="presParOf" srcId="{051D3E1C-1DDE-4C71-8647-0E422A6AE1AC}" destId="{F5EE0422-51AF-4483-9429-E6D49A38D1E4}" srcOrd="16" destOrd="0" presId="urn:microsoft.com/office/officeart/2008/layout/CircleAccentTimeline"/>
    <dgm:cxn modelId="{E668E2DE-8A55-4F0C-BC44-85F9F25CD0B5}" type="presParOf" srcId="{F5EE0422-51AF-4483-9429-E6D49A38D1E4}" destId="{1F56EB6D-11E4-43D2-AB1E-D5084088E18B}" srcOrd="0" destOrd="0" presId="urn:microsoft.com/office/officeart/2008/layout/CircleAccentTimeline"/>
    <dgm:cxn modelId="{33B7225E-2B0F-429E-B527-7F4FDEC4CDE3}" type="presParOf" srcId="{F5EE0422-51AF-4483-9429-E6D49A38D1E4}" destId="{7548DEC6-CD20-4B22-B45F-E349BE2106A0}" srcOrd="1" destOrd="0" presId="urn:microsoft.com/office/officeart/2008/layout/CircleAccentTimeline"/>
    <dgm:cxn modelId="{65C37703-8341-43F0-B0DE-94F06CCFE2CC}" type="presParOf" srcId="{F5EE0422-51AF-4483-9429-E6D49A38D1E4}" destId="{CE3432AE-98A0-4D9D-85FA-7335346A671D}" srcOrd="2" destOrd="0" presId="urn:microsoft.com/office/officeart/2008/layout/CircleAccentTimeline"/>
    <dgm:cxn modelId="{3E845A74-22E0-4B33-9460-BAE53433F38F}" type="presParOf" srcId="{051D3E1C-1DDE-4C71-8647-0E422A6AE1AC}" destId="{6AA60432-400F-4ED5-97C0-5479E1B56203}" srcOrd="17" destOrd="0" presId="urn:microsoft.com/office/officeart/2008/layout/CircleAccentTimeline"/>
    <dgm:cxn modelId="{D60414BB-2533-454D-A939-B7E3B2D2D3BC}" type="presParOf" srcId="{051D3E1C-1DDE-4C71-8647-0E422A6AE1AC}" destId="{78F1AE1B-BD21-4571-840A-AFE2D2CDDE44}" srcOrd="18" destOrd="0" presId="urn:microsoft.com/office/officeart/2008/layout/CircleAccentTimeline"/>
    <dgm:cxn modelId="{88920073-97EE-4BE9-BEA6-7D57C53596E4}" type="presParOf" srcId="{051D3E1C-1DDE-4C71-8647-0E422A6AE1AC}" destId="{EA9A1169-5A75-472E-88CE-111A80B005FE}" srcOrd="19" destOrd="0" presId="urn:microsoft.com/office/officeart/2008/layout/CircleAccentTimeline"/>
    <dgm:cxn modelId="{CDCC7750-AE1E-4043-89B8-BBB505419EEC}" type="presParOf" srcId="{051D3E1C-1DDE-4C71-8647-0E422A6AE1AC}" destId="{64F532CD-D0D0-4A9E-9594-8CE4109B9554}" srcOrd="20" destOrd="0" presId="urn:microsoft.com/office/officeart/2008/layout/CircleAccentTimeline"/>
    <dgm:cxn modelId="{A0EA7AEA-3BD9-4D45-80BC-0A60A8E95E9E}" type="presParOf" srcId="{64F532CD-D0D0-4A9E-9594-8CE4109B9554}" destId="{4512C8B3-DEE4-4A3D-853C-EDFBA9ED59E7}" srcOrd="0" destOrd="0" presId="urn:microsoft.com/office/officeart/2008/layout/CircleAccentTimeline"/>
    <dgm:cxn modelId="{57BA32C3-8161-464E-B651-BDA6FD41640A}" type="presParOf" srcId="{64F532CD-D0D0-4A9E-9594-8CE4109B9554}" destId="{3446DF3B-E009-4702-B0DE-B9BFE10A6DCF}" srcOrd="1" destOrd="0" presId="urn:microsoft.com/office/officeart/2008/layout/CircleAccentTimeline"/>
    <dgm:cxn modelId="{69BEBD9C-EDDB-46B0-895D-2FA8BD051EAC}" type="presParOf" srcId="{64F532CD-D0D0-4A9E-9594-8CE4109B9554}" destId="{CCE9E4A8-4F97-4F43-BBF4-E3F0CF8754F8}" srcOrd="2" destOrd="0" presId="urn:microsoft.com/office/officeart/2008/layout/CircleAccentTimeline"/>
    <dgm:cxn modelId="{80BCC8BF-4E26-4196-8062-227BBFBE30A4}" type="presParOf" srcId="{051D3E1C-1DDE-4C71-8647-0E422A6AE1AC}" destId="{E056236E-330E-4467-B003-51A02A998B2C}" srcOrd="21" destOrd="0" presId="urn:microsoft.com/office/officeart/2008/layout/CircleAccentTimeline"/>
    <dgm:cxn modelId="{4F8CEB24-E6AF-4779-8A7E-E9D4BB58899E}" type="presParOf" srcId="{051D3E1C-1DDE-4C71-8647-0E422A6AE1AC}" destId="{FC533FE1-692D-4171-9475-CEFE0E71579E}" srcOrd="22" destOrd="0" presId="urn:microsoft.com/office/officeart/2008/layout/CircleAccentTimeline"/>
    <dgm:cxn modelId="{373C9170-2D04-48E3-AB47-6C3786035167}" type="presParOf" srcId="{051D3E1C-1DDE-4C71-8647-0E422A6AE1AC}" destId="{14AE9749-0BF4-4C34-B0A2-594B891C88FC}" srcOrd="23" destOrd="0" presId="urn:microsoft.com/office/officeart/2008/layout/CircleAccentTimeline"/>
    <dgm:cxn modelId="{D4494FC9-810F-4059-BD67-F40BFBA71D41}" type="presParOf" srcId="{051D3E1C-1DDE-4C71-8647-0E422A6AE1AC}" destId="{F109733C-4783-429C-9FE4-CBA4001EF4D6}" srcOrd="24" destOrd="0" presId="urn:microsoft.com/office/officeart/2008/layout/CircleAccentTimeline"/>
    <dgm:cxn modelId="{B51F9B63-ACBF-481C-BF97-121FB81D75FE}" type="presParOf" srcId="{F109733C-4783-429C-9FE4-CBA4001EF4D6}" destId="{67A15235-DE44-4AC8-A311-0A8BFA93E5AA}" srcOrd="0" destOrd="0" presId="urn:microsoft.com/office/officeart/2008/layout/CircleAccentTimeline"/>
    <dgm:cxn modelId="{A01283FF-B4D5-4CA0-95CD-A1FCAF0100FC}" type="presParOf" srcId="{F109733C-4783-429C-9FE4-CBA4001EF4D6}" destId="{BDBE7E3A-602E-4BD2-917A-FAC8AD4B6562}" srcOrd="1" destOrd="0" presId="urn:microsoft.com/office/officeart/2008/layout/CircleAccentTimeline"/>
    <dgm:cxn modelId="{D591F1FC-0066-4054-B673-DC40B11F04D7}" type="presParOf" srcId="{F109733C-4783-429C-9FE4-CBA4001EF4D6}" destId="{09A77456-5A39-4B46-950B-E3D6150115C7}" srcOrd="2" destOrd="0" presId="urn:microsoft.com/office/officeart/2008/layout/CircleAccentTimeline"/>
    <dgm:cxn modelId="{EF9353A8-CBF3-4C15-8F24-9DD2DEEF69BB}" type="presParOf" srcId="{051D3E1C-1DDE-4C71-8647-0E422A6AE1AC}" destId="{EF60F8B4-B434-4DBE-B800-551A92FC7CC4}" srcOrd="25" destOrd="0" presId="urn:microsoft.com/office/officeart/2008/layout/CircleAccentTimeline"/>
    <dgm:cxn modelId="{27C64617-C508-46EC-8572-52C21A69366C}" type="presParOf" srcId="{051D3E1C-1DDE-4C71-8647-0E422A6AE1AC}" destId="{AD195EC3-9B92-4B10-AC08-665D33C18AC4}" srcOrd="26" destOrd="0" presId="urn:microsoft.com/office/officeart/2008/layout/CircleAccentTimeline"/>
    <dgm:cxn modelId="{32709826-7C32-49A7-96FA-C20ED2416758}" type="presParOf" srcId="{051D3E1C-1DDE-4C71-8647-0E422A6AE1AC}" destId="{7088CF9F-8234-4124-BEE4-4D4B4FB28034}" srcOrd="27" destOrd="0" presId="urn:microsoft.com/office/officeart/2008/layout/CircleAccentTimeline"/>
    <dgm:cxn modelId="{293BFB04-42B7-4DE9-A400-12DEDF388AB9}" type="presParOf" srcId="{051D3E1C-1DDE-4C71-8647-0E422A6AE1AC}" destId="{23E8B5A4-1016-41D8-BF02-2D01DB6C15A7}" srcOrd="28" destOrd="0" presId="urn:microsoft.com/office/officeart/2008/layout/CircleAccentTimeline"/>
    <dgm:cxn modelId="{CF4C1CCE-73BB-4C22-9407-F91D1591F6F0}" type="presParOf" srcId="{23E8B5A4-1016-41D8-BF02-2D01DB6C15A7}" destId="{0F2C6B35-5D60-4487-831E-8E1B8953D7B1}" srcOrd="0" destOrd="0" presId="urn:microsoft.com/office/officeart/2008/layout/CircleAccentTimeline"/>
    <dgm:cxn modelId="{C3FD9E09-4869-4C11-A58E-D8E6D97C6001}" type="presParOf" srcId="{23E8B5A4-1016-41D8-BF02-2D01DB6C15A7}" destId="{B6018170-9937-4594-81AF-E9ED423A931E}" srcOrd="1" destOrd="0" presId="urn:microsoft.com/office/officeart/2008/layout/CircleAccentTimeline"/>
    <dgm:cxn modelId="{B7D22606-B235-4D59-8E76-C901ACE99FC1}" type="presParOf" srcId="{23E8B5A4-1016-41D8-BF02-2D01DB6C15A7}" destId="{A40688B0-AD3C-46E2-9D2A-79DF783D54C6}" srcOrd="2" destOrd="0" presId="urn:microsoft.com/office/officeart/2008/layout/CircleAccentTimeline"/>
    <dgm:cxn modelId="{F85B5935-1835-4906-87C6-5A1C1446027F}" type="presParOf" srcId="{051D3E1C-1DDE-4C71-8647-0E422A6AE1AC}" destId="{FD097633-E112-4784-9986-5DB91745C5C1}" srcOrd="29" destOrd="0" presId="urn:microsoft.com/office/officeart/2008/layout/CircleAccentTimeline"/>
    <dgm:cxn modelId="{070F9FF0-6957-4D0F-A87B-1828C1D449A0}" type="presParOf" srcId="{051D3E1C-1DDE-4C71-8647-0E422A6AE1AC}" destId="{D3038EDD-F4F8-480F-9FE0-4CF24C32A1D6}" srcOrd="30" destOrd="0" presId="urn:microsoft.com/office/officeart/2008/layout/CircleAccentTimeline"/>
    <dgm:cxn modelId="{C970C0BB-3BBB-4458-B41E-CEEB6D7B6674}" type="presParOf" srcId="{051D3E1C-1DDE-4C71-8647-0E422A6AE1AC}" destId="{DF7952E7-CA51-4234-8E35-5D68BDFA27A4}" srcOrd="31" destOrd="0" presId="urn:microsoft.com/office/officeart/2008/layout/CircleAccentTimeline"/>
    <dgm:cxn modelId="{F38648EF-ED2E-4EC4-9110-16D04120F9AC}" type="presParOf" srcId="{051D3E1C-1DDE-4C71-8647-0E422A6AE1AC}" destId="{927C0F01-4F9B-4D23-AD11-8D7104C2B8B6}" srcOrd="32" destOrd="0" presId="urn:microsoft.com/office/officeart/2008/layout/CircleAccentTimeline"/>
    <dgm:cxn modelId="{87B701C2-0EA5-4651-AFDA-87A9DCCE71BB}" type="presParOf" srcId="{927C0F01-4F9B-4D23-AD11-8D7104C2B8B6}" destId="{674C547C-C4C8-4B4D-B7AD-E9034D8CD0DD}" srcOrd="0" destOrd="0" presId="urn:microsoft.com/office/officeart/2008/layout/CircleAccentTimeline"/>
    <dgm:cxn modelId="{BF40D8D4-3771-4CBB-B940-6A1569441D5A}" type="presParOf" srcId="{927C0F01-4F9B-4D23-AD11-8D7104C2B8B6}" destId="{14B31AA7-491D-46B8-B08C-46902809AB18}" srcOrd="1" destOrd="0" presId="urn:microsoft.com/office/officeart/2008/layout/CircleAccentTimeline"/>
    <dgm:cxn modelId="{6AF3E336-8F88-4C8E-867B-0164CB99B509}" type="presParOf" srcId="{927C0F01-4F9B-4D23-AD11-8D7104C2B8B6}" destId="{4496F4E9-8214-430F-8936-16AEF936DD96}" srcOrd="2" destOrd="0" presId="urn:microsoft.com/office/officeart/2008/layout/CircleAccentTimeline"/>
    <dgm:cxn modelId="{BA96C7E1-31ED-4A95-A17B-0EBF92C7BD68}" type="presParOf" srcId="{051D3E1C-1DDE-4C71-8647-0E422A6AE1AC}" destId="{F4B5F822-E49E-41DC-B759-48B9AC80D816}" srcOrd="33" destOrd="0" presId="urn:microsoft.com/office/officeart/2008/layout/CircleAccentTimeline"/>
    <dgm:cxn modelId="{07DB950F-4E2E-480A-BF01-0B7F4AE72B73}" type="presParOf" srcId="{051D3E1C-1DDE-4C71-8647-0E422A6AE1AC}" destId="{D94DAE62-03C2-4E64-84D9-00F9BA7D1E26}" srcOrd="34" destOrd="0" presId="urn:microsoft.com/office/officeart/2008/layout/CircleAccentTimeline"/>
    <dgm:cxn modelId="{1CEB4088-5F5D-45C3-A417-6A37675D642A}" type="presParOf" srcId="{051D3E1C-1DDE-4C71-8647-0E422A6AE1AC}" destId="{4D477AFF-28BF-4841-9D30-F82857D0AED9}" srcOrd="35" destOrd="0" presId="urn:microsoft.com/office/officeart/2008/layout/CircleAccentTimeline"/>
    <dgm:cxn modelId="{CDA31B35-00E5-44A6-872D-E1951D27A6A8}" type="presParOf" srcId="{051D3E1C-1DDE-4C71-8647-0E422A6AE1AC}" destId="{4712341D-BFEA-4CFC-ABFA-2DFEFB278D7B}" srcOrd="36" destOrd="0" presId="urn:microsoft.com/office/officeart/2008/layout/CircleAccentTimeline"/>
    <dgm:cxn modelId="{FDB07B78-0716-4936-B418-446942F797B1}" type="presParOf" srcId="{4712341D-BFEA-4CFC-ABFA-2DFEFB278D7B}" destId="{D3AA1566-CC73-4358-94D2-09A05F07C5EE}" srcOrd="0" destOrd="0" presId="urn:microsoft.com/office/officeart/2008/layout/CircleAccentTimeline"/>
    <dgm:cxn modelId="{0886DB13-6D96-4E26-A97C-7E7D636C2224}" type="presParOf" srcId="{4712341D-BFEA-4CFC-ABFA-2DFEFB278D7B}" destId="{DC05E22E-C467-4419-A3F9-E43EE626AFA5}" srcOrd="1" destOrd="0" presId="urn:microsoft.com/office/officeart/2008/layout/CircleAccentTimeline"/>
    <dgm:cxn modelId="{FE145CF1-FB3D-4D13-A029-F2AD8CA3FD36}" type="presParOf" srcId="{4712341D-BFEA-4CFC-ABFA-2DFEFB278D7B}" destId="{BBE17ECE-99F9-4ED1-AA1C-9CCC28060776}" srcOrd="2" destOrd="0" presId="urn:microsoft.com/office/officeart/2008/layout/CircleAccentTimeline"/>
    <dgm:cxn modelId="{B1382171-0EF5-4026-877B-A56A673EF645}" type="presParOf" srcId="{051D3E1C-1DDE-4C71-8647-0E422A6AE1AC}" destId="{C6FC57D4-5939-43CB-B7EF-4E38D53135D7}" srcOrd="37" destOrd="0" presId="urn:microsoft.com/office/officeart/2008/layout/CircleAccentTimeline"/>
    <dgm:cxn modelId="{E710C412-C793-401C-BCC1-1838C9F1DDF0}" type="presParOf" srcId="{051D3E1C-1DDE-4C71-8647-0E422A6AE1AC}" destId="{D98E3F14-29F8-4018-A260-AF91093B143E}" srcOrd="38" destOrd="0" presId="urn:microsoft.com/office/officeart/2008/layout/CircleAccentTimeline"/>
    <dgm:cxn modelId="{1F223077-A016-4601-A40D-7A6A588860A7}" type="presParOf" srcId="{051D3E1C-1DDE-4C71-8647-0E422A6AE1AC}" destId="{87F22FA9-45C8-49C1-B005-546AA5C3126E}" srcOrd="39" destOrd="0" presId="urn:microsoft.com/office/officeart/2008/layout/CircleAccentTimeline"/>
    <dgm:cxn modelId="{D386D2F1-F6A4-4C74-8CE6-A662A7355B2C}" type="presParOf" srcId="{051D3E1C-1DDE-4C71-8647-0E422A6AE1AC}" destId="{A9D43FD7-B582-4F0D-AD26-7591F306B55F}" srcOrd="40" destOrd="0" presId="urn:microsoft.com/office/officeart/2008/layout/CircleAccentTimeline"/>
    <dgm:cxn modelId="{7438D718-86AA-4A18-8DA3-A912E90F874D}" type="presParOf" srcId="{A9D43FD7-B582-4F0D-AD26-7591F306B55F}" destId="{6C0A02D5-FA2E-4A19-B846-9570A520AA14}" srcOrd="0" destOrd="0" presId="urn:microsoft.com/office/officeart/2008/layout/CircleAccentTimeline"/>
    <dgm:cxn modelId="{6BFF415E-E67A-44BE-9029-7D603C009FEA}" type="presParOf" srcId="{A9D43FD7-B582-4F0D-AD26-7591F306B55F}" destId="{DFCA3CC8-49B6-4CB8-A4D2-964A0DDE0159}" srcOrd="1" destOrd="0" presId="urn:microsoft.com/office/officeart/2008/layout/CircleAccentTimeline"/>
    <dgm:cxn modelId="{7B298F9B-8035-4871-8681-283D4E7C34B8}" type="presParOf" srcId="{A9D43FD7-B582-4F0D-AD26-7591F306B55F}" destId="{5FFD26F6-9A9C-43E5-A813-0A4A985A6A59}" srcOrd="2" destOrd="0" presId="urn:microsoft.com/office/officeart/2008/layout/CircleAccentTimeline"/>
    <dgm:cxn modelId="{2279CA09-FC5C-4ACF-AB7F-0A028A71987F}" type="presParOf" srcId="{051D3E1C-1DDE-4C71-8647-0E422A6AE1AC}" destId="{DC021CD6-A50A-4B2C-B2DC-108DA199CB11}" srcOrd="41" destOrd="0" presId="urn:microsoft.com/office/officeart/2008/layout/CircleAccentTimeline"/>
    <dgm:cxn modelId="{45ED2CCA-12FE-4AA7-8FFF-3F6B0AD1F970}" type="presParOf" srcId="{051D3E1C-1DDE-4C71-8647-0E422A6AE1AC}" destId="{D83776AB-D581-4FF5-BBDF-B317E20E3B9C}" srcOrd="42" destOrd="0" presId="urn:microsoft.com/office/officeart/2008/layout/CircleAccentTimeline"/>
    <dgm:cxn modelId="{AB41DAD2-F1EA-40CE-9E89-EA149DD989E2}" type="presParOf" srcId="{051D3E1C-1DDE-4C71-8647-0E422A6AE1AC}" destId="{A35377AD-A82D-4472-92D4-5E09C3A8C76E}" srcOrd="43" destOrd="0" presId="urn:microsoft.com/office/officeart/2008/layout/CircleAccentTimeline"/>
    <dgm:cxn modelId="{2C4F8718-8DF1-4FEA-A990-E3210AD58669}" type="presParOf" srcId="{051D3E1C-1DDE-4C71-8647-0E422A6AE1AC}" destId="{A8C73BEC-BD3F-48FD-8A1E-DA7A9C95704B}" srcOrd="44" destOrd="0" presId="urn:microsoft.com/office/officeart/2008/layout/CircleAccentTimeline"/>
    <dgm:cxn modelId="{4A462A3D-E631-40CF-AB37-FD8D536CEEBA}" type="presParOf" srcId="{A8C73BEC-BD3F-48FD-8A1E-DA7A9C95704B}" destId="{191DC6D0-13C1-4754-B889-631FF8CB409B}" srcOrd="0" destOrd="0" presId="urn:microsoft.com/office/officeart/2008/layout/CircleAccentTimeline"/>
    <dgm:cxn modelId="{476313AF-20FB-4CB5-AFEF-8E1F88646F7E}" type="presParOf" srcId="{A8C73BEC-BD3F-48FD-8A1E-DA7A9C95704B}" destId="{17B88C6D-B540-4FA4-B24A-4D0D40F8B1C8}" srcOrd="1" destOrd="0" presId="urn:microsoft.com/office/officeart/2008/layout/CircleAccentTimeline"/>
    <dgm:cxn modelId="{F3997935-5D27-4516-A89C-E234B0EA1B9F}" type="presParOf" srcId="{A8C73BEC-BD3F-48FD-8A1E-DA7A9C95704B}" destId="{7F357E71-308D-40AE-8F7A-23AB8477A11A}" srcOrd="2" destOrd="0" presId="urn:microsoft.com/office/officeart/2008/layout/CircleAccentTimeline"/>
    <dgm:cxn modelId="{381646A7-512A-4142-A93B-34E66CC13656}" type="presParOf" srcId="{051D3E1C-1DDE-4C71-8647-0E422A6AE1AC}" destId="{E4295616-BB50-4300-93D1-83C75E46258D}" srcOrd="45" destOrd="0" presId="urn:microsoft.com/office/officeart/2008/layout/CircleAccentTimeline"/>
    <dgm:cxn modelId="{5C5C0655-6A3F-4620-B308-9A4EECEEBCE2}" type="presParOf" srcId="{051D3E1C-1DDE-4C71-8647-0E422A6AE1AC}" destId="{65E8F94D-FDBD-4758-812D-8BBBA1A81671}" srcOrd="46" destOrd="0" presId="urn:microsoft.com/office/officeart/2008/layout/CircleAccentTimeline"/>
    <dgm:cxn modelId="{EAE72EAA-0723-4ECB-B28C-CDBE6565F7CE}" type="presParOf" srcId="{051D3E1C-1DDE-4C71-8647-0E422A6AE1AC}" destId="{752D48A8-4F17-47FC-9B7D-4D077539FA91}" srcOrd="47" destOrd="0" presId="urn:microsoft.com/office/officeart/2008/layout/CircleAccentTimeline"/>
    <dgm:cxn modelId="{BB0EDDCA-9A92-4410-AFE3-5920DF1B2B77}" type="presParOf" srcId="{051D3E1C-1DDE-4C71-8647-0E422A6AE1AC}" destId="{7C47B5E6-617F-4DF1-9303-DAE3E0B8863D}" srcOrd="48" destOrd="0" presId="urn:microsoft.com/office/officeart/2008/layout/CircleAccentTimeline"/>
    <dgm:cxn modelId="{784F257E-09D2-4362-883E-8CD8AB6F3486}" type="presParOf" srcId="{7C47B5E6-617F-4DF1-9303-DAE3E0B8863D}" destId="{7C355486-357D-49DE-ADD5-C86FD57B050E}" srcOrd="0" destOrd="0" presId="urn:microsoft.com/office/officeart/2008/layout/CircleAccentTimeline"/>
    <dgm:cxn modelId="{8991B94B-8CA9-44F3-96E6-81EF9D4ADA18}" type="presParOf" srcId="{7C47B5E6-617F-4DF1-9303-DAE3E0B8863D}" destId="{009E371D-BD9D-4D36-BA6A-C1270DBF6C33}" srcOrd="1" destOrd="0" presId="urn:microsoft.com/office/officeart/2008/layout/CircleAccentTimeline"/>
    <dgm:cxn modelId="{606946E1-FA0A-4DBF-8E80-1F9B3CDF7EDE}" type="presParOf" srcId="{7C47B5E6-617F-4DF1-9303-DAE3E0B8863D}" destId="{151B91B0-9918-463D-A115-F363E272EDD2}" srcOrd="2" destOrd="0" presId="urn:microsoft.com/office/officeart/2008/layout/CircleAccentTimeline"/>
    <dgm:cxn modelId="{7BF01696-4279-431C-85FF-AAB17FFFEB95}" type="presParOf" srcId="{051D3E1C-1DDE-4C71-8647-0E422A6AE1AC}" destId="{EA82E472-2CA1-46F7-A741-1F433115D33E}" srcOrd="49" destOrd="0" presId="urn:microsoft.com/office/officeart/2008/layout/CircleAccentTimeline"/>
    <dgm:cxn modelId="{368D9D66-2B7D-4048-90C6-9B9D939B5FFF}" type="presParOf" srcId="{051D3E1C-1DDE-4C71-8647-0E422A6AE1AC}" destId="{9647646E-FDD6-4ACE-BB5F-A1F2E8257DDA}" srcOrd="50" destOrd="0" presId="urn:microsoft.com/office/officeart/2008/layout/CircleAccentTimeline"/>
    <dgm:cxn modelId="{6C3FEE22-9A87-400F-9425-AE18360EE248}" type="presParOf" srcId="{051D3E1C-1DDE-4C71-8647-0E422A6AE1AC}" destId="{9FAA6D11-194A-48FC-8B58-E9A70E543C3E}" srcOrd="51" destOrd="0" presId="urn:microsoft.com/office/officeart/2008/layout/CircleAccentTimeline"/>
    <dgm:cxn modelId="{FA591609-B73D-4F05-97E1-7C714C5AB0BA}" type="presParOf" srcId="{051D3E1C-1DDE-4C71-8647-0E422A6AE1AC}" destId="{616794D2-1347-4EB3-985E-23B11A2542F2}" srcOrd="52" destOrd="0" presId="urn:microsoft.com/office/officeart/2008/layout/CircleAccentTimeline"/>
    <dgm:cxn modelId="{F71356C0-A48B-45CB-95E0-C64E1DC6C535}" type="presParOf" srcId="{616794D2-1347-4EB3-985E-23B11A2542F2}" destId="{66539F87-35C6-460F-9A19-47659F536911}" srcOrd="0" destOrd="0" presId="urn:microsoft.com/office/officeart/2008/layout/CircleAccentTimeline"/>
    <dgm:cxn modelId="{3131E9F2-8421-4CAC-ABD4-E770D730AD33}" type="presParOf" srcId="{616794D2-1347-4EB3-985E-23B11A2542F2}" destId="{9ADC4A4C-3C30-490F-9B41-9BB6ADE9EB80}" srcOrd="1" destOrd="0" presId="urn:microsoft.com/office/officeart/2008/layout/CircleAccentTimeline"/>
    <dgm:cxn modelId="{DBF7FA98-14B2-47C4-8699-97F85C0CBFA6}" type="presParOf" srcId="{616794D2-1347-4EB3-985E-23B11A2542F2}" destId="{2AC90163-8D90-42BB-8D07-BD1A82E8CC66}" srcOrd="2" destOrd="0" presId="urn:microsoft.com/office/officeart/2008/layout/CircleAccentTimeline"/>
    <dgm:cxn modelId="{44BEB3FC-EC9E-471D-A45C-CF870292CFBE}" type="presParOf" srcId="{051D3E1C-1DDE-4C71-8647-0E422A6AE1AC}" destId="{AF2C9C85-396F-4936-BEE1-08958C155288}" srcOrd="53" destOrd="0" presId="urn:microsoft.com/office/officeart/2008/layout/CircleAccentTimeline"/>
    <dgm:cxn modelId="{72DB5ADA-C354-4F2C-9C8A-5CE328E9D432}" type="presParOf" srcId="{051D3E1C-1DDE-4C71-8647-0E422A6AE1AC}" destId="{42538B7A-55F7-4773-86C5-A0B0971D3438}" srcOrd="54" destOrd="0" presId="urn:microsoft.com/office/officeart/2008/layout/CircleAccentTimeline"/>
    <dgm:cxn modelId="{33440A6C-F504-4994-AF04-A05A1C43DA24}" type="presParOf" srcId="{051D3E1C-1DDE-4C71-8647-0E422A6AE1AC}" destId="{4DA909DD-373E-4F56-B09A-BA6F8B851D1D}" srcOrd="55" destOrd="0" presId="urn:microsoft.com/office/officeart/2008/layout/CircleAccentTimeline"/>
    <dgm:cxn modelId="{8E64DB01-ED8C-40CC-ACD5-73BF2679B4C0}" type="presParOf" srcId="{051D3E1C-1DDE-4C71-8647-0E422A6AE1AC}" destId="{3B715AFD-AB7D-4948-AD10-7852494FC7C0}" srcOrd="56" destOrd="0" presId="urn:microsoft.com/office/officeart/2008/layout/CircleAccentTimeline"/>
    <dgm:cxn modelId="{D906EBF4-DB47-4129-A5FB-E04D75A51796}" type="presParOf" srcId="{3B715AFD-AB7D-4948-AD10-7852494FC7C0}" destId="{6821D564-635B-4B87-A465-207A71F82E0E}" srcOrd="0" destOrd="0" presId="urn:microsoft.com/office/officeart/2008/layout/CircleAccentTimeline"/>
    <dgm:cxn modelId="{D4054ECD-4F23-454F-9D4B-2A498E25D115}" type="presParOf" srcId="{3B715AFD-AB7D-4948-AD10-7852494FC7C0}" destId="{3EB7E777-AFB5-4805-BB55-38CF65C93B7D}" srcOrd="1" destOrd="0" presId="urn:microsoft.com/office/officeart/2008/layout/CircleAccentTimeline"/>
    <dgm:cxn modelId="{BF07E96F-ABD8-4EBD-9984-4127899E4917}" type="presParOf" srcId="{3B715AFD-AB7D-4948-AD10-7852494FC7C0}" destId="{DECBBB39-AF0A-4BCD-BE67-3321129FF5BF}" srcOrd="2" destOrd="0" presId="urn:microsoft.com/office/officeart/2008/layout/CircleAccentTimeline"/>
    <dgm:cxn modelId="{7BAFB266-6AD5-49B3-BBE3-0A9D7194A223}" type="presParOf" srcId="{051D3E1C-1DDE-4C71-8647-0E422A6AE1AC}" destId="{53ABA5F0-A2EC-4584-83BF-DB2A5548A5E8}" srcOrd="57" destOrd="0" presId="urn:microsoft.com/office/officeart/2008/layout/CircleAccentTimeline"/>
    <dgm:cxn modelId="{13512C7C-B0BC-42B0-9F97-06405B309CDF}" type="presParOf" srcId="{051D3E1C-1DDE-4C71-8647-0E422A6AE1AC}" destId="{E4EED637-21BB-405C-BF97-C867D36BAA0B}" srcOrd="58" destOrd="0" presId="urn:microsoft.com/office/officeart/2008/layout/CircleAccentTimeline"/>
    <dgm:cxn modelId="{B65BCE22-816D-4CB0-884A-0FE5FC415D28}" type="presParOf" srcId="{051D3E1C-1DDE-4C71-8647-0E422A6AE1AC}" destId="{8FB6CD06-310B-4DC6-9BEF-F2B364255CFC}" srcOrd="59" destOrd="0" presId="urn:microsoft.com/office/officeart/2008/layout/CircleAccentTimeline"/>
    <dgm:cxn modelId="{5BFDA0D3-4F6F-432D-8CBD-A1F9E9B5D3FD}" type="presParOf" srcId="{051D3E1C-1DDE-4C71-8647-0E422A6AE1AC}" destId="{7188FD0E-5D04-4C2C-8B61-DD964BC8568A}" srcOrd="60" destOrd="0" presId="urn:microsoft.com/office/officeart/2008/layout/CircleAccentTimeline"/>
    <dgm:cxn modelId="{7BBA94B8-564A-42D3-9C92-A52B51DEDC15}" type="presParOf" srcId="{7188FD0E-5D04-4C2C-8B61-DD964BC8568A}" destId="{D35E972B-8EF5-44AC-9CAD-2DF6DAD9ECD5}" srcOrd="0" destOrd="0" presId="urn:microsoft.com/office/officeart/2008/layout/CircleAccentTimeline"/>
    <dgm:cxn modelId="{1F85E25E-A6EC-4F69-B931-906C0B226940}" type="presParOf" srcId="{7188FD0E-5D04-4C2C-8B61-DD964BC8568A}" destId="{2E3427FA-A783-4F01-BA20-631AB92F7569}" srcOrd="1" destOrd="0" presId="urn:microsoft.com/office/officeart/2008/layout/CircleAccentTimeline"/>
    <dgm:cxn modelId="{C1C2147E-1FA3-4075-A13C-160B1F0F7A5C}" type="presParOf" srcId="{7188FD0E-5D04-4C2C-8B61-DD964BC8568A}" destId="{70DB27EA-008A-4968-9B80-F72B587C6263}" srcOrd="2" destOrd="0" presId="urn:microsoft.com/office/officeart/2008/layout/CircleAccentTimeline"/>
    <dgm:cxn modelId="{ECDE7E9A-7BC5-4F29-B4D9-41937C21B6D5}" type="presParOf" srcId="{051D3E1C-1DDE-4C71-8647-0E422A6AE1AC}" destId="{49DF08D9-1934-4656-BC98-ED9EA458CED6}" srcOrd="61" destOrd="0" presId="urn:microsoft.com/office/officeart/2008/layout/CircleAccentTimeline"/>
    <dgm:cxn modelId="{947EAAAB-B60A-4EBA-81B3-91E138EB0E5E}" type="presParOf" srcId="{051D3E1C-1DDE-4C71-8647-0E422A6AE1AC}" destId="{7BF39A39-DCD7-4572-ACE1-492D0BD17984}" srcOrd="62" destOrd="0" presId="urn:microsoft.com/office/officeart/2008/layout/CircleAccentTimeline"/>
    <dgm:cxn modelId="{B72569EE-6D54-4C16-AA6F-B0F253075ADF}" type="presParOf" srcId="{051D3E1C-1DDE-4C71-8647-0E422A6AE1AC}" destId="{8E435B14-D71C-4C3B-98E1-27DE5257DDCC}" srcOrd="63" destOrd="0" presId="urn:microsoft.com/office/officeart/2008/layout/CircleAccentTimeline"/>
    <dgm:cxn modelId="{FA9EB097-4B86-4B00-BEDD-F95C5F0D7C4D}" type="presParOf" srcId="{051D3E1C-1DDE-4C71-8647-0E422A6AE1AC}" destId="{4051DFFC-CEC0-4FCA-B3DF-4BC4CABFC7A0}" srcOrd="64" destOrd="0" presId="urn:microsoft.com/office/officeart/2008/layout/CircleAccentTimeline"/>
    <dgm:cxn modelId="{424B9AB5-31D1-4FA0-893B-C5B6E99562DE}" type="presParOf" srcId="{4051DFFC-CEC0-4FCA-B3DF-4BC4CABFC7A0}" destId="{48A1CC0E-3E84-403C-8D48-2FB2BE6CF602}" srcOrd="0" destOrd="0" presId="urn:microsoft.com/office/officeart/2008/layout/CircleAccentTimeline"/>
    <dgm:cxn modelId="{FD3DECE3-DD55-4195-AB99-9ACB4DE32A0E}" type="presParOf" srcId="{4051DFFC-CEC0-4FCA-B3DF-4BC4CABFC7A0}" destId="{C1F600CA-8F1E-48A4-9059-A455AAF3B4AB}" srcOrd="1" destOrd="0" presId="urn:microsoft.com/office/officeart/2008/layout/CircleAccentTimeline"/>
    <dgm:cxn modelId="{167C9A29-B2D6-4D2C-8CA6-9B47F9B403EC}" type="presParOf" srcId="{4051DFFC-CEC0-4FCA-B3DF-4BC4CABFC7A0}" destId="{FE83E92E-232C-43C9-916B-B04A8D45ED04}" srcOrd="2" destOrd="0" presId="urn:microsoft.com/office/officeart/2008/layout/CircleAccentTimeline"/>
    <dgm:cxn modelId="{4EC9D0EE-1096-492C-9E8A-53C18D337643}" type="presParOf" srcId="{051D3E1C-1DDE-4C71-8647-0E422A6AE1AC}" destId="{9EAA7394-1359-46CD-8F9A-A9F49B9F14C2}" srcOrd="65" destOrd="0" presId="urn:microsoft.com/office/officeart/2008/layout/CircleAccentTimeline"/>
    <dgm:cxn modelId="{F49EF165-4F51-4410-8D03-36D94D85F5F0}" type="presParOf" srcId="{051D3E1C-1DDE-4C71-8647-0E422A6AE1AC}" destId="{2FDCE96E-BBCC-483A-9991-A5ADE7792532}" srcOrd="66" destOrd="0" presId="urn:microsoft.com/office/officeart/2008/layout/CircleAccentTimeline"/>
    <dgm:cxn modelId="{99CC1ECF-F908-4E19-ABC0-78FADA97D8A2}" type="presParOf" srcId="{051D3E1C-1DDE-4C71-8647-0E422A6AE1AC}" destId="{D4FB8382-40A8-47E2-A688-DCFF974FE496}" srcOrd="67" destOrd="0" presId="urn:microsoft.com/office/officeart/2008/layout/CircleAccentTimeline"/>
    <dgm:cxn modelId="{6A63A438-1CAE-4608-9833-959E6834929E}" type="presParOf" srcId="{051D3E1C-1DDE-4C71-8647-0E422A6AE1AC}" destId="{EEE736F9-D3E1-46B2-8EC9-CF64D3DFE122}" srcOrd="68" destOrd="0" presId="urn:microsoft.com/office/officeart/2008/layout/CircleAccentTimeline"/>
    <dgm:cxn modelId="{2FAF6761-79D5-4616-86E6-420CEF7BEA61}" type="presParOf" srcId="{EEE736F9-D3E1-46B2-8EC9-CF64D3DFE122}" destId="{FB9A49FF-70E1-4573-B2C3-E6994167110F}" srcOrd="0" destOrd="0" presId="urn:microsoft.com/office/officeart/2008/layout/CircleAccentTimeline"/>
    <dgm:cxn modelId="{E2C6336D-C127-4CB5-B6CA-FCC16DA1FE34}" type="presParOf" srcId="{EEE736F9-D3E1-46B2-8EC9-CF64D3DFE122}" destId="{01A43C95-709D-4DFF-925A-FA86240908E9}" srcOrd="1" destOrd="0" presId="urn:microsoft.com/office/officeart/2008/layout/CircleAccentTimeline"/>
    <dgm:cxn modelId="{BF05DBF0-DF99-48E9-84E7-C35CD12203F8}" type="presParOf" srcId="{EEE736F9-D3E1-46B2-8EC9-CF64D3DFE122}" destId="{CE8F3A67-E06B-47F3-9724-90489BC6A844}" srcOrd="2" destOrd="0" presId="urn:microsoft.com/office/officeart/2008/layout/CircleAccentTimeline"/>
    <dgm:cxn modelId="{662F7AC6-8ECF-41C4-96A7-548B8DC01D62}" type="presParOf" srcId="{051D3E1C-1DDE-4C71-8647-0E422A6AE1AC}" destId="{9C6AA764-3BDC-4FE7-B55A-5698453A5E2D}" srcOrd="69" destOrd="0" presId="urn:microsoft.com/office/officeart/2008/layout/CircleAccentTimeline"/>
    <dgm:cxn modelId="{AEA651D1-9C1C-46B9-8C32-949340F3E3EF}" type="presParOf" srcId="{051D3E1C-1DDE-4C71-8647-0E422A6AE1AC}" destId="{A6C56470-B2E5-41B0-B58C-F21DA6FA432B}" srcOrd="70" destOrd="0" presId="urn:microsoft.com/office/officeart/2008/layout/CircleAccentTimeline"/>
    <dgm:cxn modelId="{02187692-7B63-462A-9128-173F51707F7E}" type="presParOf" srcId="{051D3E1C-1DDE-4C71-8647-0E422A6AE1AC}" destId="{3C84DAB0-B99B-4F53-B40A-10F0BEDC29BB}" srcOrd="71" destOrd="0" presId="urn:microsoft.com/office/officeart/2008/layout/CircleAccentTimeline"/>
    <dgm:cxn modelId="{B77A43EE-B36A-4D41-8255-9482538C15FB}" type="presParOf" srcId="{051D3E1C-1DDE-4C71-8647-0E422A6AE1AC}" destId="{CCE4305D-171A-4099-B4D1-1EB30BEB02E2}" srcOrd="72" destOrd="0" presId="urn:microsoft.com/office/officeart/2008/layout/CircleAccentTimeline"/>
    <dgm:cxn modelId="{B6F361CF-CFA9-481D-A864-25B9A02B2780}" type="presParOf" srcId="{CCE4305D-171A-4099-B4D1-1EB30BEB02E2}" destId="{3C97E523-9DAB-4E9B-9DFC-083BB275112B}" srcOrd="0" destOrd="0" presId="urn:microsoft.com/office/officeart/2008/layout/CircleAccentTimeline"/>
    <dgm:cxn modelId="{878D5357-6A1F-4582-AF54-C731681FF62E}" type="presParOf" srcId="{CCE4305D-171A-4099-B4D1-1EB30BEB02E2}" destId="{67621489-2426-4D30-8E01-18FE364E9EDA}" srcOrd="1" destOrd="0" presId="urn:microsoft.com/office/officeart/2008/layout/CircleAccentTimeline"/>
    <dgm:cxn modelId="{3C441EDC-B59D-48BB-95CB-BDD5199A45D2}" type="presParOf" srcId="{CCE4305D-171A-4099-B4D1-1EB30BEB02E2}" destId="{FFEB3F92-A92C-493A-B523-481489BE4BE3}" srcOrd="2" destOrd="0" presId="urn:microsoft.com/office/officeart/2008/layout/CircleAccentTimeline"/>
    <dgm:cxn modelId="{D2631BD4-0D93-444B-8028-8C665CDE6047}" type="presParOf" srcId="{051D3E1C-1DDE-4C71-8647-0E422A6AE1AC}" destId="{08AB666B-8E67-40DB-9C42-98FB91BEC6C5}" srcOrd="73" destOrd="0" presId="urn:microsoft.com/office/officeart/2008/layout/CircleAccentTimeline"/>
    <dgm:cxn modelId="{B43E306F-EA64-4508-B7C6-5F3122887B34}" type="presParOf" srcId="{051D3E1C-1DDE-4C71-8647-0E422A6AE1AC}" destId="{FF5E629D-6F59-4A9B-ABA4-BC80E917F0F0}" srcOrd="74" destOrd="0" presId="urn:microsoft.com/office/officeart/2008/layout/CircleAccentTimeline"/>
    <dgm:cxn modelId="{968455F3-2B6E-41CB-B852-DA4C31C4136A}" type="presParOf" srcId="{051D3E1C-1DDE-4C71-8647-0E422A6AE1AC}" destId="{FF7A6E13-525B-4FE1-A1E4-A568F65ECE48}" srcOrd="75" destOrd="0" presId="urn:microsoft.com/office/officeart/2008/layout/CircleAccentTimeline"/>
    <dgm:cxn modelId="{ABF8A1AC-5F86-420A-9AB7-C0D1802997F9}" type="presParOf" srcId="{051D3E1C-1DDE-4C71-8647-0E422A6AE1AC}" destId="{92BBBDCF-38D5-4A06-8F73-1A1C51D44E0D}" srcOrd="76" destOrd="0" presId="urn:microsoft.com/office/officeart/2008/layout/CircleAccentTimeline"/>
    <dgm:cxn modelId="{2901FBF1-39D2-4D16-B8B7-836825269980}" type="presParOf" srcId="{92BBBDCF-38D5-4A06-8F73-1A1C51D44E0D}" destId="{FEF6636B-D9E7-4D71-86B0-1E8A0E7E25D8}" srcOrd="0" destOrd="0" presId="urn:microsoft.com/office/officeart/2008/layout/CircleAccentTimeline"/>
    <dgm:cxn modelId="{C6F8E311-6576-4BCD-BADF-AFE5C6A49D7F}" type="presParOf" srcId="{92BBBDCF-38D5-4A06-8F73-1A1C51D44E0D}" destId="{D984BF01-2F0C-47D2-B6E0-C37146FF5A7E}" srcOrd="1" destOrd="0" presId="urn:microsoft.com/office/officeart/2008/layout/CircleAccentTimeline"/>
    <dgm:cxn modelId="{32FDEAF9-126B-4182-B034-1142F6FCA7D6}" type="presParOf" srcId="{92BBBDCF-38D5-4A06-8F73-1A1C51D44E0D}" destId="{37AA7DD8-7961-4743-B54F-E2110A62860B}" srcOrd="2" destOrd="0" presId="urn:microsoft.com/office/officeart/2008/layout/CircleAccentTimeline"/>
    <dgm:cxn modelId="{74C7AA17-E30B-4436-BAA5-57BDA982ACB4}" type="presParOf" srcId="{051D3E1C-1DDE-4C71-8647-0E422A6AE1AC}" destId="{99ACDF24-A49B-44F8-AD05-4E8B5F0AB2C7}" srcOrd="77" destOrd="0" presId="urn:microsoft.com/office/officeart/2008/layout/CircleAccentTimeline"/>
    <dgm:cxn modelId="{8EFD2E73-F66E-4399-961E-619B86DF4288}" type="presParOf" srcId="{051D3E1C-1DDE-4C71-8647-0E422A6AE1AC}" destId="{DB04A6CE-3999-4D66-AAB2-E309F24577B9}" srcOrd="78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EF349E-89A6-4429-91E9-EF93DE9A2F6B}" type="doc">
      <dgm:prSet loTypeId="urn:microsoft.com/office/officeart/2008/layout/CircleAccentTimeline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EF02E947-336F-4852-A51F-CA70D114FF71}">
      <dgm:prSet custT="1"/>
      <dgm:spPr/>
      <dgm:t>
        <a:bodyPr/>
        <a:lstStyle/>
        <a:p>
          <a:endParaRPr lang="pt-BR" sz="14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91672DD-FAB4-47C7-A000-B1BDAEB53FBE}" type="parTrans" cxnId="{0B9E3474-34E3-4756-9549-B54DF2E7D2AF}">
      <dgm:prSet/>
      <dgm:spPr/>
      <dgm:t>
        <a:bodyPr/>
        <a:lstStyle/>
        <a:p>
          <a:endParaRPr lang="pt-BR"/>
        </a:p>
      </dgm:t>
    </dgm:pt>
    <dgm:pt modelId="{63D6B828-788E-45D5-A43A-2E9B494072C7}" type="sibTrans" cxnId="{0B9E3474-34E3-4756-9549-B54DF2E7D2AF}">
      <dgm:prSet/>
      <dgm:spPr/>
      <dgm:t>
        <a:bodyPr/>
        <a:lstStyle/>
        <a:p>
          <a:endParaRPr lang="pt-BR"/>
        </a:p>
      </dgm:t>
    </dgm:pt>
    <dgm:pt modelId="{7FF0058B-B143-4401-921F-6730328A77A3}">
      <dgm:prSet custT="1"/>
      <dgm:spPr/>
      <dgm:t>
        <a:bodyPr/>
        <a:lstStyle/>
        <a:p>
          <a:r>
            <a:rPr lang="pt-BR" sz="10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Vbox/Vmware</a:t>
          </a:r>
          <a:endParaRPr lang="pt-BR" sz="10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8156DF3-084B-412B-9184-2368AA59F4FD}" type="parTrans" cxnId="{EC137BB2-ECA0-41BA-B0F6-963C49F72300}">
      <dgm:prSet/>
      <dgm:spPr/>
      <dgm:t>
        <a:bodyPr/>
        <a:lstStyle/>
        <a:p>
          <a:endParaRPr lang="pt-BR"/>
        </a:p>
      </dgm:t>
    </dgm:pt>
    <dgm:pt modelId="{C42F0E63-D1EF-4915-9257-93C864B8004D}" type="sibTrans" cxnId="{EC137BB2-ECA0-41BA-B0F6-963C49F72300}">
      <dgm:prSet/>
      <dgm:spPr/>
      <dgm:t>
        <a:bodyPr/>
        <a:lstStyle/>
        <a:p>
          <a:endParaRPr lang="pt-BR"/>
        </a:p>
      </dgm:t>
    </dgm:pt>
    <dgm:pt modelId="{098FE482-E7FA-4E50-A478-A5258BA58098}">
      <dgm:prSet custT="1"/>
      <dgm:spPr/>
      <dgm:t>
        <a:bodyPr/>
        <a:lstStyle/>
        <a:p>
          <a:r>
            <a:rPr lang="pt-BR" sz="1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Ubuntu</a:t>
          </a:r>
        </a:p>
      </dgm:t>
    </dgm:pt>
    <dgm:pt modelId="{48D543E4-EC0A-43FA-A462-B46B5B877B39}" type="parTrans" cxnId="{4B7BD51A-9C16-4789-972B-F2E4A858CA2C}">
      <dgm:prSet/>
      <dgm:spPr/>
      <dgm:t>
        <a:bodyPr/>
        <a:lstStyle/>
        <a:p>
          <a:endParaRPr lang="pt-BR"/>
        </a:p>
      </dgm:t>
    </dgm:pt>
    <dgm:pt modelId="{AB9A5343-973D-44CF-B393-2875B4F08FB6}" type="sibTrans" cxnId="{4B7BD51A-9C16-4789-972B-F2E4A858CA2C}">
      <dgm:prSet/>
      <dgm:spPr/>
      <dgm:t>
        <a:bodyPr/>
        <a:lstStyle/>
        <a:p>
          <a:endParaRPr lang="pt-BR"/>
        </a:p>
      </dgm:t>
    </dgm:pt>
    <dgm:pt modelId="{1407D491-8282-45D2-B9C6-B9D0625399CE}">
      <dgm:prSet custT="1"/>
      <dgm:spPr/>
      <dgm:t>
        <a:bodyPr/>
        <a:lstStyle/>
        <a:p>
          <a:r>
            <a:rPr lang="pt-BR" sz="1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Apache</a:t>
          </a:r>
        </a:p>
      </dgm:t>
    </dgm:pt>
    <dgm:pt modelId="{A229ECBE-BB85-4E7D-B136-A0DADA108356}" type="parTrans" cxnId="{D4B3E440-3062-4266-BAF8-DE16DEACF8A7}">
      <dgm:prSet/>
      <dgm:spPr/>
      <dgm:t>
        <a:bodyPr/>
        <a:lstStyle/>
        <a:p>
          <a:endParaRPr lang="pt-BR"/>
        </a:p>
      </dgm:t>
    </dgm:pt>
    <dgm:pt modelId="{7D5A17BC-44E1-43C2-A5DF-746B9AD95196}" type="sibTrans" cxnId="{D4B3E440-3062-4266-BAF8-DE16DEACF8A7}">
      <dgm:prSet/>
      <dgm:spPr/>
      <dgm:t>
        <a:bodyPr/>
        <a:lstStyle/>
        <a:p>
          <a:endParaRPr lang="pt-BR"/>
        </a:p>
      </dgm:t>
    </dgm:pt>
    <dgm:pt modelId="{40C213A4-B236-4493-9B33-FBCC21588788}">
      <dgm:prSet custT="1"/>
      <dgm:spPr/>
      <dgm:t>
        <a:bodyPr/>
        <a:lstStyle/>
        <a:p>
          <a:r>
            <a:rPr lang="pt-BR" sz="1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Tomcat</a:t>
          </a:r>
        </a:p>
      </dgm:t>
    </dgm:pt>
    <dgm:pt modelId="{A0825879-B143-4372-B2EB-848641A380D4}" type="parTrans" cxnId="{39883DAA-C7BE-457A-B6F1-D4D8B341D014}">
      <dgm:prSet/>
      <dgm:spPr/>
      <dgm:t>
        <a:bodyPr/>
        <a:lstStyle/>
        <a:p>
          <a:endParaRPr lang="pt-BR"/>
        </a:p>
      </dgm:t>
    </dgm:pt>
    <dgm:pt modelId="{30D64BF7-F42E-4471-A3B8-BB19916ACDDC}" type="sibTrans" cxnId="{39883DAA-C7BE-457A-B6F1-D4D8B341D014}">
      <dgm:prSet/>
      <dgm:spPr/>
      <dgm:t>
        <a:bodyPr/>
        <a:lstStyle/>
        <a:p>
          <a:endParaRPr lang="pt-BR"/>
        </a:p>
      </dgm:t>
    </dgm:pt>
    <dgm:pt modelId="{5D32149E-328D-4730-8854-293B6E66B25C}">
      <dgm:prSet custT="1"/>
      <dgm:spPr/>
      <dgm:t>
        <a:bodyPr/>
        <a:lstStyle/>
        <a:p>
          <a:r>
            <a:rPr lang="pt-BR" sz="1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Grunt.JS</a:t>
          </a:r>
        </a:p>
      </dgm:t>
    </dgm:pt>
    <dgm:pt modelId="{CEFF33C2-E9F2-4D82-A678-C67FF695B14E}" type="parTrans" cxnId="{8995D8B9-FED4-47AD-92A3-FE767FED0A38}">
      <dgm:prSet/>
      <dgm:spPr/>
      <dgm:t>
        <a:bodyPr/>
        <a:lstStyle/>
        <a:p>
          <a:endParaRPr lang="pt-BR"/>
        </a:p>
      </dgm:t>
    </dgm:pt>
    <dgm:pt modelId="{0A459699-B641-45E9-BB5A-6E52588F300B}" type="sibTrans" cxnId="{8995D8B9-FED4-47AD-92A3-FE767FED0A38}">
      <dgm:prSet/>
      <dgm:spPr/>
      <dgm:t>
        <a:bodyPr/>
        <a:lstStyle/>
        <a:p>
          <a:endParaRPr lang="pt-BR"/>
        </a:p>
      </dgm:t>
    </dgm:pt>
    <dgm:pt modelId="{6F5DD2D8-97AA-464A-AA7E-AC829CB97809}">
      <dgm:prSet custT="1"/>
      <dgm:spPr/>
      <dgm:t>
        <a:bodyPr/>
        <a:lstStyle/>
        <a:p>
          <a:r>
            <a:rPr lang="pt-BR" sz="1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NGINX</a:t>
          </a:r>
        </a:p>
      </dgm:t>
    </dgm:pt>
    <dgm:pt modelId="{025DE499-8031-4EE8-AED9-03E963074D11}" type="parTrans" cxnId="{1A792B37-9727-4294-BD96-29AFE6BF70DE}">
      <dgm:prSet/>
      <dgm:spPr/>
      <dgm:t>
        <a:bodyPr/>
        <a:lstStyle/>
        <a:p>
          <a:endParaRPr lang="pt-BR"/>
        </a:p>
      </dgm:t>
    </dgm:pt>
    <dgm:pt modelId="{F0B3303A-9A4F-4A42-910C-A1D7CE26222F}" type="sibTrans" cxnId="{1A792B37-9727-4294-BD96-29AFE6BF70DE}">
      <dgm:prSet/>
      <dgm:spPr/>
      <dgm:t>
        <a:bodyPr/>
        <a:lstStyle/>
        <a:p>
          <a:endParaRPr lang="pt-BR"/>
        </a:p>
      </dgm:t>
    </dgm:pt>
    <dgm:pt modelId="{83F9A37A-A5AC-424A-86FD-02E1D933CE63}">
      <dgm:prSet custT="1"/>
      <dgm:spPr/>
      <dgm:t>
        <a:bodyPr/>
        <a:lstStyle/>
        <a:p>
          <a:r>
            <a:rPr lang="pt-BR" sz="1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Mysql Server</a:t>
          </a:r>
        </a:p>
      </dgm:t>
    </dgm:pt>
    <dgm:pt modelId="{3E47D628-1042-431A-8FD5-841DEF9BB778}" type="parTrans" cxnId="{195823AE-ED90-474A-877F-CA6010647432}">
      <dgm:prSet/>
      <dgm:spPr/>
      <dgm:t>
        <a:bodyPr/>
        <a:lstStyle/>
        <a:p>
          <a:endParaRPr lang="pt-BR"/>
        </a:p>
      </dgm:t>
    </dgm:pt>
    <dgm:pt modelId="{A71EE837-EDF6-43C4-8BEA-A934D806B081}" type="sibTrans" cxnId="{195823AE-ED90-474A-877F-CA6010647432}">
      <dgm:prSet/>
      <dgm:spPr/>
      <dgm:t>
        <a:bodyPr/>
        <a:lstStyle/>
        <a:p>
          <a:endParaRPr lang="pt-BR"/>
        </a:p>
      </dgm:t>
    </dgm:pt>
    <dgm:pt modelId="{CE68E9FB-A26B-4EE6-BC51-1FF27C2AA3AF}">
      <dgm:prSet custT="1"/>
      <dgm:spPr/>
      <dgm:t>
        <a:bodyPr/>
        <a:lstStyle/>
        <a:p>
          <a:r>
            <a:rPr lang="pt-BR" sz="1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Mongo Db</a:t>
          </a:r>
        </a:p>
      </dgm:t>
    </dgm:pt>
    <dgm:pt modelId="{9D3990CE-896C-45DD-93C5-1AE0EB0DB212}" type="parTrans" cxnId="{928B9406-5FFE-4906-8A61-E62A8F7E9E18}">
      <dgm:prSet/>
      <dgm:spPr/>
      <dgm:t>
        <a:bodyPr/>
        <a:lstStyle/>
        <a:p>
          <a:endParaRPr lang="pt-BR"/>
        </a:p>
      </dgm:t>
    </dgm:pt>
    <dgm:pt modelId="{8653D674-A12B-4035-A2B1-C6161B415BA5}" type="sibTrans" cxnId="{928B9406-5FFE-4906-8A61-E62A8F7E9E18}">
      <dgm:prSet/>
      <dgm:spPr/>
      <dgm:t>
        <a:bodyPr/>
        <a:lstStyle/>
        <a:p>
          <a:endParaRPr lang="pt-BR"/>
        </a:p>
      </dgm:t>
    </dgm:pt>
    <dgm:pt modelId="{5075468B-5CA4-4F61-964A-51889E8884C6}">
      <dgm:prSet custT="1"/>
      <dgm:spPr/>
      <dgm:t>
        <a:bodyPr/>
        <a:lstStyle/>
        <a:p>
          <a:r>
            <a:rPr lang="pt-BR" sz="1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Maria Db</a:t>
          </a:r>
        </a:p>
      </dgm:t>
    </dgm:pt>
    <dgm:pt modelId="{19DE3CDA-E2E0-4D91-9E58-87554B8A100F}" type="parTrans" cxnId="{ACBA91DA-B31C-4B1E-8D4E-F3796A86D035}">
      <dgm:prSet/>
      <dgm:spPr/>
      <dgm:t>
        <a:bodyPr/>
        <a:lstStyle/>
        <a:p>
          <a:endParaRPr lang="pt-BR"/>
        </a:p>
      </dgm:t>
    </dgm:pt>
    <dgm:pt modelId="{C907CBD1-AE18-462B-BECA-945838C0DE9C}" type="sibTrans" cxnId="{ACBA91DA-B31C-4B1E-8D4E-F3796A86D035}">
      <dgm:prSet/>
      <dgm:spPr/>
      <dgm:t>
        <a:bodyPr/>
        <a:lstStyle/>
        <a:p>
          <a:endParaRPr lang="pt-BR"/>
        </a:p>
      </dgm:t>
    </dgm:pt>
    <dgm:pt modelId="{BF3A0303-2EAE-44FF-94D1-4B8BC85DDC9B}">
      <dgm:prSet custT="1"/>
      <dgm:spPr/>
      <dgm:t>
        <a:bodyPr/>
        <a:lstStyle/>
        <a:p>
          <a:r>
            <a:rPr lang="pt-BR" sz="1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PostgreSQL</a:t>
          </a:r>
        </a:p>
      </dgm:t>
    </dgm:pt>
    <dgm:pt modelId="{4E81338D-37A0-43D9-8E2E-15BC9700FE54}" type="parTrans" cxnId="{7B3733D3-64D7-458E-9BD8-C35D45991CB0}">
      <dgm:prSet/>
      <dgm:spPr/>
      <dgm:t>
        <a:bodyPr/>
        <a:lstStyle/>
        <a:p>
          <a:endParaRPr lang="pt-BR"/>
        </a:p>
      </dgm:t>
    </dgm:pt>
    <dgm:pt modelId="{0F6A8580-02F3-4D38-97C2-E81DE7E482CE}" type="sibTrans" cxnId="{7B3733D3-64D7-458E-9BD8-C35D45991CB0}">
      <dgm:prSet/>
      <dgm:spPr/>
      <dgm:t>
        <a:bodyPr/>
        <a:lstStyle/>
        <a:p>
          <a:endParaRPr lang="pt-BR"/>
        </a:p>
      </dgm:t>
    </dgm:pt>
    <dgm:pt modelId="{E9B5D8DC-DAFD-4D4A-BAFD-4E3B570B7E11}">
      <dgm:prSet custT="1"/>
      <dgm:spPr/>
      <dgm:t>
        <a:bodyPr/>
        <a:lstStyle/>
        <a:p>
          <a:r>
            <a:rPr lang="pt-BR" sz="1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Azure IaaS</a:t>
          </a:r>
        </a:p>
      </dgm:t>
    </dgm:pt>
    <dgm:pt modelId="{4545144E-491F-4262-ABCA-238A13292310}" type="parTrans" cxnId="{91E459B8-10A4-4A49-8918-A5BF66365738}">
      <dgm:prSet/>
      <dgm:spPr/>
      <dgm:t>
        <a:bodyPr/>
        <a:lstStyle/>
        <a:p>
          <a:endParaRPr lang="pt-BR"/>
        </a:p>
      </dgm:t>
    </dgm:pt>
    <dgm:pt modelId="{58C7582D-390C-453E-805D-C2C75211D851}" type="sibTrans" cxnId="{91E459B8-10A4-4A49-8918-A5BF66365738}">
      <dgm:prSet/>
      <dgm:spPr/>
      <dgm:t>
        <a:bodyPr/>
        <a:lstStyle/>
        <a:p>
          <a:endParaRPr lang="pt-BR"/>
        </a:p>
      </dgm:t>
    </dgm:pt>
    <dgm:pt modelId="{9423E06C-67FD-4047-A19A-E8C185471394}">
      <dgm:prSet custT="1"/>
      <dgm:spPr/>
      <dgm:t>
        <a:bodyPr/>
        <a:lstStyle/>
        <a:p>
          <a:r>
            <a:rPr lang="pt-BR" sz="1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Azure HDInsights</a:t>
          </a:r>
        </a:p>
      </dgm:t>
    </dgm:pt>
    <dgm:pt modelId="{D968C8DA-25F7-43D2-BBDC-D98D6609C4F5}" type="parTrans" cxnId="{85603937-0348-4881-B5A0-F831A8DF077E}">
      <dgm:prSet/>
      <dgm:spPr/>
      <dgm:t>
        <a:bodyPr/>
        <a:lstStyle/>
        <a:p>
          <a:endParaRPr lang="pt-BR"/>
        </a:p>
      </dgm:t>
    </dgm:pt>
    <dgm:pt modelId="{54F7637A-BEEA-413D-A04E-657DE4723734}" type="sibTrans" cxnId="{85603937-0348-4881-B5A0-F831A8DF077E}">
      <dgm:prSet/>
      <dgm:spPr/>
      <dgm:t>
        <a:bodyPr/>
        <a:lstStyle/>
        <a:p>
          <a:endParaRPr lang="pt-BR"/>
        </a:p>
      </dgm:t>
    </dgm:pt>
    <dgm:pt modelId="{9C893D77-17FE-44C9-96A3-750F13B2DE03}">
      <dgm:prSet custT="1"/>
      <dgm:spPr/>
      <dgm:t>
        <a:bodyPr/>
        <a:lstStyle/>
        <a:p>
          <a:r>
            <a:rPr lang="pt-BR" sz="1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Azure Blobs</a:t>
          </a:r>
        </a:p>
      </dgm:t>
    </dgm:pt>
    <dgm:pt modelId="{AC2611F1-80CF-43C8-A6BC-71CC9526001F}" type="parTrans" cxnId="{00C5ABEF-17DF-46F6-A6BF-D0474374AA18}">
      <dgm:prSet/>
      <dgm:spPr/>
      <dgm:t>
        <a:bodyPr/>
        <a:lstStyle/>
        <a:p>
          <a:endParaRPr lang="pt-BR"/>
        </a:p>
      </dgm:t>
    </dgm:pt>
    <dgm:pt modelId="{B047CFE4-78C2-4EDA-B545-8C6907FE68E8}" type="sibTrans" cxnId="{00C5ABEF-17DF-46F6-A6BF-D0474374AA18}">
      <dgm:prSet/>
      <dgm:spPr/>
      <dgm:t>
        <a:bodyPr/>
        <a:lstStyle/>
        <a:p>
          <a:endParaRPr lang="pt-BR"/>
        </a:p>
      </dgm:t>
    </dgm:pt>
    <dgm:pt modelId="{88815625-F767-4158-B6A8-FF8E2E1B9859}">
      <dgm:prSet custT="1"/>
      <dgm:spPr/>
      <dgm:t>
        <a:bodyPr/>
        <a:lstStyle/>
        <a:p>
          <a:r>
            <a:rPr lang="pt-BR" sz="1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GCP Compute</a:t>
          </a:r>
        </a:p>
      </dgm:t>
    </dgm:pt>
    <dgm:pt modelId="{C50FC60B-DE14-4BE8-9EA3-41799992E824}" type="parTrans" cxnId="{A2213C82-8F8B-4173-9409-425A80D2EA37}">
      <dgm:prSet/>
      <dgm:spPr/>
      <dgm:t>
        <a:bodyPr/>
        <a:lstStyle/>
        <a:p>
          <a:endParaRPr lang="pt-BR"/>
        </a:p>
      </dgm:t>
    </dgm:pt>
    <dgm:pt modelId="{866C3018-3343-4F7A-B129-FD8CDFF4CE67}" type="sibTrans" cxnId="{A2213C82-8F8B-4173-9409-425A80D2EA37}">
      <dgm:prSet/>
      <dgm:spPr/>
      <dgm:t>
        <a:bodyPr/>
        <a:lstStyle/>
        <a:p>
          <a:endParaRPr lang="pt-BR"/>
        </a:p>
      </dgm:t>
    </dgm:pt>
    <dgm:pt modelId="{8A8DBD41-5275-49CA-AA2B-651CBDA83426}">
      <dgm:prSet custT="1"/>
      <dgm:spPr/>
      <dgm:t>
        <a:bodyPr/>
        <a:lstStyle/>
        <a:p>
          <a:r>
            <a:rPr lang="pt-BR" sz="1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AWS EC2</a:t>
          </a:r>
        </a:p>
      </dgm:t>
    </dgm:pt>
    <dgm:pt modelId="{66A71A6B-CFD3-49C6-8FF1-3536839B766A}" type="parTrans" cxnId="{FB53F155-9FCD-46FD-BE9F-BC1C6AC5E022}">
      <dgm:prSet/>
      <dgm:spPr/>
      <dgm:t>
        <a:bodyPr/>
        <a:lstStyle/>
        <a:p>
          <a:endParaRPr lang="pt-BR"/>
        </a:p>
      </dgm:t>
    </dgm:pt>
    <dgm:pt modelId="{DB0EBE6C-AD95-4719-A2BB-B7AE61F6E0FE}" type="sibTrans" cxnId="{FB53F155-9FCD-46FD-BE9F-BC1C6AC5E022}">
      <dgm:prSet/>
      <dgm:spPr/>
      <dgm:t>
        <a:bodyPr/>
        <a:lstStyle/>
        <a:p>
          <a:endParaRPr lang="pt-BR"/>
        </a:p>
      </dgm:t>
    </dgm:pt>
    <dgm:pt modelId="{F848998C-481A-4C1D-BBDC-849EFE35C23C}">
      <dgm:prSet custT="1"/>
      <dgm:spPr/>
      <dgm:t>
        <a:bodyPr/>
        <a:lstStyle/>
        <a:p>
          <a:r>
            <a:rPr lang="pt-BR" sz="1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GCP BigQuery</a:t>
          </a:r>
        </a:p>
      </dgm:t>
    </dgm:pt>
    <dgm:pt modelId="{0BF4EB2D-3C70-46CC-AC94-455A3FF7C1BE}" type="parTrans" cxnId="{4131D6ED-B2A2-4512-B898-9584BE79E116}">
      <dgm:prSet/>
      <dgm:spPr/>
      <dgm:t>
        <a:bodyPr/>
        <a:lstStyle/>
        <a:p>
          <a:endParaRPr lang="pt-BR"/>
        </a:p>
      </dgm:t>
    </dgm:pt>
    <dgm:pt modelId="{0CDCF344-D27A-4891-BE22-59097D945DA1}" type="sibTrans" cxnId="{4131D6ED-B2A2-4512-B898-9584BE79E116}">
      <dgm:prSet/>
      <dgm:spPr/>
      <dgm:t>
        <a:bodyPr/>
        <a:lstStyle/>
        <a:p>
          <a:endParaRPr lang="pt-BR"/>
        </a:p>
      </dgm:t>
    </dgm:pt>
    <dgm:pt modelId="{EDCDFD5A-C7C2-4B22-89D6-F666CF608F8E}">
      <dgm:prSet custT="1"/>
      <dgm:spPr/>
      <dgm:t>
        <a:bodyPr/>
        <a:lstStyle/>
        <a:p>
          <a:r>
            <a:rPr lang="pt-BR" sz="1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GCP CloudSQL</a:t>
          </a:r>
        </a:p>
      </dgm:t>
    </dgm:pt>
    <dgm:pt modelId="{EBC177B0-5D30-48C0-8470-CAD7EE32F7FB}" type="parTrans" cxnId="{1D7C4D04-4368-40E2-BBA5-0269D37CE2CF}">
      <dgm:prSet/>
      <dgm:spPr/>
      <dgm:t>
        <a:bodyPr/>
        <a:lstStyle/>
        <a:p>
          <a:endParaRPr lang="pt-BR"/>
        </a:p>
      </dgm:t>
    </dgm:pt>
    <dgm:pt modelId="{FC3730FB-86CD-4EEA-8D59-5191E7236ED2}" type="sibTrans" cxnId="{1D7C4D04-4368-40E2-BBA5-0269D37CE2CF}">
      <dgm:prSet/>
      <dgm:spPr/>
      <dgm:t>
        <a:bodyPr/>
        <a:lstStyle/>
        <a:p>
          <a:endParaRPr lang="pt-BR"/>
        </a:p>
      </dgm:t>
    </dgm:pt>
    <dgm:pt modelId="{9EFF0B25-B8ED-46B3-A2D1-D814588D6386}">
      <dgm:prSet custT="1"/>
      <dgm:spPr/>
      <dgm:t>
        <a:bodyPr/>
        <a:lstStyle/>
        <a:p>
          <a:r>
            <a:rPr lang="pt-BR" sz="1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GCP CloudStorage</a:t>
          </a:r>
        </a:p>
      </dgm:t>
    </dgm:pt>
    <dgm:pt modelId="{4F457CDE-841E-4BA6-B4E5-3956DD04A3FE}" type="parTrans" cxnId="{0D9C9B95-5BBA-40BB-BC27-A18C0AFEEEC5}">
      <dgm:prSet/>
      <dgm:spPr/>
      <dgm:t>
        <a:bodyPr/>
        <a:lstStyle/>
        <a:p>
          <a:endParaRPr lang="pt-BR"/>
        </a:p>
      </dgm:t>
    </dgm:pt>
    <dgm:pt modelId="{99ADDFEF-7AF3-47BD-B56E-B61025C24375}" type="sibTrans" cxnId="{0D9C9B95-5BBA-40BB-BC27-A18C0AFEEEC5}">
      <dgm:prSet/>
      <dgm:spPr/>
      <dgm:t>
        <a:bodyPr/>
        <a:lstStyle/>
        <a:p>
          <a:endParaRPr lang="pt-BR"/>
        </a:p>
      </dgm:t>
    </dgm:pt>
    <dgm:pt modelId="{67426870-9CF7-4E7D-B3B9-3D7B58319628}">
      <dgm:prSet custT="1"/>
      <dgm:spPr/>
      <dgm:t>
        <a:bodyPr/>
        <a:lstStyle/>
        <a:p>
          <a:r>
            <a:rPr lang="pt-BR" sz="1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Docker</a:t>
          </a:r>
        </a:p>
      </dgm:t>
    </dgm:pt>
    <dgm:pt modelId="{BA5656B5-46A6-4908-8B55-9BEDE7D1DCEB}" type="parTrans" cxnId="{15CED41B-EEE6-465C-96E3-56A08C577FE5}">
      <dgm:prSet/>
      <dgm:spPr/>
      <dgm:t>
        <a:bodyPr/>
        <a:lstStyle/>
        <a:p>
          <a:endParaRPr lang="pt-BR"/>
        </a:p>
      </dgm:t>
    </dgm:pt>
    <dgm:pt modelId="{100ECBD6-0BE2-4858-B108-0B3FAACCC0F7}" type="sibTrans" cxnId="{15CED41B-EEE6-465C-96E3-56A08C577FE5}">
      <dgm:prSet/>
      <dgm:spPr/>
      <dgm:t>
        <a:bodyPr/>
        <a:lstStyle/>
        <a:p>
          <a:endParaRPr lang="pt-BR"/>
        </a:p>
      </dgm:t>
    </dgm:pt>
    <dgm:pt modelId="{051D3E1C-1DDE-4C71-8647-0E422A6AE1AC}" type="pres">
      <dgm:prSet presAssocID="{F9EF349E-89A6-4429-91E9-EF93DE9A2F6B}" presName="Name0" presStyleCnt="0">
        <dgm:presLayoutVars>
          <dgm:dir/>
        </dgm:presLayoutVars>
      </dgm:prSet>
      <dgm:spPr/>
    </dgm:pt>
    <dgm:pt modelId="{061B7E19-942F-497B-AF3A-B18AD637C4E0}" type="pres">
      <dgm:prSet presAssocID="{EF02E947-336F-4852-A51F-CA70D114FF71}" presName="parComposite" presStyleCnt="0"/>
      <dgm:spPr/>
    </dgm:pt>
    <dgm:pt modelId="{9CCFA4E9-11BE-49FF-B577-A89CCA11D08D}" type="pres">
      <dgm:prSet presAssocID="{EF02E947-336F-4852-A51F-CA70D114FF71}" presName="parBigCircle" presStyleLbl="node0" presStyleIdx="0" presStyleCnt="1"/>
      <dgm:spPr/>
    </dgm:pt>
    <dgm:pt modelId="{54FA06D0-4722-4AAC-A607-5EBF9F700134}" type="pres">
      <dgm:prSet presAssocID="{EF02E947-336F-4852-A51F-CA70D114FF71}" presName="parTx" presStyleLbl="revTx" presStyleIdx="0" presStyleCnt="39"/>
      <dgm:spPr/>
    </dgm:pt>
    <dgm:pt modelId="{9FC605C7-A637-44E0-8F60-BD7BD0EF392C}" type="pres">
      <dgm:prSet presAssocID="{EF02E947-336F-4852-A51F-CA70D114FF71}" presName="bSpace" presStyleCnt="0"/>
      <dgm:spPr/>
    </dgm:pt>
    <dgm:pt modelId="{7FDE520E-5136-44D3-B1D7-598B82D1F076}" type="pres">
      <dgm:prSet presAssocID="{EF02E947-336F-4852-A51F-CA70D114FF71}" presName="parBackupNorm" presStyleCnt="0"/>
      <dgm:spPr/>
    </dgm:pt>
    <dgm:pt modelId="{59E75030-BA36-4CB0-8364-71232EE0F387}" type="pres">
      <dgm:prSet presAssocID="{63D6B828-788E-45D5-A43A-2E9B494072C7}" presName="parSpace" presStyleCnt="0"/>
      <dgm:spPr/>
    </dgm:pt>
    <dgm:pt modelId="{C289322F-D287-4DA8-A1F5-CD9E92CBED0B}" type="pres">
      <dgm:prSet presAssocID="{7FF0058B-B143-4401-921F-6730328A77A3}" presName="desBackupLeftNorm" presStyleCnt="0"/>
      <dgm:spPr/>
    </dgm:pt>
    <dgm:pt modelId="{F59E1BED-B119-4531-92B2-CC6104E2F8D3}" type="pres">
      <dgm:prSet presAssocID="{7FF0058B-B143-4401-921F-6730328A77A3}" presName="desComposite" presStyleCnt="0"/>
      <dgm:spPr/>
    </dgm:pt>
    <dgm:pt modelId="{8AC0CEB2-A7A7-4C1F-A5F4-905E8F6554C6}" type="pres">
      <dgm:prSet presAssocID="{7FF0058B-B143-4401-921F-6730328A77A3}" presName="desCircle" presStyleLbl="node1" presStyleIdx="0" presStyleCnt="19"/>
      <dgm:spPr/>
    </dgm:pt>
    <dgm:pt modelId="{17A1C5E6-491C-498F-A086-7475E43211C1}" type="pres">
      <dgm:prSet presAssocID="{7FF0058B-B143-4401-921F-6730328A77A3}" presName="chTx" presStyleLbl="revTx" presStyleIdx="1" presStyleCnt="39"/>
      <dgm:spPr/>
    </dgm:pt>
    <dgm:pt modelId="{87211C9C-B860-44D0-8407-73B0D67605A7}" type="pres">
      <dgm:prSet presAssocID="{7FF0058B-B143-4401-921F-6730328A77A3}" presName="desTx" presStyleLbl="revTx" presStyleIdx="2" presStyleCnt="39">
        <dgm:presLayoutVars>
          <dgm:bulletEnabled val="1"/>
        </dgm:presLayoutVars>
      </dgm:prSet>
      <dgm:spPr/>
    </dgm:pt>
    <dgm:pt modelId="{B4417612-7F3B-402A-9F5A-6BF1E1685364}" type="pres">
      <dgm:prSet presAssocID="{7FF0058B-B143-4401-921F-6730328A77A3}" presName="desBackupRightNorm" presStyleCnt="0"/>
      <dgm:spPr/>
    </dgm:pt>
    <dgm:pt modelId="{2EBA8D72-7350-41DF-A821-1C245D12CBA2}" type="pres">
      <dgm:prSet presAssocID="{C42F0E63-D1EF-4915-9257-93C864B8004D}" presName="desSpace" presStyleCnt="0"/>
      <dgm:spPr/>
    </dgm:pt>
    <dgm:pt modelId="{481AE19E-310D-4767-8258-B9B6AB37E54A}" type="pres">
      <dgm:prSet presAssocID="{098FE482-E7FA-4E50-A478-A5258BA58098}" presName="desBackupLeftNorm" presStyleCnt="0"/>
      <dgm:spPr/>
    </dgm:pt>
    <dgm:pt modelId="{8E75DB4B-4D02-4926-84B9-283952FE618F}" type="pres">
      <dgm:prSet presAssocID="{098FE482-E7FA-4E50-A478-A5258BA58098}" presName="desComposite" presStyleCnt="0"/>
      <dgm:spPr/>
    </dgm:pt>
    <dgm:pt modelId="{54817833-285A-45C9-8D8B-5EE3BA0A7591}" type="pres">
      <dgm:prSet presAssocID="{098FE482-E7FA-4E50-A478-A5258BA58098}" presName="desCircle" presStyleLbl="node1" presStyleIdx="1" presStyleCnt="19"/>
      <dgm:spPr/>
    </dgm:pt>
    <dgm:pt modelId="{445F0027-3E42-4831-AE68-BB884D24DE69}" type="pres">
      <dgm:prSet presAssocID="{098FE482-E7FA-4E50-A478-A5258BA58098}" presName="chTx" presStyleLbl="revTx" presStyleIdx="3" presStyleCnt="39"/>
      <dgm:spPr/>
    </dgm:pt>
    <dgm:pt modelId="{F82173CF-E22D-48DB-B629-63904AA2D0CF}" type="pres">
      <dgm:prSet presAssocID="{098FE482-E7FA-4E50-A478-A5258BA58098}" presName="desTx" presStyleLbl="revTx" presStyleIdx="4" presStyleCnt="39">
        <dgm:presLayoutVars>
          <dgm:bulletEnabled val="1"/>
        </dgm:presLayoutVars>
      </dgm:prSet>
      <dgm:spPr/>
    </dgm:pt>
    <dgm:pt modelId="{6FB797C0-656B-4BAC-A0F7-AA3FE3A2ABC8}" type="pres">
      <dgm:prSet presAssocID="{098FE482-E7FA-4E50-A478-A5258BA58098}" presName="desBackupRightNorm" presStyleCnt="0"/>
      <dgm:spPr/>
    </dgm:pt>
    <dgm:pt modelId="{95C19694-BA9F-469E-91A2-78FDE225E015}" type="pres">
      <dgm:prSet presAssocID="{AB9A5343-973D-44CF-B393-2875B4F08FB6}" presName="desSpace" presStyleCnt="0"/>
      <dgm:spPr/>
    </dgm:pt>
    <dgm:pt modelId="{20EB392F-F20E-47A1-A274-A54BAFC489A1}" type="pres">
      <dgm:prSet presAssocID="{1407D491-8282-45D2-B9C6-B9D0625399CE}" presName="desBackupLeftNorm" presStyleCnt="0"/>
      <dgm:spPr/>
    </dgm:pt>
    <dgm:pt modelId="{D4A07F26-4B8A-4819-A9B4-8E6679D35603}" type="pres">
      <dgm:prSet presAssocID="{1407D491-8282-45D2-B9C6-B9D0625399CE}" presName="desComposite" presStyleCnt="0"/>
      <dgm:spPr/>
    </dgm:pt>
    <dgm:pt modelId="{93BCECFD-CD0C-4830-BC4D-2743C4566F10}" type="pres">
      <dgm:prSet presAssocID="{1407D491-8282-45D2-B9C6-B9D0625399CE}" presName="desCircle" presStyleLbl="node1" presStyleIdx="2" presStyleCnt="19"/>
      <dgm:spPr/>
    </dgm:pt>
    <dgm:pt modelId="{1FAD43FE-3FED-4715-8951-1389F29032CE}" type="pres">
      <dgm:prSet presAssocID="{1407D491-8282-45D2-B9C6-B9D0625399CE}" presName="chTx" presStyleLbl="revTx" presStyleIdx="5" presStyleCnt="39"/>
      <dgm:spPr/>
    </dgm:pt>
    <dgm:pt modelId="{9C01E059-9537-45DE-835A-80697A8AFC35}" type="pres">
      <dgm:prSet presAssocID="{1407D491-8282-45D2-B9C6-B9D0625399CE}" presName="desTx" presStyleLbl="revTx" presStyleIdx="6" presStyleCnt="39">
        <dgm:presLayoutVars>
          <dgm:bulletEnabled val="1"/>
        </dgm:presLayoutVars>
      </dgm:prSet>
      <dgm:spPr/>
    </dgm:pt>
    <dgm:pt modelId="{FD316368-805D-4D09-9F80-E20639189B34}" type="pres">
      <dgm:prSet presAssocID="{1407D491-8282-45D2-B9C6-B9D0625399CE}" presName="desBackupRightNorm" presStyleCnt="0"/>
      <dgm:spPr/>
    </dgm:pt>
    <dgm:pt modelId="{7B34B32B-07E3-4FC3-81BE-E6D41E155741}" type="pres">
      <dgm:prSet presAssocID="{7D5A17BC-44E1-43C2-A5DF-746B9AD95196}" presName="desSpace" presStyleCnt="0"/>
      <dgm:spPr/>
    </dgm:pt>
    <dgm:pt modelId="{0ECB6F3B-A44F-47F2-A0B5-97FAD74F560C}" type="pres">
      <dgm:prSet presAssocID="{40C213A4-B236-4493-9B33-FBCC21588788}" presName="desBackupLeftNorm" presStyleCnt="0"/>
      <dgm:spPr/>
    </dgm:pt>
    <dgm:pt modelId="{472A3BBB-58B5-4FDF-A871-A4965971E86D}" type="pres">
      <dgm:prSet presAssocID="{40C213A4-B236-4493-9B33-FBCC21588788}" presName="desComposite" presStyleCnt="0"/>
      <dgm:spPr/>
    </dgm:pt>
    <dgm:pt modelId="{7634D256-B3BA-46A7-8FA2-366B9D997D87}" type="pres">
      <dgm:prSet presAssocID="{40C213A4-B236-4493-9B33-FBCC21588788}" presName="desCircle" presStyleLbl="node1" presStyleIdx="3" presStyleCnt="19"/>
      <dgm:spPr/>
    </dgm:pt>
    <dgm:pt modelId="{8612F182-CF2F-444B-99E4-1426A49DFF6D}" type="pres">
      <dgm:prSet presAssocID="{40C213A4-B236-4493-9B33-FBCC21588788}" presName="chTx" presStyleLbl="revTx" presStyleIdx="7" presStyleCnt="39"/>
      <dgm:spPr/>
    </dgm:pt>
    <dgm:pt modelId="{5A4C82C1-06BE-4F7C-A4EB-FFDF2A0FCE12}" type="pres">
      <dgm:prSet presAssocID="{40C213A4-B236-4493-9B33-FBCC21588788}" presName="desTx" presStyleLbl="revTx" presStyleIdx="8" presStyleCnt="39">
        <dgm:presLayoutVars>
          <dgm:bulletEnabled val="1"/>
        </dgm:presLayoutVars>
      </dgm:prSet>
      <dgm:spPr/>
    </dgm:pt>
    <dgm:pt modelId="{532A2CA0-A6AA-413F-8C46-33369D20B65A}" type="pres">
      <dgm:prSet presAssocID="{40C213A4-B236-4493-9B33-FBCC21588788}" presName="desBackupRightNorm" presStyleCnt="0"/>
      <dgm:spPr/>
    </dgm:pt>
    <dgm:pt modelId="{EBF612EA-F5A4-4666-9C3D-8C8BB236B46C}" type="pres">
      <dgm:prSet presAssocID="{30D64BF7-F42E-4471-A3B8-BB19916ACDDC}" presName="desSpace" presStyleCnt="0"/>
      <dgm:spPr/>
    </dgm:pt>
    <dgm:pt modelId="{F4DEBA6F-C46F-48B5-A56F-195BC77871A4}" type="pres">
      <dgm:prSet presAssocID="{5D32149E-328D-4730-8854-293B6E66B25C}" presName="desBackupLeftNorm" presStyleCnt="0"/>
      <dgm:spPr/>
    </dgm:pt>
    <dgm:pt modelId="{C95C7FA3-5AC4-46F9-A66F-F69CE957F70C}" type="pres">
      <dgm:prSet presAssocID="{5D32149E-328D-4730-8854-293B6E66B25C}" presName="desComposite" presStyleCnt="0"/>
      <dgm:spPr/>
    </dgm:pt>
    <dgm:pt modelId="{B8027FCD-214A-470E-8EAC-0E311086B0B9}" type="pres">
      <dgm:prSet presAssocID="{5D32149E-328D-4730-8854-293B6E66B25C}" presName="desCircle" presStyleLbl="node1" presStyleIdx="4" presStyleCnt="19"/>
      <dgm:spPr/>
    </dgm:pt>
    <dgm:pt modelId="{6A048038-50B4-473A-B04A-448C240D12F6}" type="pres">
      <dgm:prSet presAssocID="{5D32149E-328D-4730-8854-293B6E66B25C}" presName="chTx" presStyleLbl="revTx" presStyleIdx="9" presStyleCnt="39"/>
      <dgm:spPr/>
    </dgm:pt>
    <dgm:pt modelId="{17D64826-12DB-4081-8E04-D3593DD2BF05}" type="pres">
      <dgm:prSet presAssocID="{5D32149E-328D-4730-8854-293B6E66B25C}" presName="desTx" presStyleLbl="revTx" presStyleIdx="10" presStyleCnt="39">
        <dgm:presLayoutVars>
          <dgm:bulletEnabled val="1"/>
        </dgm:presLayoutVars>
      </dgm:prSet>
      <dgm:spPr/>
    </dgm:pt>
    <dgm:pt modelId="{D50A8353-7951-487D-B504-FE56D36E82BD}" type="pres">
      <dgm:prSet presAssocID="{5D32149E-328D-4730-8854-293B6E66B25C}" presName="desBackupRightNorm" presStyleCnt="0"/>
      <dgm:spPr/>
    </dgm:pt>
    <dgm:pt modelId="{4966FDC9-DBF0-4F24-BFE3-784C7C444144}" type="pres">
      <dgm:prSet presAssocID="{0A459699-B641-45E9-BB5A-6E52588F300B}" presName="desSpace" presStyleCnt="0"/>
      <dgm:spPr/>
    </dgm:pt>
    <dgm:pt modelId="{1EAA6ECE-EF24-46F7-822E-04F4581B26C3}" type="pres">
      <dgm:prSet presAssocID="{6F5DD2D8-97AA-464A-AA7E-AC829CB97809}" presName="desBackupLeftNorm" presStyleCnt="0"/>
      <dgm:spPr/>
    </dgm:pt>
    <dgm:pt modelId="{650D0288-84A7-4504-8472-B285C1D98625}" type="pres">
      <dgm:prSet presAssocID="{6F5DD2D8-97AA-464A-AA7E-AC829CB97809}" presName="desComposite" presStyleCnt="0"/>
      <dgm:spPr/>
    </dgm:pt>
    <dgm:pt modelId="{82AE14D1-10C8-4275-B17A-8F5F0C89DE1C}" type="pres">
      <dgm:prSet presAssocID="{6F5DD2D8-97AA-464A-AA7E-AC829CB97809}" presName="desCircle" presStyleLbl="node1" presStyleIdx="5" presStyleCnt="19"/>
      <dgm:spPr/>
    </dgm:pt>
    <dgm:pt modelId="{24392B3F-064F-417E-8239-F997B33053F9}" type="pres">
      <dgm:prSet presAssocID="{6F5DD2D8-97AA-464A-AA7E-AC829CB97809}" presName="chTx" presStyleLbl="revTx" presStyleIdx="11" presStyleCnt="39"/>
      <dgm:spPr/>
    </dgm:pt>
    <dgm:pt modelId="{DCDE12FC-D4CA-4C18-A825-4ED2670B3019}" type="pres">
      <dgm:prSet presAssocID="{6F5DD2D8-97AA-464A-AA7E-AC829CB97809}" presName="desTx" presStyleLbl="revTx" presStyleIdx="12" presStyleCnt="39">
        <dgm:presLayoutVars>
          <dgm:bulletEnabled val="1"/>
        </dgm:presLayoutVars>
      </dgm:prSet>
      <dgm:spPr/>
    </dgm:pt>
    <dgm:pt modelId="{4ED68669-E4BE-4930-A866-9FBD76C3A9DE}" type="pres">
      <dgm:prSet presAssocID="{6F5DD2D8-97AA-464A-AA7E-AC829CB97809}" presName="desBackupRightNorm" presStyleCnt="0"/>
      <dgm:spPr/>
    </dgm:pt>
    <dgm:pt modelId="{28542A41-D926-4C8A-8456-04A84940ECDF}" type="pres">
      <dgm:prSet presAssocID="{F0B3303A-9A4F-4A42-910C-A1D7CE26222F}" presName="desSpace" presStyleCnt="0"/>
      <dgm:spPr/>
    </dgm:pt>
    <dgm:pt modelId="{70ACE1AC-9246-43DA-83B0-CCF8E7863907}" type="pres">
      <dgm:prSet presAssocID="{83F9A37A-A5AC-424A-86FD-02E1D933CE63}" presName="desBackupLeftNorm" presStyleCnt="0"/>
      <dgm:spPr/>
    </dgm:pt>
    <dgm:pt modelId="{2871AB35-D588-46B1-8189-72760BE5BA65}" type="pres">
      <dgm:prSet presAssocID="{83F9A37A-A5AC-424A-86FD-02E1D933CE63}" presName="desComposite" presStyleCnt="0"/>
      <dgm:spPr/>
    </dgm:pt>
    <dgm:pt modelId="{0C84DDB4-7705-4EB6-B3E1-4D86EACD3615}" type="pres">
      <dgm:prSet presAssocID="{83F9A37A-A5AC-424A-86FD-02E1D933CE63}" presName="desCircle" presStyleLbl="node1" presStyleIdx="6" presStyleCnt="19"/>
      <dgm:spPr/>
    </dgm:pt>
    <dgm:pt modelId="{B9DBCB2C-6115-441C-A4B1-0E2FD9948118}" type="pres">
      <dgm:prSet presAssocID="{83F9A37A-A5AC-424A-86FD-02E1D933CE63}" presName="chTx" presStyleLbl="revTx" presStyleIdx="13" presStyleCnt="39"/>
      <dgm:spPr/>
    </dgm:pt>
    <dgm:pt modelId="{743DD10E-0055-46B3-9020-44EBDCD21CC8}" type="pres">
      <dgm:prSet presAssocID="{83F9A37A-A5AC-424A-86FD-02E1D933CE63}" presName="desTx" presStyleLbl="revTx" presStyleIdx="14" presStyleCnt="39">
        <dgm:presLayoutVars>
          <dgm:bulletEnabled val="1"/>
        </dgm:presLayoutVars>
      </dgm:prSet>
      <dgm:spPr/>
    </dgm:pt>
    <dgm:pt modelId="{98EC3775-5E2E-4E4A-9B30-2E9EE3782414}" type="pres">
      <dgm:prSet presAssocID="{83F9A37A-A5AC-424A-86FD-02E1D933CE63}" presName="desBackupRightNorm" presStyleCnt="0"/>
      <dgm:spPr/>
    </dgm:pt>
    <dgm:pt modelId="{C306F619-D0D9-45F9-B5C6-B5303F6AE8E6}" type="pres">
      <dgm:prSet presAssocID="{A71EE837-EDF6-43C4-8BEA-A934D806B081}" presName="desSpace" presStyleCnt="0"/>
      <dgm:spPr/>
    </dgm:pt>
    <dgm:pt modelId="{813C850B-5082-4A59-9C30-E0ED5BF1C6BA}" type="pres">
      <dgm:prSet presAssocID="{CE68E9FB-A26B-4EE6-BC51-1FF27C2AA3AF}" presName="desBackupLeftNorm" presStyleCnt="0"/>
      <dgm:spPr/>
    </dgm:pt>
    <dgm:pt modelId="{482EE900-613B-4CA3-907C-F6DCB7E838D4}" type="pres">
      <dgm:prSet presAssocID="{CE68E9FB-A26B-4EE6-BC51-1FF27C2AA3AF}" presName="desComposite" presStyleCnt="0"/>
      <dgm:spPr/>
    </dgm:pt>
    <dgm:pt modelId="{D8BB8555-035A-47F2-A1CB-3ADC8B465D5D}" type="pres">
      <dgm:prSet presAssocID="{CE68E9FB-A26B-4EE6-BC51-1FF27C2AA3AF}" presName="desCircle" presStyleLbl="node1" presStyleIdx="7" presStyleCnt="19"/>
      <dgm:spPr/>
    </dgm:pt>
    <dgm:pt modelId="{F72EE86A-76C4-4B4A-8799-FCF6E3571583}" type="pres">
      <dgm:prSet presAssocID="{CE68E9FB-A26B-4EE6-BC51-1FF27C2AA3AF}" presName="chTx" presStyleLbl="revTx" presStyleIdx="15" presStyleCnt="39"/>
      <dgm:spPr/>
    </dgm:pt>
    <dgm:pt modelId="{2A6908A6-D6F2-4DBE-9690-59BB7B0DC66D}" type="pres">
      <dgm:prSet presAssocID="{CE68E9FB-A26B-4EE6-BC51-1FF27C2AA3AF}" presName="desTx" presStyleLbl="revTx" presStyleIdx="16" presStyleCnt="39">
        <dgm:presLayoutVars>
          <dgm:bulletEnabled val="1"/>
        </dgm:presLayoutVars>
      </dgm:prSet>
      <dgm:spPr/>
    </dgm:pt>
    <dgm:pt modelId="{E5DF3805-F5E8-47EC-9F87-9808C434AB07}" type="pres">
      <dgm:prSet presAssocID="{CE68E9FB-A26B-4EE6-BC51-1FF27C2AA3AF}" presName="desBackupRightNorm" presStyleCnt="0"/>
      <dgm:spPr/>
    </dgm:pt>
    <dgm:pt modelId="{19A0FCE9-5DFD-4748-B95F-50300A118EF5}" type="pres">
      <dgm:prSet presAssocID="{8653D674-A12B-4035-A2B1-C6161B415BA5}" presName="desSpace" presStyleCnt="0"/>
      <dgm:spPr/>
    </dgm:pt>
    <dgm:pt modelId="{CC128848-29C9-498A-B69B-D81042E25B75}" type="pres">
      <dgm:prSet presAssocID="{5075468B-5CA4-4F61-964A-51889E8884C6}" presName="desBackupLeftNorm" presStyleCnt="0"/>
      <dgm:spPr/>
    </dgm:pt>
    <dgm:pt modelId="{9F9FC845-C847-42FA-BE91-BB0D2405F0C9}" type="pres">
      <dgm:prSet presAssocID="{5075468B-5CA4-4F61-964A-51889E8884C6}" presName="desComposite" presStyleCnt="0"/>
      <dgm:spPr/>
    </dgm:pt>
    <dgm:pt modelId="{23BEFAE5-F3F9-4822-85B0-CE4D082400C8}" type="pres">
      <dgm:prSet presAssocID="{5075468B-5CA4-4F61-964A-51889E8884C6}" presName="desCircle" presStyleLbl="node1" presStyleIdx="8" presStyleCnt="19"/>
      <dgm:spPr/>
    </dgm:pt>
    <dgm:pt modelId="{DA4BEEB5-CCE7-4DA9-A294-F06FC7FAC4F7}" type="pres">
      <dgm:prSet presAssocID="{5075468B-5CA4-4F61-964A-51889E8884C6}" presName="chTx" presStyleLbl="revTx" presStyleIdx="17" presStyleCnt="39"/>
      <dgm:spPr/>
    </dgm:pt>
    <dgm:pt modelId="{EA13EBF9-F055-4623-90A7-628D5E3D913D}" type="pres">
      <dgm:prSet presAssocID="{5075468B-5CA4-4F61-964A-51889E8884C6}" presName="desTx" presStyleLbl="revTx" presStyleIdx="18" presStyleCnt="39">
        <dgm:presLayoutVars>
          <dgm:bulletEnabled val="1"/>
        </dgm:presLayoutVars>
      </dgm:prSet>
      <dgm:spPr/>
    </dgm:pt>
    <dgm:pt modelId="{CE14450A-BB64-4B93-B76F-BFD1CF4B9837}" type="pres">
      <dgm:prSet presAssocID="{5075468B-5CA4-4F61-964A-51889E8884C6}" presName="desBackupRightNorm" presStyleCnt="0"/>
      <dgm:spPr/>
    </dgm:pt>
    <dgm:pt modelId="{EEB36332-BEE9-46A3-ADBF-323420044233}" type="pres">
      <dgm:prSet presAssocID="{C907CBD1-AE18-462B-BECA-945838C0DE9C}" presName="desSpace" presStyleCnt="0"/>
      <dgm:spPr/>
    </dgm:pt>
    <dgm:pt modelId="{0B1B906B-9E0C-4162-A9ED-73E0FC44D359}" type="pres">
      <dgm:prSet presAssocID="{BF3A0303-2EAE-44FF-94D1-4B8BC85DDC9B}" presName="desBackupLeftNorm" presStyleCnt="0"/>
      <dgm:spPr/>
    </dgm:pt>
    <dgm:pt modelId="{4A0D9118-3521-4476-9C02-31783081EDCA}" type="pres">
      <dgm:prSet presAssocID="{BF3A0303-2EAE-44FF-94D1-4B8BC85DDC9B}" presName="desComposite" presStyleCnt="0"/>
      <dgm:spPr/>
    </dgm:pt>
    <dgm:pt modelId="{0753B968-BC22-4CB2-A099-3A6C69EA727C}" type="pres">
      <dgm:prSet presAssocID="{BF3A0303-2EAE-44FF-94D1-4B8BC85DDC9B}" presName="desCircle" presStyleLbl="node1" presStyleIdx="9" presStyleCnt="19"/>
      <dgm:spPr/>
    </dgm:pt>
    <dgm:pt modelId="{CA5704A6-8B79-4908-A260-9CC346DA91BF}" type="pres">
      <dgm:prSet presAssocID="{BF3A0303-2EAE-44FF-94D1-4B8BC85DDC9B}" presName="chTx" presStyleLbl="revTx" presStyleIdx="19" presStyleCnt="39"/>
      <dgm:spPr/>
    </dgm:pt>
    <dgm:pt modelId="{0C139D5F-C54D-45C3-A921-B5AA78E0A972}" type="pres">
      <dgm:prSet presAssocID="{BF3A0303-2EAE-44FF-94D1-4B8BC85DDC9B}" presName="desTx" presStyleLbl="revTx" presStyleIdx="20" presStyleCnt="39">
        <dgm:presLayoutVars>
          <dgm:bulletEnabled val="1"/>
        </dgm:presLayoutVars>
      </dgm:prSet>
      <dgm:spPr/>
    </dgm:pt>
    <dgm:pt modelId="{BC390703-B8D1-49BE-A628-D69831D46459}" type="pres">
      <dgm:prSet presAssocID="{BF3A0303-2EAE-44FF-94D1-4B8BC85DDC9B}" presName="desBackupRightNorm" presStyleCnt="0"/>
      <dgm:spPr/>
    </dgm:pt>
    <dgm:pt modelId="{2FECAD65-185D-4111-89EB-5C58C7FDE566}" type="pres">
      <dgm:prSet presAssocID="{0F6A8580-02F3-4D38-97C2-E81DE7E482CE}" presName="desSpace" presStyleCnt="0"/>
      <dgm:spPr/>
    </dgm:pt>
    <dgm:pt modelId="{07107060-409C-4949-974C-7FDAF015BFB8}" type="pres">
      <dgm:prSet presAssocID="{E9B5D8DC-DAFD-4D4A-BAFD-4E3B570B7E11}" presName="desBackupLeftNorm" presStyleCnt="0"/>
      <dgm:spPr/>
    </dgm:pt>
    <dgm:pt modelId="{98604507-EC70-4803-871A-EF7BFB3F11AB}" type="pres">
      <dgm:prSet presAssocID="{E9B5D8DC-DAFD-4D4A-BAFD-4E3B570B7E11}" presName="desComposite" presStyleCnt="0"/>
      <dgm:spPr/>
    </dgm:pt>
    <dgm:pt modelId="{7DD667DD-F060-4216-B910-7EF8F8C26A4F}" type="pres">
      <dgm:prSet presAssocID="{E9B5D8DC-DAFD-4D4A-BAFD-4E3B570B7E11}" presName="desCircle" presStyleLbl="node1" presStyleIdx="10" presStyleCnt="19"/>
      <dgm:spPr/>
    </dgm:pt>
    <dgm:pt modelId="{C92B385F-E8FD-4792-8B42-99F8066FD069}" type="pres">
      <dgm:prSet presAssocID="{E9B5D8DC-DAFD-4D4A-BAFD-4E3B570B7E11}" presName="chTx" presStyleLbl="revTx" presStyleIdx="21" presStyleCnt="39"/>
      <dgm:spPr/>
    </dgm:pt>
    <dgm:pt modelId="{235F957E-1234-4C65-942B-B05EB6918C43}" type="pres">
      <dgm:prSet presAssocID="{E9B5D8DC-DAFD-4D4A-BAFD-4E3B570B7E11}" presName="desTx" presStyleLbl="revTx" presStyleIdx="22" presStyleCnt="39">
        <dgm:presLayoutVars>
          <dgm:bulletEnabled val="1"/>
        </dgm:presLayoutVars>
      </dgm:prSet>
      <dgm:spPr/>
    </dgm:pt>
    <dgm:pt modelId="{DA0E9ABC-7E94-4D19-BC74-A70D0C8C6B84}" type="pres">
      <dgm:prSet presAssocID="{E9B5D8DC-DAFD-4D4A-BAFD-4E3B570B7E11}" presName="desBackupRightNorm" presStyleCnt="0"/>
      <dgm:spPr/>
    </dgm:pt>
    <dgm:pt modelId="{6FC236B0-2825-4EB3-A832-99CA80EAC18E}" type="pres">
      <dgm:prSet presAssocID="{58C7582D-390C-453E-805D-C2C75211D851}" presName="desSpace" presStyleCnt="0"/>
      <dgm:spPr/>
    </dgm:pt>
    <dgm:pt modelId="{E0171118-3464-4DE2-897A-0D3A7D554FC9}" type="pres">
      <dgm:prSet presAssocID="{9423E06C-67FD-4047-A19A-E8C185471394}" presName="desBackupLeftNorm" presStyleCnt="0"/>
      <dgm:spPr/>
    </dgm:pt>
    <dgm:pt modelId="{879B7486-EC21-46EB-9228-7137F1AFADC7}" type="pres">
      <dgm:prSet presAssocID="{9423E06C-67FD-4047-A19A-E8C185471394}" presName="desComposite" presStyleCnt="0"/>
      <dgm:spPr/>
    </dgm:pt>
    <dgm:pt modelId="{BAB598B0-A67A-4BE7-9BB2-16AF0B4D9C90}" type="pres">
      <dgm:prSet presAssocID="{9423E06C-67FD-4047-A19A-E8C185471394}" presName="desCircle" presStyleLbl="node1" presStyleIdx="11" presStyleCnt="19"/>
      <dgm:spPr/>
    </dgm:pt>
    <dgm:pt modelId="{151E2988-5C07-4B81-8581-116D92D992E5}" type="pres">
      <dgm:prSet presAssocID="{9423E06C-67FD-4047-A19A-E8C185471394}" presName="chTx" presStyleLbl="revTx" presStyleIdx="23" presStyleCnt="39"/>
      <dgm:spPr/>
    </dgm:pt>
    <dgm:pt modelId="{BAE41A23-E164-4EC3-9A00-5FEE44BCC65C}" type="pres">
      <dgm:prSet presAssocID="{9423E06C-67FD-4047-A19A-E8C185471394}" presName="desTx" presStyleLbl="revTx" presStyleIdx="24" presStyleCnt="39">
        <dgm:presLayoutVars>
          <dgm:bulletEnabled val="1"/>
        </dgm:presLayoutVars>
      </dgm:prSet>
      <dgm:spPr/>
    </dgm:pt>
    <dgm:pt modelId="{74B997A8-5880-46EE-A333-B0DE4C12973F}" type="pres">
      <dgm:prSet presAssocID="{9423E06C-67FD-4047-A19A-E8C185471394}" presName="desBackupRightNorm" presStyleCnt="0"/>
      <dgm:spPr/>
    </dgm:pt>
    <dgm:pt modelId="{B58AF597-82FF-4DB0-BFFD-886CB2844A01}" type="pres">
      <dgm:prSet presAssocID="{54F7637A-BEEA-413D-A04E-657DE4723734}" presName="desSpace" presStyleCnt="0"/>
      <dgm:spPr/>
    </dgm:pt>
    <dgm:pt modelId="{EA697D76-FFBF-426A-92AB-9560CE5BCE3C}" type="pres">
      <dgm:prSet presAssocID="{9C893D77-17FE-44C9-96A3-750F13B2DE03}" presName="desBackupLeftNorm" presStyleCnt="0"/>
      <dgm:spPr/>
    </dgm:pt>
    <dgm:pt modelId="{4698BF76-69F1-42DF-992B-FD09100BB094}" type="pres">
      <dgm:prSet presAssocID="{9C893D77-17FE-44C9-96A3-750F13B2DE03}" presName="desComposite" presStyleCnt="0"/>
      <dgm:spPr/>
    </dgm:pt>
    <dgm:pt modelId="{DC859AE4-3E0E-4339-BAE1-B88A0594A4EC}" type="pres">
      <dgm:prSet presAssocID="{9C893D77-17FE-44C9-96A3-750F13B2DE03}" presName="desCircle" presStyleLbl="node1" presStyleIdx="12" presStyleCnt="19"/>
      <dgm:spPr/>
    </dgm:pt>
    <dgm:pt modelId="{11B8FC20-9050-4BA1-AB5D-6FE1171930B8}" type="pres">
      <dgm:prSet presAssocID="{9C893D77-17FE-44C9-96A3-750F13B2DE03}" presName="chTx" presStyleLbl="revTx" presStyleIdx="25" presStyleCnt="39"/>
      <dgm:spPr/>
    </dgm:pt>
    <dgm:pt modelId="{85D71050-4D16-4002-A523-F949EFC82488}" type="pres">
      <dgm:prSet presAssocID="{9C893D77-17FE-44C9-96A3-750F13B2DE03}" presName="desTx" presStyleLbl="revTx" presStyleIdx="26" presStyleCnt="39">
        <dgm:presLayoutVars>
          <dgm:bulletEnabled val="1"/>
        </dgm:presLayoutVars>
      </dgm:prSet>
      <dgm:spPr/>
    </dgm:pt>
    <dgm:pt modelId="{C8BEF2A6-9E71-43AE-98A8-A42AD7039540}" type="pres">
      <dgm:prSet presAssocID="{9C893D77-17FE-44C9-96A3-750F13B2DE03}" presName="desBackupRightNorm" presStyleCnt="0"/>
      <dgm:spPr/>
    </dgm:pt>
    <dgm:pt modelId="{BE9D0BFC-1137-4358-8818-A96F9104D0B8}" type="pres">
      <dgm:prSet presAssocID="{B047CFE4-78C2-4EDA-B545-8C6907FE68E8}" presName="desSpace" presStyleCnt="0"/>
      <dgm:spPr/>
    </dgm:pt>
    <dgm:pt modelId="{41C2B72D-4723-4DFD-8687-361AD17EE5CC}" type="pres">
      <dgm:prSet presAssocID="{88815625-F767-4158-B6A8-FF8E2E1B9859}" presName="desBackupLeftNorm" presStyleCnt="0"/>
      <dgm:spPr/>
    </dgm:pt>
    <dgm:pt modelId="{58A5FA47-9CA1-4FFF-B2DE-866799753EA9}" type="pres">
      <dgm:prSet presAssocID="{88815625-F767-4158-B6A8-FF8E2E1B9859}" presName="desComposite" presStyleCnt="0"/>
      <dgm:spPr/>
    </dgm:pt>
    <dgm:pt modelId="{615419BF-2DAC-4FA1-8932-2905983C6148}" type="pres">
      <dgm:prSet presAssocID="{88815625-F767-4158-B6A8-FF8E2E1B9859}" presName="desCircle" presStyleLbl="node1" presStyleIdx="13" presStyleCnt="19"/>
      <dgm:spPr/>
    </dgm:pt>
    <dgm:pt modelId="{67B8AAEB-C4DD-4328-A48D-8F84C5768D80}" type="pres">
      <dgm:prSet presAssocID="{88815625-F767-4158-B6A8-FF8E2E1B9859}" presName="chTx" presStyleLbl="revTx" presStyleIdx="27" presStyleCnt="39"/>
      <dgm:spPr/>
    </dgm:pt>
    <dgm:pt modelId="{E55EE05D-9B77-4E52-B86F-20FE6B6FCB7E}" type="pres">
      <dgm:prSet presAssocID="{88815625-F767-4158-B6A8-FF8E2E1B9859}" presName="desTx" presStyleLbl="revTx" presStyleIdx="28" presStyleCnt="39">
        <dgm:presLayoutVars>
          <dgm:bulletEnabled val="1"/>
        </dgm:presLayoutVars>
      </dgm:prSet>
      <dgm:spPr/>
    </dgm:pt>
    <dgm:pt modelId="{0B923CBF-03DD-46C8-A410-DD9FB2128783}" type="pres">
      <dgm:prSet presAssocID="{88815625-F767-4158-B6A8-FF8E2E1B9859}" presName="desBackupRightNorm" presStyleCnt="0"/>
      <dgm:spPr/>
    </dgm:pt>
    <dgm:pt modelId="{79374745-3218-437A-A3E5-533DE7195327}" type="pres">
      <dgm:prSet presAssocID="{866C3018-3343-4F7A-B129-FD8CDFF4CE67}" presName="desSpace" presStyleCnt="0"/>
      <dgm:spPr/>
    </dgm:pt>
    <dgm:pt modelId="{722709F4-C7AD-42E8-B06A-961E7A9C2F7F}" type="pres">
      <dgm:prSet presAssocID="{8A8DBD41-5275-49CA-AA2B-651CBDA83426}" presName="desBackupLeftNorm" presStyleCnt="0"/>
      <dgm:spPr/>
    </dgm:pt>
    <dgm:pt modelId="{6280E3AD-6321-44F1-A93F-2E2FE562E8A3}" type="pres">
      <dgm:prSet presAssocID="{8A8DBD41-5275-49CA-AA2B-651CBDA83426}" presName="desComposite" presStyleCnt="0"/>
      <dgm:spPr/>
    </dgm:pt>
    <dgm:pt modelId="{A5C84844-BE28-4CC4-8DF6-480FC7AA3B02}" type="pres">
      <dgm:prSet presAssocID="{8A8DBD41-5275-49CA-AA2B-651CBDA83426}" presName="desCircle" presStyleLbl="node1" presStyleIdx="14" presStyleCnt="19"/>
      <dgm:spPr/>
    </dgm:pt>
    <dgm:pt modelId="{3DBCCF5E-8320-4B81-9D1A-1A0F740B79E2}" type="pres">
      <dgm:prSet presAssocID="{8A8DBD41-5275-49CA-AA2B-651CBDA83426}" presName="chTx" presStyleLbl="revTx" presStyleIdx="29" presStyleCnt="39"/>
      <dgm:spPr/>
    </dgm:pt>
    <dgm:pt modelId="{6BE87A60-05AB-4F3B-948F-3030A1861AE2}" type="pres">
      <dgm:prSet presAssocID="{8A8DBD41-5275-49CA-AA2B-651CBDA83426}" presName="desTx" presStyleLbl="revTx" presStyleIdx="30" presStyleCnt="39">
        <dgm:presLayoutVars>
          <dgm:bulletEnabled val="1"/>
        </dgm:presLayoutVars>
      </dgm:prSet>
      <dgm:spPr/>
    </dgm:pt>
    <dgm:pt modelId="{2FC54CD9-9C5B-418A-9D49-3075F851289E}" type="pres">
      <dgm:prSet presAssocID="{8A8DBD41-5275-49CA-AA2B-651CBDA83426}" presName="desBackupRightNorm" presStyleCnt="0"/>
      <dgm:spPr/>
    </dgm:pt>
    <dgm:pt modelId="{36D666C4-FF6A-49C2-AA5E-6D4158E51020}" type="pres">
      <dgm:prSet presAssocID="{DB0EBE6C-AD95-4719-A2BB-B7AE61F6E0FE}" presName="desSpace" presStyleCnt="0"/>
      <dgm:spPr/>
    </dgm:pt>
    <dgm:pt modelId="{5C3D57EB-B594-435E-A223-7431F5136757}" type="pres">
      <dgm:prSet presAssocID="{F848998C-481A-4C1D-BBDC-849EFE35C23C}" presName="desBackupLeftNorm" presStyleCnt="0"/>
      <dgm:spPr/>
    </dgm:pt>
    <dgm:pt modelId="{FE5B861B-1081-4A91-A9FC-1FC9D0CBE37B}" type="pres">
      <dgm:prSet presAssocID="{F848998C-481A-4C1D-BBDC-849EFE35C23C}" presName="desComposite" presStyleCnt="0"/>
      <dgm:spPr/>
    </dgm:pt>
    <dgm:pt modelId="{1F0189F6-4D1B-4619-9705-F900D759F768}" type="pres">
      <dgm:prSet presAssocID="{F848998C-481A-4C1D-BBDC-849EFE35C23C}" presName="desCircle" presStyleLbl="node1" presStyleIdx="15" presStyleCnt="19"/>
      <dgm:spPr/>
    </dgm:pt>
    <dgm:pt modelId="{16D16EEE-D259-475B-B40D-05E8AB9B74DB}" type="pres">
      <dgm:prSet presAssocID="{F848998C-481A-4C1D-BBDC-849EFE35C23C}" presName="chTx" presStyleLbl="revTx" presStyleIdx="31" presStyleCnt="39"/>
      <dgm:spPr/>
    </dgm:pt>
    <dgm:pt modelId="{86BAD267-37C6-463F-9C60-96EC2AFD79AA}" type="pres">
      <dgm:prSet presAssocID="{F848998C-481A-4C1D-BBDC-849EFE35C23C}" presName="desTx" presStyleLbl="revTx" presStyleIdx="32" presStyleCnt="39">
        <dgm:presLayoutVars>
          <dgm:bulletEnabled val="1"/>
        </dgm:presLayoutVars>
      </dgm:prSet>
      <dgm:spPr/>
    </dgm:pt>
    <dgm:pt modelId="{8238F2A1-3590-48FE-83AA-09E84E8CC1C5}" type="pres">
      <dgm:prSet presAssocID="{F848998C-481A-4C1D-BBDC-849EFE35C23C}" presName="desBackupRightNorm" presStyleCnt="0"/>
      <dgm:spPr/>
    </dgm:pt>
    <dgm:pt modelId="{7B7079C4-7215-45DF-86E5-24D56FAC2B18}" type="pres">
      <dgm:prSet presAssocID="{0CDCF344-D27A-4891-BE22-59097D945DA1}" presName="desSpace" presStyleCnt="0"/>
      <dgm:spPr/>
    </dgm:pt>
    <dgm:pt modelId="{19C16C07-FBED-4024-85A4-CEBA8F09A531}" type="pres">
      <dgm:prSet presAssocID="{EDCDFD5A-C7C2-4B22-89D6-F666CF608F8E}" presName="desBackupLeftNorm" presStyleCnt="0"/>
      <dgm:spPr/>
    </dgm:pt>
    <dgm:pt modelId="{0FDA135F-AA12-4E6F-A3B6-FE9565F9C55E}" type="pres">
      <dgm:prSet presAssocID="{EDCDFD5A-C7C2-4B22-89D6-F666CF608F8E}" presName="desComposite" presStyleCnt="0"/>
      <dgm:spPr/>
    </dgm:pt>
    <dgm:pt modelId="{3860DD8B-3A41-429C-8A51-5BEE688D514F}" type="pres">
      <dgm:prSet presAssocID="{EDCDFD5A-C7C2-4B22-89D6-F666CF608F8E}" presName="desCircle" presStyleLbl="node1" presStyleIdx="16" presStyleCnt="19"/>
      <dgm:spPr/>
    </dgm:pt>
    <dgm:pt modelId="{30C2128A-BAE8-4334-A09E-1624D93BA3BD}" type="pres">
      <dgm:prSet presAssocID="{EDCDFD5A-C7C2-4B22-89D6-F666CF608F8E}" presName="chTx" presStyleLbl="revTx" presStyleIdx="33" presStyleCnt="39"/>
      <dgm:spPr/>
    </dgm:pt>
    <dgm:pt modelId="{8DFCB60C-D8AC-4E61-BEF7-8183F8F2EA5A}" type="pres">
      <dgm:prSet presAssocID="{EDCDFD5A-C7C2-4B22-89D6-F666CF608F8E}" presName="desTx" presStyleLbl="revTx" presStyleIdx="34" presStyleCnt="39">
        <dgm:presLayoutVars>
          <dgm:bulletEnabled val="1"/>
        </dgm:presLayoutVars>
      </dgm:prSet>
      <dgm:spPr/>
    </dgm:pt>
    <dgm:pt modelId="{AA4337D0-0C2F-4A44-9273-97E1BB71A959}" type="pres">
      <dgm:prSet presAssocID="{EDCDFD5A-C7C2-4B22-89D6-F666CF608F8E}" presName="desBackupRightNorm" presStyleCnt="0"/>
      <dgm:spPr/>
    </dgm:pt>
    <dgm:pt modelId="{C0A8EEEA-3AF3-4D44-9EC2-69ABD587BD1C}" type="pres">
      <dgm:prSet presAssocID="{FC3730FB-86CD-4EEA-8D59-5191E7236ED2}" presName="desSpace" presStyleCnt="0"/>
      <dgm:spPr/>
    </dgm:pt>
    <dgm:pt modelId="{C0A9F695-5C73-4EDC-82EF-D586830C391C}" type="pres">
      <dgm:prSet presAssocID="{9EFF0B25-B8ED-46B3-A2D1-D814588D6386}" presName="desBackupLeftNorm" presStyleCnt="0"/>
      <dgm:spPr/>
    </dgm:pt>
    <dgm:pt modelId="{D0472CF7-D60A-4B06-A11E-A802C52B0D7B}" type="pres">
      <dgm:prSet presAssocID="{9EFF0B25-B8ED-46B3-A2D1-D814588D6386}" presName="desComposite" presStyleCnt="0"/>
      <dgm:spPr/>
    </dgm:pt>
    <dgm:pt modelId="{FD207762-B176-467A-A60E-41AB45730D4B}" type="pres">
      <dgm:prSet presAssocID="{9EFF0B25-B8ED-46B3-A2D1-D814588D6386}" presName="desCircle" presStyleLbl="node1" presStyleIdx="17" presStyleCnt="19"/>
      <dgm:spPr/>
    </dgm:pt>
    <dgm:pt modelId="{98BE7E9D-924C-4C70-A489-B8E0C409D561}" type="pres">
      <dgm:prSet presAssocID="{9EFF0B25-B8ED-46B3-A2D1-D814588D6386}" presName="chTx" presStyleLbl="revTx" presStyleIdx="35" presStyleCnt="39"/>
      <dgm:spPr/>
    </dgm:pt>
    <dgm:pt modelId="{1236AA7B-F7FB-4464-AA48-F28D9C37C4CC}" type="pres">
      <dgm:prSet presAssocID="{9EFF0B25-B8ED-46B3-A2D1-D814588D6386}" presName="desTx" presStyleLbl="revTx" presStyleIdx="36" presStyleCnt="39">
        <dgm:presLayoutVars>
          <dgm:bulletEnabled val="1"/>
        </dgm:presLayoutVars>
      </dgm:prSet>
      <dgm:spPr/>
    </dgm:pt>
    <dgm:pt modelId="{B6E2DAD3-1E80-4A4D-955C-605AB3B7ACDB}" type="pres">
      <dgm:prSet presAssocID="{9EFF0B25-B8ED-46B3-A2D1-D814588D6386}" presName="desBackupRightNorm" presStyleCnt="0"/>
      <dgm:spPr/>
    </dgm:pt>
    <dgm:pt modelId="{EB66AB32-916B-4878-8093-74F2B0B20E6D}" type="pres">
      <dgm:prSet presAssocID="{99ADDFEF-7AF3-47BD-B56E-B61025C24375}" presName="desSpace" presStyleCnt="0"/>
      <dgm:spPr/>
    </dgm:pt>
    <dgm:pt modelId="{800B8D4B-42D2-477F-8457-B557D053E150}" type="pres">
      <dgm:prSet presAssocID="{67426870-9CF7-4E7D-B3B9-3D7B58319628}" presName="desBackupLeftNorm" presStyleCnt="0"/>
      <dgm:spPr/>
    </dgm:pt>
    <dgm:pt modelId="{9CC849DA-2A36-4B81-9698-2E56D7129139}" type="pres">
      <dgm:prSet presAssocID="{67426870-9CF7-4E7D-B3B9-3D7B58319628}" presName="desComposite" presStyleCnt="0"/>
      <dgm:spPr/>
    </dgm:pt>
    <dgm:pt modelId="{14E1BF31-08D3-47B6-8085-52DCCD20EE4B}" type="pres">
      <dgm:prSet presAssocID="{67426870-9CF7-4E7D-B3B9-3D7B58319628}" presName="desCircle" presStyleLbl="node1" presStyleIdx="18" presStyleCnt="19"/>
      <dgm:spPr/>
    </dgm:pt>
    <dgm:pt modelId="{8876911C-8E1F-43AE-94AB-F28A9ACEA5D6}" type="pres">
      <dgm:prSet presAssocID="{67426870-9CF7-4E7D-B3B9-3D7B58319628}" presName="chTx" presStyleLbl="revTx" presStyleIdx="37" presStyleCnt="39"/>
      <dgm:spPr/>
    </dgm:pt>
    <dgm:pt modelId="{761341D0-C6F1-4888-809A-C64211DDA746}" type="pres">
      <dgm:prSet presAssocID="{67426870-9CF7-4E7D-B3B9-3D7B58319628}" presName="desTx" presStyleLbl="revTx" presStyleIdx="38" presStyleCnt="39">
        <dgm:presLayoutVars>
          <dgm:bulletEnabled val="1"/>
        </dgm:presLayoutVars>
      </dgm:prSet>
      <dgm:spPr/>
    </dgm:pt>
    <dgm:pt modelId="{F853FDE9-A186-4A40-A366-AD6230203D01}" type="pres">
      <dgm:prSet presAssocID="{67426870-9CF7-4E7D-B3B9-3D7B58319628}" presName="desBackupRightNorm" presStyleCnt="0"/>
      <dgm:spPr/>
    </dgm:pt>
    <dgm:pt modelId="{E3915480-B493-4A69-B9B3-C5A77EF9CB6A}" type="pres">
      <dgm:prSet presAssocID="{100ECBD6-0BE2-4858-B108-0B3FAACCC0F7}" presName="desSpace" presStyleCnt="0"/>
      <dgm:spPr/>
    </dgm:pt>
  </dgm:ptLst>
  <dgm:cxnLst>
    <dgm:cxn modelId="{1D7C4D04-4368-40E2-BBA5-0269D37CE2CF}" srcId="{EF02E947-336F-4852-A51F-CA70D114FF71}" destId="{EDCDFD5A-C7C2-4B22-89D6-F666CF608F8E}" srcOrd="16" destOrd="0" parTransId="{EBC177B0-5D30-48C0-8470-CAD7EE32F7FB}" sibTransId="{FC3730FB-86CD-4EEA-8D59-5191E7236ED2}"/>
    <dgm:cxn modelId="{928B9406-5FFE-4906-8A61-E62A8F7E9E18}" srcId="{EF02E947-336F-4852-A51F-CA70D114FF71}" destId="{CE68E9FB-A26B-4EE6-BC51-1FF27C2AA3AF}" srcOrd="7" destOrd="0" parTransId="{9D3990CE-896C-45DD-93C5-1AE0EB0DB212}" sibTransId="{8653D674-A12B-4035-A2B1-C6161B415BA5}"/>
    <dgm:cxn modelId="{BD524609-BC44-4D91-961D-E40D5055A369}" type="presOf" srcId="{88815625-F767-4158-B6A8-FF8E2E1B9859}" destId="{67B8AAEB-C4DD-4328-A48D-8F84C5768D80}" srcOrd="0" destOrd="0" presId="urn:microsoft.com/office/officeart/2008/layout/CircleAccentTimeline"/>
    <dgm:cxn modelId="{4B7BD51A-9C16-4789-972B-F2E4A858CA2C}" srcId="{EF02E947-336F-4852-A51F-CA70D114FF71}" destId="{098FE482-E7FA-4E50-A478-A5258BA58098}" srcOrd="1" destOrd="0" parTransId="{48D543E4-EC0A-43FA-A462-B46B5B877B39}" sibTransId="{AB9A5343-973D-44CF-B393-2875B4F08FB6}"/>
    <dgm:cxn modelId="{15CED41B-EEE6-465C-96E3-56A08C577FE5}" srcId="{EF02E947-336F-4852-A51F-CA70D114FF71}" destId="{67426870-9CF7-4E7D-B3B9-3D7B58319628}" srcOrd="18" destOrd="0" parTransId="{BA5656B5-46A6-4908-8B55-9BEDE7D1DCEB}" sibTransId="{100ECBD6-0BE2-4858-B108-0B3FAACCC0F7}"/>
    <dgm:cxn modelId="{3121A61F-06FB-4008-98F1-DB1C7D2196F3}" type="presOf" srcId="{9EFF0B25-B8ED-46B3-A2D1-D814588D6386}" destId="{98BE7E9D-924C-4C70-A489-B8E0C409D561}" srcOrd="0" destOrd="0" presId="urn:microsoft.com/office/officeart/2008/layout/CircleAccentTimeline"/>
    <dgm:cxn modelId="{1A792B37-9727-4294-BD96-29AFE6BF70DE}" srcId="{EF02E947-336F-4852-A51F-CA70D114FF71}" destId="{6F5DD2D8-97AA-464A-AA7E-AC829CB97809}" srcOrd="5" destOrd="0" parTransId="{025DE499-8031-4EE8-AED9-03E963074D11}" sibTransId="{F0B3303A-9A4F-4A42-910C-A1D7CE26222F}"/>
    <dgm:cxn modelId="{85603937-0348-4881-B5A0-F831A8DF077E}" srcId="{EF02E947-336F-4852-A51F-CA70D114FF71}" destId="{9423E06C-67FD-4047-A19A-E8C185471394}" srcOrd="11" destOrd="0" parTransId="{D968C8DA-25F7-43D2-BBDC-D98D6609C4F5}" sibTransId="{54F7637A-BEEA-413D-A04E-657DE4723734}"/>
    <dgm:cxn modelId="{0714543B-FE88-479B-9CB6-256D7CC43270}" type="presOf" srcId="{098FE482-E7FA-4E50-A478-A5258BA58098}" destId="{445F0027-3E42-4831-AE68-BB884D24DE69}" srcOrd="0" destOrd="0" presId="urn:microsoft.com/office/officeart/2008/layout/CircleAccentTimeline"/>
    <dgm:cxn modelId="{D4B3E440-3062-4266-BAF8-DE16DEACF8A7}" srcId="{EF02E947-336F-4852-A51F-CA70D114FF71}" destId="{1407D491-8282-45D2-B9C6-B9D0625399CE}" srcOrd="2" destOrd="0" parTransId="{A229ECBE-BB85-4E7D-B136-A0DADA108356}" sibTransId="{7D5A17BC-44E1-43C2-A5DF-746B9AD95196}"/>
    <dgm:cxn modelId="{5ACE0B6A-F009-4CB9-9C9A-E1E0A4F8BDF5}" type="presOf" srcId="{5D32149E-328D-4730-8854-293B6E66B25C}" destId="{6A048038-50B4-473A-B04A-448C240D12F6}" srcOrd="0" destOrd="0" presId="urn:microsoft.com/office/officeart/2008/layout/CircleAccentTimeline"/>
    <dgm:cxn modelId="{54A1B66A-4A84-4394-AF73-BAB92E118E54}" type="presOf" srcId="{1407D491-8282-45D2-B9C6-B9D0625399CE}" destId="{1FAD43FE-3FED-4715-8951-1389F29032CE}" srcOrd="0" destOrd="0" presId="urn:microsoft.com/office/officeart/2008/layout/CircleAccentTimeline"/>
    <dgm:cxn modelId="{9A3AD84B-92D1-4A52-BE82-C70CA54AF005}" type="presOf" srcId="{9423E06C-67FD-4047-A19A-E8C185471394}" destId="{151E2988-5C07-4B81-8581-116D92D992E5}" srcOrd="0" destOrd="0" presId="urn:microsoft.com/office/officeart/2008/layout/CircleAccentTimeline"/>
    <dgm:cxn modelId="{7575F74D-AE39-4BB9-A232-1800CC23943E}" type="presOf" srcId="{CE68E9FB-A26B-4EE6-BC51-1FF27C2AA3AF}" destId="{F72EE86A-76C4-4B4A-8799-FCF6E3571583}" srcOrd="0" destOrd="0" presId="urn:microsoft.com/office/officeart/2008/layout/CircleAccentTimeline"/>
    <dgm:cxn modelId="{369BA84E-A465-49D2-B56D-506AE8699B96}" type="presOf" srcId="{EF02E947-336F-4852-A51F-CA70D114FF71}" destId="{54FA06D0-4722-4AAC-A607-5EBF9F700134}" srcOrd="0" destOrd="0" presId="urn:microsoft.com/office/officeart/2008/layout/CircleAccentTimeline"/>
    <dgm:cxn modelId="{EE180A70-14A1-4CA7-A591-AA56AC6A1C9C}" type="presOf" srcId="{6F5DD2D8-97AA-464A-AA7E-AC829CB97809}" destId="{24392B3F-064F-417E-8239-F997B33053F9}" srcOrd="0" destOrd="0" presId="urn:microsoft.com/office/officeart/2008/layout/CircleAccentTimeline"/>
    <dgm:cxn modelId="{2E75EC70-0B77-456D-AF5E-597BE04A6413}" type="presOf" srcId="{9C893D77-17FE-44C9-96A3-750F13B2DE03}" destId="{11B8FC20-9050-4BA1-AB5D-6FE1171930B8}" srcOrd="0" destOrd="0" presId="urn:microsoft.com/office/officeart/2008/layout/CircleAccentTimeline"/>
    <dgm:cxn modelId="{0B9E3474-34E3-4756-9549-B54DF2E7D2AF}" srcId="{F9EF349E-89A6-4429-91E9-EF93DE9A2F6B}" destId="{EF02E947-336F-4852-A51F-CA70D114FF71}" srcOrd="0" destOrd="0" parTransId="{991672DD-FAB4-47C7-A000-B1BDAEB53FBE}" sibTransId="{63D6B828-788E-45D5-A43A-2E9B494072C7}"/>
    <dgm:cxn modelId="{FB53F155-9FCD-46FD-BE9F-BC1C6AC5E022}" srcId="{EF02E947-336F-4852-A51F-CA70D114FF71}" destId="{8A8DBD41-5275-49CA-AA2B-651CBDA83426}" srcOrd="14" destOrd="0" parTransId="{66A71A6B-CFD3-49C6-8FF1-3536839B766A}" sibTransId="{DB0EBE6C-AD95-4719-A2BB-B7AE61F6E0FE}"/>
    <dgm:cxn modelId="{86E32F7A-1E0C-49C5-87B1-A8FB985B0E5C}" type="presOf" srcId="{BF3A0303-2EAE-44FF-94D1-4B8BC85DDC9B}" destId="{CA5704A6-8B79-4908-A260-9CC346DA91BF}" srcOrd="0" destOrd="0" presId="urn:microsoft.com/office/officeart/2008/layout/CircleAccentTimeline"/>
    <dgm:cxn modelId="{A2213C82-8F8B-4173-9409-425A80D2EA37}" srcId="{EF02E947-336F-4852-A51F-CA70D114FF71}" destId="{88815625-F767-4158-B6A8-FF8E2E1B9859}" srcOrd="13" destOrd="0" parTransId="{C50FC60B-DE14-4BE8-9EA3-41799992E824}" sibTransId="{866C3018-3343-4F7A-B129-FD8CDFF4CE67}"/>
    <dgm:cxn modelId="{0D9C9B95-5BBA-40BB-BC27-A18C0AFEEEC5}" srcId="{EF02E947-336F-4852-A51F-CA70D114FF71}" destId="{9EFF0B25-B8ED-46B3-A2D1-D814588D6386}" srcOrd="17" destOrd="0" parTransId="{4F457CDE-841E-4BA6-B4E5-3956DD04A3FE}" sibTransId="{99ADDFEF-7AF3-47BD-B56E-B61025C24375}"/>
    <dgm:cxn modelId="{801B2F96-581E-4E5D-970C-EAE49E64D1D9}" type="presOf" srcId="{F9EF349E-89A6-4429-91E9-EF93DE9A2F6B}" destId="{051D3E1C-1DDE-4C71-8647-0E422A6AE1AC}" srcOrd="0" destOrd="0" presId="urn:microsoft.com/office/officeart/2008/layout/CircleAccentTimeline"/>
    <dgm:cxn modelId="{C938E1A9-EABD-4AAA-B61B-99B21066C35F}" type="presOf" srcId="{E9B5D8DC-DAFD-4D4A-BAFD-4E3B570B7E11}" destId="{C92B385F-E8FD-4792-8B42-99F8066FD069}" srcOrd="0" destOrd="0" presId="urn:microsoft.com/office/officeart/2008/layout/CircleAccentTimeline"/>
    <dgm:cxn modelId="{39883DAA-C7BE-457A-B6F1-D4D8B341D014}" srcId="{EF02E947-336F-4852-A51F-CA70D114FF71}" destId="{40C213A4-B236-4493-9B33-FBCC21588788}" srcOrd="3" destOrd="0" parTransId="{A0825879-B143-4372-B2EB-848641A380D4}" sibTransId="{30D64BF7-F42E-4471-A3B8-BB19916ACDDC}"/>
    <dgm:cxn modelId="{195823AE-ED90-474A-877F-CA6010647432}" srcId="{EF02E947-336F-4852-A51F-CA70D114FF71}" destId="{83F9A37A-A5AC-424A-86FD-02E1D933CE63}" srcOrd="6" destOrd="0" parTransId="{3E47D628-1042-431A-8FD5-841DEF9BB778}" sibTransId="{A71EE837-EDF6-43C4-8BEA-A934D806B081}"/>
    <dgm:cxn modelId="{EC137BB2-ECA0-41BA-B0F6-963C49F72300}" srcId="{EF02E947-336F-4852-A51F-CA70D114FF71}" destId="{7FF0058B-B143-4401-921F-6730328A77A3}" srcOrd="0" destOrd="0" parTransId="{B8156DF3-084B-412B-9184-2368AA59F4FD}" sibTransId="{C42F0E63-D1EF-4915-9257-93C864B8004D}"/>
    <dgm:cxn modelId="{91E459B8-10A4-4A49-8918-A5BF66365738}" srcId="{EF02E947-336F-4852-A51F-CA70D114FF71}" destId="{E9B5D8DC-DAFD-4D4A-BAFD-4E3B570B7E11}" srcOrd="10" destOrd="0" parTransId="{4545144E-491F-4262-ABCA-238A13292310}" sibTransId="{58C7582D-390C-453E-805D-C2C75211D851}"/>
    <dgm:cxn modelId="{8995D8B9-FED4-47AD-92A3-FE767FED0A38}" srcId="{EF02E947-336F-4852-A51F-CA70D114FF71}" destId="{5D32149E-328D-4730-8854-293B6E66B25C}" srcOrd="4" destOrd="0" parTransId="{CEFF33C2-E9F2-4D82-A678-C67FF695B14E}" sibTransId="{0A459699-B641-45E9-BB5A-6E52588F300B}"/>
    <dgm:cxn modelId="{FB67E7B9-BBEE-4C73-BEC8-864155E9A5CB}" type="presOf" srcId="{67426870-9CF7-4E7D-B3B9-3D7B58319628}" destId="{8876911C-8E1F-43AE-94AB-F28A9ACEA5D6}" srcOrd="0" destOrd="0" presId="urn:microsoft.com/office/officeart/2008/layout/CircleAccentTimeline"/>
    <dgm:cxn modelId="{C30862BC-A703-45B8-A608-4BCB8EFC4896}" type="presOf" srcId="{8A8DBD41-5275-49CA-AA2B-651CBDA83426}" destId="{3DBCCF5E-8320-4B81-9D1A-1A0F740B79E2}" srcOrd="0" destOrd="0" presId="urn:microsoft.com/office/officeart/2008/layout/CircleAccentTimeline"/>
    <dgm:cxn modelId="{F07F9BCF-7076-4F74-8F92-3C171F94F952}" type="presOf" srcId="{5075468B-5CA4-4F61-964A-51889E8884C6}" destId="{DA4BEEB5-CCE7-4DA9-A294-F06FC7FAC4F7}" srcOrd="0" destOrd="0" presId="urn:microsoft.com/office/officeart/2008/layout/CircleAccentTimeline"/>
    <dgm:cxn modelId="{3B49DBD0-658F-4B5C-A65A-900973C20114}" type="presOf" srcId="{40C213A4-B236-4493-9B33-FBCC21588788}" destId="{8612F182-CF2F-444B-99E4-1426A49DFF6D}" srcOrd="0" destOrd="0" presId="urn:microsoft.com/office/officeart/2008/layout/CircleAccentTimeline"/>
    <dgm:cxn modelId="{7B3733D3-64D7-458E-9BD8-C35D45991CB0}" srcId="{EF02E947-336F-4852-A51F-CA70D114FF71}" destId="{BF3A0303-2EAE-44FF-94D1-4B8BC85DDC9B}" srcOrd="9" destOrd="0" parTransId="{4E81338D-37A0-43D9-8E2E-15BC9700FE54}" sibTransId="{0F6A8580-02F3-4D38-97C2-E81DE7E482CE}"/>
    <dgm:cxn modelId="{ACBA91DA-B31C-4B1E-8D4E-F3796A86D035}" srcId="{EF02E947-336F-4852-A51F-CA70D114FF71}" destId="{5075468B-5CA4-4F61-964A-51889E8884C6}" srcOrd="8" destOrd="0" parTransId="{19DE3CDA-E2E0-4D91-9E58-87554B8A100F}" sibTransId="{C907CBD1-AE18-462B-BECA-945838C0DE9C}"/>
    <dgm:cxn modelId="{5A1384DD-1712-4D0E-9841-3C91BA3F5D81}" type="presOf" srcId="{F848998C-481A-4C1D-BBDC-849EFE35C23C}" destId="{16D16EEE-D259-475B-B40D-05E8AB9B74DB}" srcOrd="0" destOrd="0" presId="urn:microsoft.com/office/officeart/2008/layout/CircleAccentTimeline"/>
    <dgm:cxn modelId="{A9AF0EE3-9A1C-4011-8992-2724134D03D9}" type="presOf" srcId="{7FF0058B-B143-4401-921F-6730328A77A3}" destId="{17A1C5E6-491C-498F-A086-7475E43211C1}" srcOrd="0" destOrd="0" presId="urn:microsoft.com/office/officeart/2008/layout/CircleAccentTimeline"/>
    <dgm:cxn modelId="{268CCCE3-4E30-4CEB-9550-27D476534054}" type="presOf" srcId="{83F9A37A-A5AC-424A-86FD-02E1D933CE63}" destId="{B9DBCB2C-6115-441C-A4B1-0E2FD9948118}" srcOrd="0" destOrd="0" presId="urn:microsoft.com/office/officeart/2008/layout/CircleAccentTimeline"/>
    <dgm:cxn modelId="{4131D6ED-B2A2-4512-B898-9584BE79E116}" srcId="{EF02E947-336F-4852-A51F-CA70D114FF71}" destId="{F848998C-481A-4C1D-BBDC-849EFE35C23C}" srcOrd="15" destOrd="0" parTransId="{0BF4EB2D-3C70-46CC-AC94-455A3FF7C1BE}" sibTransId="{0CDCF344-D27A-4891-BE22-59097D945DA1}"/>
    <dgm:cxn modelId="{00C5ABEF-17DF-46F6-A6BF-D0474374AA18}" srcId="{EF02E947-336F-4852-A51F-CA70D114FF71}" destId="{9C893D77-17FE-44C9-96A3-750F13B2DE03}" srcOrd="12" destOrd="0" parTransId="{AC2611F1-80CF-43C8-A6BC-71CC9526001F}" sibTransId="{B047CFE4-78C2-4EDA-B545-8C6907FE68E8}"/>
    <dgm:cxn modelId="{F99A72FE-470A-4FBD-9220-5C772BA083B2}" type="presOf" srcId="{EDCDFD5A-C7C2-4B22-89D6-F666CF608F8E}" destId="{30C2128A-BAE8-4334-A09E-1624D93BA3BD}" srcOrd="0" destOrd="0" presId="urn:microsoft.com/office/officeart/2008/layout/CircleAccentTimeline"/>
    <dgm:cxn modelId="{576BC4A7-95F1-4DA4-B98D-D3C591D0D207}" type="presParOf" srcId="{051D3E1C-1DDE-4C71-8647-0E422A6AE1AC}" destId="{061B7E19-942F-497B-AF3A-B18AD637C4E0}" srcOrd="0" destOrd="0" presId="urn:microsoft.com/office/officeart/2008/layout/CircleAccentTimeline"/>
    <dgm:cxn modelId="{07909E63-BF1D-4735-B48B-3DFC7E49C5C6}" type="presParOf" srcId="{061B7E19-942F-497B-AF3A-B18AD637C4E0}" destId="{9CCFA4E9-11BE-49FF-B577-A89CCA11D08D}" srcOrd="0" destOrd="0" presId="urn:microsoft.com/office/officeart/2008/layout/CircleAccentTimeline"/>
    <dgm:cxn modelId="{D0A37F01-1CF6-4535-8FFF-C7E83859047D}" type="presParOf" srcId="{061B7E19-942F-497B-AF3A-B18AD637C4E0}" destId="{54FA06D0-4722-4AAC-A607-5EBF9F700134}" srcOrd="1" destOrd="0" presId="urn:microsoft.com/office/officeart/2008/layout/CircleAccentTimeline"/>
    <dgm:cxn modelId="{38BF72E5-AA43-4BC6-83A7-424BEF163D82}" type="presParOf" srcId="{061B7E19-942F-497B-AF3A-B18AD637C4E0}" destId="{9FC605C7-A637-44E0-8F60-BD7BD0EF392C}" srcOrd="2" destOrd="0" presId="urn:microsoft.com/office/officeart/2008/layout/CircleAccentTimeline"/>
    <dgm:cxn modelId="{F85C4400-04F4-4125-BEF3-882CF446902F}" type="presParOf" srcId="{051D3E1C-1DDE-4C71-8647-0E422A6AE1AC}" destId="{7FDE520E-5136-44D3-B1D7-598B82D1F076}" srcOrd="1" destOrd="0" presId="urn:microsoft.com/office/officeart/2008/layout/CircleAccentTimeline"/>
    <dgm:cxn modelId="{B96597AB-F989-45D7-8E80-79143FEAD904}" type="presParOf" srcId="{051D3E1C-1DDE-4C71-8647-0E422A6AE1AC}" destId="{59E75030-BA36-4CB0-8364-71232EE0F387}" srcOrd="2" destOrd="0" presId="urn:microsoft.com/office/officeart/2008/layout/CircleAccentTimeline"/>
    <dgm:cxn modelId="{349C8180-CA34-4536-BEDB-C6923B50432D}" type="presParOf" srcId="{051D3E1C-1DDE-4C71-8647-0E422A6AE1AC}" destId="{C289322F-D287-4DA8-A1F5-CD9E92CBED0B}" srcOrd="3" destOrd="0" presId="urn:microsoft.com/office/officeart/2008/layout/CircleAccentTimeline"/>
    <dgm:cxn modelId="{8A22F86D-A8AB-43DA-AAB9-7123E4EB5D88}" type="presParOf" srcId="{051D3E1C-1DDE-4C71-8647-0E422A6AE1AC}" destId="{F59E1BED-B119-4531-92B2-CC6104E2F8D3}" srcOrd="4" destOrd="0" presId="urn:microsoft.com/office/officeart/2008/layout/CircleAccentTimeline"/>
    <dgm:cxn modelId="{B60569CD-3CBA-4561-BAC9-D4D7D1E8686E}" type="presParOf" srcId="{F59E1BED-B119-4531-92B2-CC6104E2F8D3}" destId="{8AC0CEB2-A7A7-4C1F-A5F4-905E8F6554C6}" srcOrd="0" destOrd="0" presId="urn:microsoft.com/office/officeart/2008/layout/CircleAccentTimeline"/>
    <dgm:cxn modelId="{BCA88E8A-C75E-4C18-9B6E-F98E9A8AA09D}" type="presParOf" srcId="{F59E1BED-B119-4531-92B2-CC6104E2F8D3}" destId="{17A1C5E6-491C-498F-A086-7475E43211C1}" srcOrd="1" destOrd="0" presId="urn:microsoft.com/office/officeart/2008/layout/CircleAccentTimeline"/>
    <dgm:cxn modelId="{87B4366A-B77A-4341-9EAC-1CEBC1D1B861}" type="presParOf" srcId="{F59E1BED-B119-4531-92B2-CC6104E2F8D3}" destId="{87211C9C-B860-44D0-8407-73B0D67605A7}" srcOrd="2" destOrd="0" presId="urn:microsoft.com/office/officeart/2008/layout/CircleAccentTimeline"/>
    <dgm:cxn modelId="{244828D2-EA61-489E-AF2F-4B9C6F1E8646}" type="presParOf" srcId="{051D3E1C-1DDE-4C71-8647-0E422A6AE1AC}" destId="{B4417612-7F3B-402A-9F5A-6BF1E1685364}" srcOrd="5" destOrd="0" presId="urn:microsoft.com/office/officeart/2008/layout/CircleAccentTimeline"/>
    <dgm:cxn modelId="{2199E9C6-B1E6-4EC4-AA29-72EFB22B827E}" type="presParOf" srcId="{051D3E1C-1DDE-4C71-8647-0E422A6AE1AC}" destId="{2EBA8D72-7350-41DF-A821-1C245D12CBA2}" srcOrd="6" destOrd="0" presId="urn:microsoft.com/office/officeart/2008/layout/CircleAccentTimeline"/>
    <dgm:cxn modelId="{E1F0EC6A-C127-46F2-81EA-3724B86AA2BA}" type="presParOf" srcId="{051D3E1C-1DDE-4C71-8647-0E422A6AE1AC}" destId="{481AE19E-310D-4767-8258-B9B6AB37E54A}" srcOrd="7" destOrd="0" presId="urn:microsoft.com/office/officeart/2008/layout/CircleAccentTimeline"/>
    <dgm:cxn modelId="{34F85693-DB3C-439A-9DEE-B7CF7E7A1D1D}" type="presParOf" srcId="{051D3E1C-1DDE-4C71-8647-0E422A6AE1AC}" destId="{8E75DB4B-4D02-4926-84B9-283952FE618F}" srcOrd="8" destOrd="0" presId="urn:microsoft.com/office/officeart/2008/layout/CircleAccentTimeline"/>
    <dgm:cxn modelId="{660268E5-9A78-499C-956C-D5D0EE6930D8}" type="presParOf" srcId="{8E75DB4B-4D02-4926-84B9-283952FE618F}" destId="{54817833-285A-45C9-8D8B-5EE3BA0A7591}" srcOrd="0" destOrd="0" presId="urn:microsoft.com/office/officeart/2008/layout/CircleAccentTimeline"/>
    <dgm:cxn modelId="{AEEF2E20-A726-4FCB-AC37-0AA18AAAE023}" type="presParOf" srcId="{8E75DB4B-4D02-4926-84B9-283952FE618F}" destId="{445F0027-3E42-4831-AE68-BB884D24DE69}" srcOrd="1" destOrd="0" presId="urn:microsoft.com/office/officeart/2008/layout/CircleAccentTimeline"/>
    <dgm:cxn modelId="{7624FD73-2698-405F-9D15-E27EA35B2A4A}" type="presParOf" srcId="{8E75DB4B-4D02-4926-84B9-283952FE618F}" destId="{F82173CF-E22D-48DB-B629-63904AA2D0CF}" srcOrd="2" destOrd="0" presId="urn:microsoft.com/office/officeart/2008/layout/CircleAccentTimeline"/>
    <dgm:cxn modelId="{985C8D12-1921-4BDD-8381-63EBD2242B29}" type="presParOf" srcId="{051D3E1C-1DDE-4C71-8647-0E422A6AE1AC}" destId="{6FB797C0-656B-4BAC-A0F7-AA3FE3A2ABC8}" srcOrd="9" destOrd="0" presId="urn:microsoft.com/office/officeart/2008/layout/CircleAccentTimeline"/>
    <dgm:cxn modelId="{BB8FF5A5-D688-4AD1-9BC9-B98150310A59}" type="presParOf" srcId="{051D3E1C-1DDE-4C71-8647-0E422A6AE1AC}" destId="{95C19694-BA9F-469E-91A2-78FDE225E015}" srcOrd="10" destOrd="0" presId="urn:microsoft.com/office/officeart/2008/layout/CircleAccentTimeline"/>
    <dgm:cxn modelId="{0B90A079-ADD5-4A2B-A77E-90D36D4221D1}" type="presParOf" srcId="{051D3E1C-1DDE-4C71-8647-0E422A6AE1AC}" destId="{20EB392F-F20E-47A1-A274-A54BAFC489A1}" srcOrd="11" destOrd="0" presId="urn:microsoft.com/office/officeart/2008/layout/CircleAccentTimeline"/>
    <dgm:cxn modelId="{DBEF090B-2E52-49E0-85F7-C8820705E0E8}" type="presParOf" srcId="{051D3E1C-1DDE-4C71-8647-0E422A6AE1AC}" destId="{D4A07F26-4B8A-4819-A9B4-8E6679D35603}" srcOrd="12" destOrd="0" presId="urn:microsoft.com/office/officeart/2008/layout/CircleAccentTimeline"/>
    <dgm:cxn modelId="{4837B5E9-56FC-4E81-9C2B-A1AC71ADC2A0}" type="presParOf" srcId="{D4A07F26-4B8A-4819-A9B4-8E6679D35603}" destId="{93BCECFD-CD0C-4830-BC4D-2743C4566F10}" srcOrd="0" destOrd="0" presId="urn:microsoft.com/office/officeart/2008/layout/CircleAccentTimeline"/>
    <dgm:cxn modelId="{FAFAF0F3-6147-4394-8545-2FC48D17C5F3}" type="presParOf" srcId="{D4A07F26-4B8A-4819-A9B4-8E6679D35603}" destId="{1FAD43FE-3FED-4715-8951-1389F29032CE}" srcOrd="1" destOrd="0" presId="urn:microsoft.com/office/officeart/2008/layout/CircleAccentTimeline"/>
    <dgm:cxn modelId="{94D7E85F-3618-4A05-95EE-3DBD6785CE9E}" type="presParOf" srcId="{D4A07F26-4B8A-4819-A9B4-8E6679D35603}" destId="{9C01E059-9537-45DE-835A-80697A8AFC35}" srcOrd="2" destOrd="0" presId="urn:microsoft.com/office/officeart/2008/layout/CircleAccentTimeline"/>
    <dgm:cxn modelId="{358CEC03-3F6E-4005-8507-2A2B5F290AAC}" type="presParOf" srcId="{051D3E1C-1DDE-4C71-8647-0E422A6AE1AC}" destId="{FD316368-805D-4D09-9F80-E20639189B34}" srcOrd="13" destOrd="0" presId="urn:microsoft.com/office/officeart/2008/layout/CircleAccentTimeline"/>
    <dgm:cxn modelId="{4A65B7EA-A22F-47DC-BA49-513EE4CCF60A}" type="presParOf" srcId="{051D3E1C-1DDE-4C71-8647-0E422A6AE1AC}" destId="{7B34B32B-07E3-4FC3-81BE-E6D41E155741}" srcOrd="14" destOrd="0" presId="urn:microsoft.com/office/officeart/2008/layout/CircleAccentTimeline"/>
    <dgm:cxn modelId="{AD6920F1-89B7-4112-A4A2-4C25B12FE7CD}" type="presParOf" srcId="{051D3E1C-1DDE-4C71-8647-0E422A6AE1AC}" destId="{0ECB6F3B-A44F-47F2-A0B5-97FAD74F560C}" srcOrd="15" destOrd="0" presId="urn:microsoft.com/office/officeart/2008/layout/CircleAccentTimeline"/>
    <dgm:cxn modelId="{4D4C2F77-79FD-4BAE-A835-286E0050EB6D}" type="presParOf" srcId="{051D3E1C-1DDE-4C71-8647-0E422A6AE1AC}" destId="{472A3BBB-58B5-4FDF-A871-A4965971E86D}" srcOrd="16" destOrd="0" presId="urn:microsoft.com/office/officeart/2008/layout/CircleAccentTimeline"/>
    <dgm:cxn modelId="{298909A5-D8A6-4EA7-8F83-F0D832E1A239}" type="presParOf" srcId="{472A3BBB-58B5-4FDF-A871-A4965971E86D}" destId="{7634D256-B3BA-46A7-8FA2-366B9D997D87}" srcOrd="0" destOrd="0" presId="urn:microsoft.com/office/officeart/2008/layout/CircleAccentTimeline"/>
    <dgm:cxn modelId="{7D64D7EA-1559-4FDC-B928-C926ADE85802}" type="presParOf" srcId="{472A3BBB-58B5-4FDF-A871-A4965971E86D}" destId="{8612F182-CF2F-444B-99E4-1426A49DFF6D}" srcOrd="1" destOrd="0" presId="urn:microsoft.com/office/officeart/2008/layout/CircleAccentTimeline"/>
    <dgm:cxn modelId="{78881798-2A7E-40EC-89BA-28A381FD139F}" type="presParOf" srcId="{472A3BBB-58B5-4FDF-A871-A4965971E86D}" destId="{5A4C82C1-06BE-4F7C-A4EB-FFDF2A0FCE12}" srcOrd="2" destOrd="0" presId="urn:microsoft.com/office/officeart/2008/layout/CircleAccentTimeline"/>
    <dgm:cxn modelId="{A41DB5FC-61C3-4203-8BB9-D886AF6D7F4F}" type="presParOf" srcId="{051D3E1C-1DDE-4C71-8647-0E422A6AE1AC}" destId="{532A2CA0-A6AA-413F-8C46-33369D20B65A}" srcOrd="17" destOrd="0" presId="urn:microsoft.com/office/officeart/2008/layout/CircleAccentTimeline"/>
    <dgm:cxn modelId="{05953279-F549-4014-8377-3BD3661F3A35}" type="presParOf" srcId="{051D3E1C-1DDE-4C71-8647-0E422A6AE1AC}" destId="{EBF612EA-F5A4-4666-9C3D-8C8BB236B46C}" srcOrd="18" destOrd="0" presId="urn:microsoft.com/office/officeart/2008/layout/CircleAccentTimeline"/>
    <dgm:cxn modelId="{D7C4688B-D549-4F60-96D7-0BE68CB19FBC}" type="presParOf" srcId="{051D3E1C-1DDE-4C71-8647-0E422A6AE1AC}" destId="{F4DEBA6F-C46F-48B5-A56F-195BC77871A4}" srcOrd="19" destOrd="0" presId="urn:microsoft.com/office/officeart/2008/layout/CircleAccentTimeline"/>
    <dgm:cxn modelId="{C6527D46-1B72-4091-8DAF-48B69355F707}" type="presParOf" srcId="{051D3E1C-1DDE-4C71-8647-0E422A6AE1AC}" destId="{C95C7FA3-5AC4-46F9-A66F-F69CE957F70C}" srcOrd="20" destOrd="0" presId="urn:microsoft.com/office/officeart/2008/layout/CircleAccentTimeline"/>
    <dgm:cxn modelId="{B5B12BB1-58A9-4D62-ABED-7ACBAEEA65DF}" type="presParOf" srcId="{C95C7FA3-5AC4-46F9-A66F-F69CE957F70C}" destId="{B8027FCD-214A-470E-8EAC-0E311086B0B9}" srcOrd="0" destOrd="0" presId="urn:microsoft.com/office/officeart/2008/layout/CircleAccentTimeline"/>
    <dgm:cxn modelId="{6BDD5369-F575-4E1F-88B8-6AF9360B006E}" type="presParOf" srcId="{C95C7FA3-5AC4-46F9-A66F-F69CE957F70C}" destId="{6A048038-50B4-473A-B04A-448C240D12F6}" srcOrd="1" destOrd="0" presId="urn:microsoft.com/office/officeart/2008/layout/CircleAccentTimeline"/>
    <dgm:cxn modelId="{661781C8-BAD2-4CE5-82E7-E496309B17BB}" type="presParOf" srcId="{C95C7FA3-5AC4-46F9-A66F-F69CE957F70C}" destId="{17D64826-12DB-4081-8E04-D3593DD2BF05}" srcOrd="2" destOrd="0" presId="urn:microsoft.com/office/officeart/2008/layout/CircleAccentTimeline"/>
    <dgm:cxn modelId="{35C93D2D-3081-46B9-AAC6-C35CAA5A9BDA}" type="presParOf" srcId="{051D3E1C-1DDE-4C71-8647-0E422A6AE1AC}" destId="{D50A8353-7951-487D-B504-FE56D36E82BD}" srcOrd="21" destOrd="0" presId="urn:microsoft.com/office/officeart/2008/layout/CircleAccentTimeline"/>
    <dgm:cxn modelId="{02E71880-3D95-4A0B-A53C-C59D0C06AF38}" type="presParOf" srcId="{051D3E1C-1DDE-4C71-8647-0E422A6AE1AC}" destId="{4966FDC9-DBF0-4F24-BFE3-784C7C444144}" srcOrd="22" destOrd="0" presId="urn:microsoft.com/office/officeart/2008/layout/CircleAccentTimeline"/>
    <dgm:cxn modelId="{E3DAF24D-3580-4EAB-B889-B85248CDA0ED}" type="presParOf" srcId="{051D3E1C-1DDE-4C71-8647-0E422A6AE1AC}" destId="{1EAA6ECE-EF24-46F7-822E-04F4581B26C3}" srcOrd="23" destOrd="0" presId="urn:microsoft.com/office/officeart/2008/layout/CircleAccentTimeline"/>
    <dgm:cxn modelId="{0D79D59A-4ADC-4B71-B518-E2565573BACB}" type="presParOf" srcId="{051D3E1C-1DDE-4C71-8647-0E422A6AE1AC}" destId="{650D0288-84A7-4504-8472-B285C1D98625}" srcOrd="24" destOrd="0" presId="urn:microsoft.com/office/officeart/2008/layout/CircleAccentTimeline"/>
    <dgm:cxn modelId="{40C5A34F-26CB-4882-8C1A-7F4316AD8A14}" type="presParOf" srcId="{650D0288-84A7-4504-8472-B285C1D98625}" destId="{82AE14D1-10C8-4275-B17A-8F5F0C89DE1C}" srcOrd="0" destOrd="0" presId="urn:microsoft.com/office/officeart/2008/layout/CircleAccentTimeline"/>
    <dgm:cxn modelId="{F24A9251-C9E5-404E-A59D-C610A1A2B40A}" type="presParOf" srcId="{650D0288-84A7-4504-8472-B285C1D98625}" destId="{24392B3F-064F-417E-8239-F997B33053F9}" srcOrd="1" destOrd="0" presId="urn:microsoft.com/office/officeart/2008/layout/CircleAccentTimeline"/>
    <dgm:cxn modelId="{09DB1621-A758-45D9-A54F-221BACFEBD2B}" type="presParOf" srcId="{650D0288-84A7-4504-8472-B285C1D98625}" destId="{DCDE12FC-D4CA-4C18-A825-4ED2670B3019}" srcOrd="2" destOrd="0" presId="urn:microsoft.com/office/officeart/2008/layout/CircleAccentTimeline"/>
    <dgm:cxn modelId="{11A39DB4-F803-41BC-9039-BB236AADD7F4}" type="presParOf" srcId="{051D3E1C-1DDE-4C71-8647-0E422A6AE1AC}" destId="{4ED68669-E4BE-4930-A866-9FBD76C3A9DE}" srcOrd="25" destOrd="0" presId="urn:microsoft.com/office/officeart/2008/layout/CircleAccentTimeline"/>
    <dgm:cxn modelId="{70E0FCCE-DBD3-4833-A9FA-5F5C13CEB3B8}" type="presParOf" srcId="{051D3E1C-1DDE-4C71-8647-0E422A6AE1AC}" destId="{28542A41-D926-4C8A-8456-04A84940ECDF}" srcOrd="26" destOrd="0" presId="urn:microsoft.com/office/officeart/2008/layout/CircleAccentTimeline"/>
    <dgm:cxn modelId="{4289240F-1753-4840-B80B-A8A9F9746EFC}" type="presParOf" srcId="{051D3E1C-1DDE-4C71-8647-0E422A6AE1AC}" destId="{70ACE1AC-9246-43DA-83B0-CCF8E7863907}" srcOrd="27" destOrd="0" presId="urn:microsoft.com/office/officeart/2008/layout/CircleAccentTimeline"/>
    <dgm:cxn modelId="{2B7486D2-8FB5-4C61-A0CF-291622F888A3}" type="presParOf" srcId="{051D3E1C-1DDE-4C71-8647-0E422A6AE1AC}" destId="{2871AB35-D588-46B1-8189-72760BE5BA65}" srcOrd="28" destOrd="0" presId="urn:microsoft.com/office/officeart/2008/layout/CircleAccentTimeline"/>
    <dgm:cxn modelId="{4C4CBD54-89CD-4D17-8EEB-7C9D7F585D74}" type="presParOf" srcId="{2871AB35-D588-46B1-8189-72760BE5BA65}" destId="{0C84DDB4-7705-4EB6-B3E1-4D86EACD3615}" srcOrd="0" destOrd="0" presId="urn:microsoft.com/office/officeart/2008/layout/CircleAccentTimeline"/>
    <dgm:cxn modelId="{8517504C-84F1-4702-AE4A-B715618EB12D}" type="presParOf" srcId="{2871AB35-D588-46B1-8189-72760BE5BA65}" destId="{B9DBCB2C-6115-441C-A4B1-0E2FD9948118}" srcOrd="1" destOrd="0" presId="urn:microsoft.com/office/officeart/2008/layout/CircleAccentTimeline"/>
    <dgm:cxn modelId="{5FAFE729-DF50-418A-8B90-00687B5D6DD5}" type="presParOf" srcId="{2871AB35-D588-46B1-8189-72760BE5BA65}" destId="{743DD10E-0055-46B3-9020-44EBDCD21CC8}" srcOrd="2" destOrd="0" presId="urn:microsoft.com/office/officeart/2008/layout/CircleAccentTimeline"/>
    <dgm:cxn modelId="{C865B695-39F0-45C5-9CFF-8A34E98A783A}" type="presParOf" srcId="{051D3E1C-1DDE-4C71-8647-0E422A6AE1AC}" destId="{98EC3775-5E2E-4E4A-9B30-2E9EE3782414}" srcOrd="29" destOrd="0" presId="urn:microsoft.com/office/officeart/2008/layout/CircleAccentTimeline"/>
    <dgm:cxn modelId="{6A021478-EB9F-4829-9DBF-CFFF5A1E5CF3}" type="presParOf" srcId="{051D3E1C-1DDE-4C71-8647-0E422A6AE1AC}" destId="{C306F619-D0D9-45F9-B5C6-B5303F6AE8E6}" srcOrd="30" destOrd="0" presId="urn:microsoft.com/office/officeart/2008/layout/CircleAccentTimeline"/>
    <dgm:cxn modelId="{24DAC46E-FAED-4272-AB2F-BD85932F85F2}" type="presParOf" srcId="{051D3E1C-1DDE-4C71-8647-0E422A6AE1AC}" destId="{813C850B-5082-4A59-9C30-E0ED5BF1C6BA}" srcOrd="31" destOrd="0" presId="urn:microsoft.com/office/officeart/2008/layout/CircleAccentTimeline"/>
    <dgm:cxn modelId="{C0938957-F4E1-4A7F-941C-C25B023A92AE}" type="presParOf" srcId="{051D3E1C-1DDE-4C71-8647-0E422A6AE1AC}" destId="{482EE900-613B-4CA3-907C-F6DCB7E838D4}" srcOrd="32" destOrd="0" presId="urn:microsoft.com/office/officeart/2008/layout/CircleAccentTimeline"/>
    <dgm:cxn modelId="{9223756A-7DB0-4194-86E1-5226EEA25871}" type="presParOf" srcId="{482EE900-613B-4CA3-907C-F6DCB7E838D4}" destId="{D8BB8555-035A-47F2-A1CB-3ADC8B465D5D}" srcOrd="0" destOrd="0" presId="urn:microsoft.com/office/officeart/2008/layout/CircleAccentTimeline"/>
    <dgm:cxn modelId="{99CB472D-0783-4666-BA3C-03D06C36F6B1}" type="presParOf" srcId="{482EE900-613B-4CA3-907C-F6DCB7E838D4}" destId="{F72EE86A-76C4-4B4A-8799-FCF6E3571583}" srcOrd="1" destOrd="0" presId="urn:microsoft.com/office/officeart/2008/layout/CircleAccentTimeline"/>
    <dgm:cxn modelId="{646E77CC-AC57-489C-8A3D-8A53203CD151}" type="presParOf" srcId="{482EE900-613B-4CA3-907C-F6DCB7E838D4}" destId="{2A6908A6-D6F2-4DBE-9690-59BB7B0DC66D}" srcOrd="2" destOrd="0" presId="urn:microsoft.com/office/officeart/2008/layout/CircleAccentTimeline"/>
    <dgm:cxn modelId="{411204E1-D297-4728-A5BD-18205B28A7C3}" type="presParOf" srcId="{051D3E1C-1DDE-4C71-8647-0E422A6AE1AC}" destId="{E5DF3805-F5E8-47EC-9F87-9808C434AB07}" srcOrd="33" destOrd="0" presId="urn:microsoft.com/office/officeart/2008/layout/CircleAccentTimeline"/>
    <dgm:cxn modelId="{68649CDB-59AC-4168-A28F-F2A4AB59DF94}" type="presParOf" srcId="{051D3E1C-1DDE-4C71-8647-0E422A6AE1AC}" destId="{19A0FCE9-5DFD-4748-B95F-50300A118EF5}" srcOrd="34" destOrd="0" presId="urn:microsoft.com/office/officeart/2008/layout/CircleAccentTimeline"/>
    <dgm:cxn modelId="{FD5143E3-C7E2-47CF-BBD0-0C9E20992D46}" type="presParOf" srcId="{051D3E1C-1DDE-4C71-8647-0E422A6AE1AC}" destId="{CC128848-29C9-498A-B69B-D81042E25B75}" srcOrd="35" destOrd="0" presId="urn:microsoft.com/office/officeart/2008/layout/CircleAccentTimeline"/>
    <dgm:cxn modelId="{CE5FFEB3-968D-4427-BF7D-EEC414DCA34F}" type="presParOf" srcId="{051D3E1C-1DDE-4C71-8647-0E422A6AE1AC}" destId="{9F9FC845-C847-42FA-BE91-BB0D2405F0C9}" srcOrd="36" destOrd="0" presId="urn:microsoft.com/office/officeart/2008/layout/CircleAccentTimeline"/>
    <dgm:cxn modelId="{83C4A664-6CEC-427B-B99D-0355BF32664C}" type="presParOf" srcId="{9F9FC845-C847-42FA-BE91-BB0D2405F0C9}" destId="{23BEFAE5-F3F9-4822-85B0-CE4D082400C8}" srcOrd="0" destOrd="0" presId="urn:microsoft.com/office/officeart/2008/layout/CircleAccentTimeline"/>
    <dgm:cxn modelId="{FC13FB5A-1A2B-4822-854E-C2BE96AF409E}" type="presParOf" srcId="{9F9FC845-C847-42FA-BE91-BB0D2405F0C9}" destId="{DA4BEEB5-CCE7-4DA9-A294-F06FC7FAC4F7}" srcOrd="1" destOrd="0" presId="urn:microsoft.com/office/officeart/2008/layout/CircleAccentTimeline"/>
    <dgm:cxn modelId="{B4179004-803C-495C-AB91-1C3198F733C5}" type="presParOf" srcId="{9F9FC845-C847-42FA-BE91-BB0D2405F0C9}" destId="{EA13EBF9-F055-4623-90A7-628D5E3D913D}" srcOrd="2" destOrd="0" presId="urn:microsoft.com/office/officeart/2008/layout/CircleAccentTimeline"/>
    <dgm:cxn modelId="{6A04DE28-4130-41E2-A097-E0AA8AA3D6C5}" type="presParOf" srcId="{051D3E1C-1DDE-4C71-8647-0E422A6AE1AC}" destId="{CE14450A-BB64-4B93-B76F-BFD1CF4B9837}" srcOrd="37" destOrd="0" presId="urn:microsoft.com/office/officeart/2008/layout/CircleAccentTimeline"/>
    <dgm:cxn modelId="{0044396F-45C8-4C81-B55B-D4CAF6DE95A5}" type="presParOf" srcId="{051D3E1C-1DDE-4C71-8647-0E422A6AE1AC}" destId="{EEB36332-BEE9-46A3-ADBF-323420044233}" srcOrd="38" destOrd="0" presId="urn:microsoft.com/office/officeart/2008/layout/CircleAccentTimeline"/>
    <dgm:cxn modelId="{604F4293-EF5E-4A4D-9514-2A3091197E54}" type="presParOf" srcId="{051D3E1C-1DDE-4C71-8647-0E422A6AE1AC}" destId="{0B1B906B-9E0C-4162-A9ED-73E0FC44D359}" srcOrd="39" destOrd="0" presId="urn:microsoft.com/office/officeart/2008/layout/CircleAccentTimeline"/>
    <dgm:cxn modelId="{231102C5-855E-4854-85E6-A70C60FEA33B}" type="presParOf" srcId="{051D3E1C-1DDE-4C71-8647-0E422A6AE1AC}" destId="{4A0D9118-3521-4476-9C02-31783081EDCA}" srcOrd="40" destOrd="0" presId="urn:microsoft.com/office/officeart/2008/layout/CircleAccentTimeline"/>
    <dgm:cxn modelId="{3846365E-3628-414C-92B2-C5760E5E9A51}" type="presParOf" srcId="{4A0D9118-3521-4476-9C02-31783081EDCA}" destId="{0753B968-BC22-4CB2-A099-3A6C69EA727C}" srcOrd="0" destOrd="0" presId="urn:microsoft.com/office/officeart/2008/layout/CircleAccentTimeline"/>
    <dgm:cxn modelId="{FE7E0E27-B6B2-451F-870F-BEAE76D5922B}" type="presParOf" srcId="{4A0D9118-3521-4476-9C02-31783081EDCA}" destId="{CA5704A6-8B79-4908-A260-9CC346DA91BF}" srcOrd="1" destOrd="0" presId="urn:microsoft.com/office/officeart/2008/layout/CircleAccentTimeline"/>
    <dgm:cxn modelId="{8F258442-91D8-4877-8C8A-1CAFAE5B9667}" type="presParOf" srcId="{4A0D9118-3521-4476-9C02-31783081EDCA}" destId="{0C139D5F-C54D-45C3-A921-B5AA78E0A972}" srcOrd="2" destOrd="0" presId="urn:microsoft.com/office/officeart/2008/layout/CircleAccentTimeline"/>
    <dgm:cxn modelId="{625968A6-DDB2-4550-B0AE-D9E4C40D7D95}" type="presParOf" srcId="{051D3E1C-1DDE-4C71-8647-0E422A6AE1AC}" destId="{BC390703-B8D1-49BE-A628-D69831D46459}" srcOrd="41" destOrd="0" presId="urn:microsoft.com/office/officeart/2008/layout/CircleAccentTimeline"/>
    <dgm:cxn modelId="{035DF3E3-DF88-4437-B270-572858A27AF6}" type="presParOf" srcId="{051D3E1C-1DDE-4C71-8647-0E422A6AE1AC}" destId="{2FECAD65-185D-4111-89EB-5C58C7FDE566}" srcOrd="42" destOrd="0" presId="urn:microsoft.com/office/officeart/2008/layout/CircleAccentTimeline"/>
    <dgm:cxn modelId="{BFCB816D-B466-4830-A6ED-E87A3EAC4122}" type="presParOf" srcId="{051D3E1C-1DDE-4C71-8647-0E422A6AE1AC}" destId="{07107060-409C-4949-974C-7FDAF015BFB8}" srcOrd="43" destOrd="0" presId="urn:microsoft.com/office/officeart/2008/layout/CircleAccentTimeline"/>
    <dgm:cxn modelId="{DA9FFFB6-596A-44B8-9835-ED37DADCB6FE}" type="presParOf" srcId="{051D3E1C-1DDE-4C71-8647-0E422A6AE1AC}" destId="{98604507-EC70-4803-871A-EF7BFB3F11AB}" srcOrd="44" destOrd="0" presId="urn:microsoft.com/office/officeart/2008/layout/CircleAccentTimeline"/>
    <dgm:cxn modelId="{A34B9B85-3AFC-496D-8A2F-7CB9A3444557}" type="presParOf" srcId="{98604507-EC70-4803-871A-EF7BFB3F11AB}" destId="{7DD667DD-F060-4216-B910-7EF8F8C26A4F}" srcOrd="0" destOrd="0" presId="urn:microsoft.com/office/officeart/2008/layout/CircleAccentTimeline"/>
    <dgm:cxn modelId="{CCD65296-2C20-4EC0-997D-D9E922F8B6FA}" type="presParOf" srcId="{98604507-EC70-4803-871A-EF7BFB3F11AB}" destId="{C92B385F-E8FD-4792-8B42-99F8066FD069}" srcOrd="1" destOrd="0" presId="urn:microsoft.com/office/officeart/2008/layout/CircleAccentTimeline"/>
    <dgm:cxn modelId="{846E2398-272D-4114-AB41-0899F892AA37}" type="presParOf" srcId="{98604507-EC70-4803-871A-EF7BFB3F11AB}" destId="{235F957E-1234-4C65-942B-B05EB6918C43}" srcOrd="2" destOrd="0" presId="urn:microsoft.com/office/officeart/2008/layout/CircleAccentTimeline"/>
    <dgm:cxn modelId="{E19B618A-C236-4261-B360-4E7192F8D525}" type="presParOf" srcId="{051D3E1C-1DDE-4C71-8647-0E422A6AE1AC}" destId="{DA0E9ABC-7E94-4D19-BC74-A70D0C8C6B84}" srcOrd="45" destOrd="0" presId="urn:microsoft.com/office/officeart/2008/layout/CircleAccentTimeline"/>
    <dgm:cxn modelId="{0B1CC41D-7BE1-45E0-B30E-BAB55169E1AD}" type="presParOf" srcId="{051D3E1C-1DDE-4C71-8647-0E422A6AE1AC}" destId="{6FC236B0-2825-4EB3-A832-99CA80EAC18E}" srcOrd="46" destOrd="0" presId="urn:microsoft.com/office/officeart/2008/layout/CircleAccentTimeline"/>
    <dgm:cxn modelId="{ACEF54A4-42C9-4328-984F-81A418DC4C8B}" type="presParOf" srcId="{051D3E1C-1DDE-4C71-8647-0E422A6AE1AC}" destId="{E0171118-3464-4DE2-897A-0D3A7D554FC9}" srcOrd="47" destOrd="0" presId="urn:microsoft.com/office/officeart/2008/layout/CircleAccentTimeline"/>
    <dgm:cxn modelId="{E7B87380-0E75-4822-BC8D-C059AE9BDC34}" type="presParOf" srcId="{051D3E1C-1DDE-4C71-8647-0E422A6AE1AC}" destId="{879B7486-EC21-46EB-9228-7137F1AFADC7}" srcOrd="48" destOrd="0" presId="urn:microsoft.com/office/officeart/2008/layout/CircleAccentTimeline"/>
    <dgm:cxn modelId="{328B5844-257E-43ED-8BCC-09439D992AF7}" type="presParOf" srcId="{879B7486-EC21-46EB-9228-7137F1AFADC7}" destId="{BAB598B0-A67A-4BE7-9BB2-16AF0B4D9C90}" srcOrd="0" destOrd="0" presId="urn:microsoft.com/office/officeart/2008/layout/CircleAccentTimeline"/>
    <dgm:cxn modelId="{A7D2E8FC-8745-4D6C-9D59-79B895A2DFE4}" type="presParOf" srcId="{879B7486-EC21-46EB-9228-7137F1AFADC7}" destId="{151E2988-5C07-4B81-8581-116D92D992E5}" srcOrd="1" destOrd="0" presId="urn:microsoft.com/office/officeart/2008/layout/CircleAccentTimeline"/>
    <dgm:cxn modelId="{02023688-4640-45D9-AAB9-90A08582B5C4}" type="presParOf" srcId="{879B7486-EC21-46EB-9228-7137F1AFADC7}" destId="{BAE41A23-E164-4EC3-9A00-5FEE44BCC65C}" srcOrd="2" destOrd="0" presId="urn:microsoft.com/office/officeart/2008/layout/CircleAccentTimeline"/>
    <dgm:cxn modelId="{673CE350-FD15-4C2F-B508-E9C560E30C05}" type="presParOf" srcId="{051D3E1C-1DDE-4C71-8647-0E422A6AE1AC}" destId="{74B997A8-5880-46EE-A333-B0DE4C12973F}" srcOrd="49" destOrd="0" presId="urn:microsoft.com/office/officeart/2008/layout/CircleAccentTimeline"/>
    <dgm:cxn modelId="{ECC28B1F-2C30-467F-9A72-C9A0E0068C48}" type="presParOf" srcId="{051D3E1C-1DDE-4C71-8647-0E422A6AE1AC}" destId="{B58AF597-82FF-4DB0-BFFD-886CB2844A01}" srcOrd="50" destOrd="0" presId="urn:microsoft.com/office/officeart/2008/layout/CircleAccentTimeline"/>
    <dgm:cxn modelId="{8FDA4CFA-367E-406B-813D-51CA76A3213F}" type="presParOf" srcId="{051D3E1C-1DDE-4C71-8647-0E422A6AE1AC}" destId="{EA697D76-FFBF-426A-92AB-9560CE5BCE3C}" srcOrd="51" destOrd="0" presId="urn:microsoft.com/office/officeart/2008/layout/CircleAccentTimeline"/>
    <dgm:cxn modelId="{60B48252-6389-421D-AE48-4EC4C4BCFF73}" type="presParOf" srcId="{051D3E1C-1DDE-4C71-8647-0E422A6AE1AC}" destId="{4698BF76-69F1-42DF-992B-FD09100BB094}" srcOrd="52" destOrd="0" presId="urn:microsoft.com/office/officeart/2008/layout/CircleAccentTimeline"/>
    <dgm:cxn modelId="{433E644D-8C4F-40C8-84CD-A1D28D4A91DC}" type="presParOf" srcId="{4698BF76-69F1-42DF-992B-FD09100BB094}" destId="{DC859AE4-3E0E-4339-BAE1-B88A0594A4EC}" srcOrd="0" destOrd="0" presId="urn:microsoft.com/office/officeart/2008/layout/CircleAccentTimeline"/>
    <dgm:cxn modelId="{8D2851F8-E99C-415D-B825-E100C71E7B68}" type="presParOf" srcId="{4698BF76-69F1-42DF-992B-FD09100BB094}" destId="{11B8FC20-9050-4BA1-AB5D-6FE1171930B8}" srcOrd="1" destOrd="0" presId="urn:microsoft.com/office/officeart/2008/layout/CircleAccentTimeline"/>
    <dgm:cxn modelId="{C91856F9-DC24-4257-BD72-30F56BC52ADB}" type="presParOf" srcId="{4698BF76-69F1-42DF-992B-FD09100BB094}" destId="{85D71050-4D16-4002-A523-F949EFC82488}" srcOrd="2" destOrd="0" presId="urn:microsoft.com/office/officeart/2008/layout/CircleAccentTimeline"/>
    <dgm:cxn modelId="{42872D06-2563-47FF-8C8F-2E091D1D837F}" type="presParOf" srcId="{051D3E1C-1DDE-4C71-8647-0E422A6AE1AC}" destId="{C8BEF2A6-9E71-43AE-98A8-A42AD7039540}" srcOrd="53" destOrd="0" presId="urn:microsoft.com/office/officeart/2008/layout/CircleAccentTimeline"/>
    <dgm:cxn modelId="{438AE9AD-7DE4-4724-85BC-202DD81611DE}" type="presParOf" srcId="{051D3E1C-1DDE-4C71-8647-0E422A6AE1AC}" destId="{BE9D0BFC-1137-4358-8818-A96F9104D0B8}" srcOrd="54" destOrd="0" presId="urn:microsoft.com/office/officeart/2008/layout/CircleAccentTimeline"/>
    <dgm:cxn modelId="{CBFF6518-6A82-45FB-B30C-8EA2A1A517C9}" type="presParOf" srcId="{051D3E1C-1DDE-4C71-8647-0E422A6AE1AC}" destId="{41C2B72D-4723-4DFD-8687-361AD17EE5CC}" srcOrd="55" destOrd="0" presId="urn:microsoft.com/office/officeart/2008/layout/CircleAccentTimeline"/>
    <dgm:cxn modelId="{5D519DF2-7A66-4F1B-8384-3ECE98991ECA}" type="presParOf" srcId="{051D3E1C-1DDE-4C71-8647-0E422A6AE1AC}" destId="{58A5FA47-9CA1-4FFF-B2DE-866799753EA9}" srcOrd="56" destOrd="0" presId="urn:microsoft.com/office/officeart/2008/layout/CircleAccentTimeline"/>
    <dgm:cxn modelId="{9BD6D767-D3F6-4F6B-8D57-4CE30E1769DE}" type="presParOf" srcId="{58A5FA47-9CA1-4FFF-B2DE-866799753EA9}" destId="{615419BF-2DAC-4FA1-8932-2905983C6148}" srcOrd="0" destOrd="0" presId="urn:microsoft.com/office/officeart/2008/layout/CircleAccentTimeline"/>
    <dgm:cxn modelId="{C0987A6A-CF4A-4EEA-951E-0ECFBFFF53CE}" type="presParOf" srcId="{58A5FA47-9CA1-4FFF-B2DE-866799753EA9}" destId="{67B8AAEB-C4DD-4328-A48D-8F84C5768D80}" srcOrd="1" destOrd="0" presId="urn:microsoft.com/office/officeart/2008/layout/CircleAccentTimeline"/>
    <dgm:cxn modelId="{C383F101-B62E-474A-A3A6-D62658660228}" type="presParOf" srcId="{58A5FA47-9CA1-4FFF-B2DE-866799753EA9}" destId="{E55EE05D-9B77-4E52-B86F-20FE6B6FCB7E}" srcOrd="2" destOrd="0" presId="urn:microsoft.com/office/officeart/2008/layout/CircleAccentTimeline"/>
    <dgm:cxn modelId="{E8E0519D-469A-4C4C-9869-DC80FF30F090}" type="presParOf" srcId="{051D3E1C-1DDE-4C71-8647-0E422A6AE1AC}" destId="{0B923CBF-03DD-46C8-A410-DD9FB2128783}" srcOrd="57" destOrd="0" presId="urn:microsoft.com/office/officeart/2008/layout/CircleAccentTimeline"/>
    <dgm:cxn modelId="{A724DE31-573E-4B9B-9CC5-38AE8283BA46}" type="presParOf" srcId="{051D3E1C-1DDE-4C71-8647-0E422A6AE1AC}" destId="{79374745-3218-437A-A3E5-533DE7195327}" srcOrd="58" destOrd="0" presId="urn:microsoft.com/office/officeart/2008/layout/CircleAccentTimeline"/>
    <dgm:cxn modelId="{F44B2BB5-FB18-4126-8901-16A513DE676B}" type="presParOf" srcId="{051D3E1C-1DDE-4C71-8647-0E422A6AE1AC}" destId="{722709F4-C7AD-42E8-B06A-961E7A9C2F7F}" srcOrd="59" destOrd="0" presId="urn:microsoft.com/office/officeart/2008/layout/CircleAccentTimeline"/>
    <dgm:cxn modelId="{3EE0AE64-ABAE-4482-8EFE-510D2FBD14E7}" type="presParOf" srcId="{051D3E1C-1DDE-4C71-8647-0E422A6AE1AC}" destId="{6280E3AD-6321-44F1-A93F-2E2FE562E8A3}" srcOrd="60" destOrd="0" presId="urn:microsoft.com/office/officeart/2008/layout/CircleAccentTimeline"/>
    <dgm:cxn modelId="{9F62808A-2649-4C6B-8CB0-8A1BBC0595CF}" type="presParOf" srcId="{6280E3AD-6321-44F1-A93F-2E2FE562E8A3}" destId="{A5C84844-BE28-4CC4-8DF6-480FC7AA3B02}" srcOrd="0" destOrd="0" presId="urn:microsoft.com/office/officeart/2008/layout/CircleAccentTimeline"/>
    <dgm:cxn modelId="{6276DC02-ED7D-4F5A-ACBE-50298210C395}" type="presParOf" srcId="{6280E3AD-6321-44F1-A93F-2E2FE562E8A3}" destId="{3DBCCF5E-8320-4B81-9D1A-1A0F740B79E2}" srcOrd="1" destOrd="0" presId="urn:microsoft.com/office/officeart/2008/layout/CircleAccentTimeline"/>
    <dgm:cxn modelId="{C86BBCB3-8784-4E02-A32F-899FBF8E86BE}" type="presParOf" srcId="{6280E3AD-6321-44F1-A93F-2E2FE562E8A3}" destId="{6BE87A60-05AB-4F3B-948F-3030A1861AE2}" srcOrd="2" destOrd="0" presId="urn:microsoft.com/office/officeart/2008/layout/CircleAccentTimeline"/>
    <dgm:cxn modelId="{039C4361-A946-45C6-9DB8-A44E04A8B643}" type="presParOf" srcId="{051D3E1C-1DDE-4C71-8647-0E422A6AE1AC}" destId="{2FC54CD9-9C5B-418A-9D49-3075F851289E}" srcOrd="61" destOrd="0" presId="urn:microsoft.com/office/officeart/2008/layout/CircleAccentTimeline"/>
    <dgm:cxn modelId="{BA17713F-BAA3-4F63-B646-2F3190EBF714}" type="presParOf" srcId="{051D3E1C-1DDE-4C71-8647-0E422A6AE1AC}" destId="{36D666C4-FF6A-49C2-AA5E-6D4158E51020}" srcOrd="62" destOrd="0" presId="urn:microsoft.com/office/officeart/2008/layout/CircleAccentTimeline"/>
    <dgm:cxn modelId="{92622839-4EE9-486B-A6E8-45382B36DAF9}" type="presParOf" srcId="{051D3E1C-1DDE-4C71-8647-0E422A6AE1AC}" destId="{5C3D57EB-B594-435E-A223-7431F5136757}" srcOrd="63" destOrd="0" presId="urn:microsoft.com/office/officeart/2008/layout/CircleAccentTimeline"/>
    <dgm:cxn modelId="{346C5B66-4D4C-40D8-AC77-1852DB0707C3}" type="presParOf" srcId="{051D3E1C-1DDE-4C71-8647-0E422A6AE1AC}" destId="{FE5B861B-1081-4A91-A9FC-1FC9D0CBE37B}" srcOrd="64" destOrd="0" presId="urn:microsoft.com/office/officeart/2008/layout/CircleAccentTimeline"/>
    <dgm:cxn modelId="{2B3F3866-75E2-4025-BE7A-E6A92F5CE161}" type="presParOf" srcId="{FE5B861B-1081-4A91-A9FC-1FC9D0CBE37B}" destId="{1F0189F6-4D1B-4619-9705-F900D759F768}" srcOrd="0" destOrd="0" presId="urn:microsoft.com/office/officeart/2008/layout/CircleAccentTimeline"/>
    <dgm:cxn modelId="{76AFE88F-467B-482E-A19D-769DD2D61059}" type="presParOf" srcId="{FE5B861B-1081-4A91-A9FC-1FC9D0CBE37B}" destId="{16D16EEE-D259-475B-B40D-05E8AB9B74DB}" srcOrd="1" destOrd="0" presId="urn:microsoft.com/office/officeart/2008/layout/CircleAccentTimeline"/>
    <dgm:cxn modelId="{F97FBDA9-4965-461D-A57C-72AB4E0A8E6C}" type="presParOf" srcId="{FE5B861B-1081-4A91-A9FC-1FC9D0CBE37B}" destId="{86BAD267-37C6-463F-9C60-96EC2AFD79AA}" srcOrd="2" destOrd="0" presId="urn:microsoft.com/office/officeart/2008/layout/CircleAccentTimeline"/>
    <dgm:cxn modelId="{89F98B75-FF27-410A-99F4-127975632BE1}" type="presParOf" srcId="{051D3E1C-1DDE-4C71-8647-0E422A6AE1AC}" destId="{8238F2A1-3590-48FE-83AA-09E84E8CC1C5}" srcOrd="65" destOrd="0" presId="urn:microsoft.com/office/officeart/2008/layout/CircleAccentTimeline"/>
    <dgm:cxn modelId="{1DBD221D-4ECE-46FD-A3A0-1CA915CC744F}" type="presParOf" srcId="{051D3E1C-1DDE-4C71-8647-0E422A6AE1AC}" destId="{7B7079C4-7215-45DF-86E5-24D56FAC2B18}" srcOrd="66" destOrd="0" presId="urn:microsoft.com/office/officeart/2008/layout/CircleAccentTimeline"/>
    <dgm:cxn modelId="{33DEE6B1-4D21-4635-B245-5DF657C22F84}" type="presParOf" srcId="{051D3E1C-1DDE-4C71-8647-0E422A6AE1AC}" destId="{19C16C07-FBED-4024-85A4-CEBA8F09A531}" srcOrd="67" destOrd="0" presId="urn:microsoft.com/office/officeart/2008/layout/CircleAccentTimeline"/>
    <dgm:cxn modelId="{8A294BD7-7FA0-4EFA-8817-B896A109613A}" type="presParOf" srcId="{051D3E1C-1DDE-4C71-8647-0E422A6AE1AC}" destId="{0FDA135F-AA12-4E6F-A3B6-FE9565F9C55E}" srcOrd="68" destOrd="0" presId="urn:microsoft.com/office/officeart/2008/layout/CircleAccentTimeline"/>
    <dgm:cxn modelId="{150328AE-F8FB-4CAD-9113-CC456846F0E4}" type="presParOf" srcId="{0FDA135F-AA12-4E6F-A3B6-FE9565F9C55E}" destId="{3860DD8B-3A41-429C-8A51-5BEE688D514F}" srcOrd="0" destOrd="0" presId="urn:microsoft.com/office/officeart/2008/layout/CircleAccentTimeline"/>
    <dgm:cxn modelId="{163CD7A7-9D5A-419A-9AAE-2F69087FCE6F}" type="presParOf" srcId="{0FDA135F-AA12-4E6F-A3B6-FE9565F9C55E}" destId="{30C2128A-BAE8-4334-A09E-1624D93BA3BD}" srcOrd="1" destOrd="0" presId="urn:microsoft.com/office/officeart/2008/layout/CircleAccentTimeline"/>
    <dgm:cxn modelId="{A3E1F6F4-C448-4DFE-911C-02788BB25209}" type="presParOf" srcId="{0FDA135F-AA12-4E6F-A3B6-FE9565F9C55E}" destId="{8DFCB60C-D8AC-4E61-BEF7-8183F8F2EA5A}" srcOrd="2" destOrd="0" presId="urn:microsoft.com/office/officeart/2008/layout/CircleAccentTimeline"/>
    <dgm:cxn modelId="{AC0E77E5-3DAC-4B4C-BC38-BCB3DFB867C0}" type="presParOf" srcId="{051D3E1C-1DDE-4C71-8647-0E422A6AE1AC}" destId="{AA4337D0-0C2F-4A44-9273-97E1BB71A959}" srcOrd="69" destOrd="0" presId="urn:microsoft.com/office/officeart/2008/layout/CircleAccentTimeline"/>
    <dgm:cxn modelId="{B984DA5D-4CF6-421A-AD2C-B09AACD95B6E}" type="presParOf" srcId="{051D3E1C-1DDE-4C71-8647-0E422A6AE1AC}" destId="{C0A8EEEA-3AF3-4D44-9EC2-69ABD587BD1C}" srcOrd="70" destOrd="0" presId="urn:microsoft.com/office/officeart/2008/layout/CircleAccentTimeline"/>
    <dgm:cxn modelId="{4EFD49CE-257E-4A6B-8BB0-81A8C014EB80}" type="presParOf" srcId="{051D3E1C-1DDE-4C71-8647-0E422A6AE1AC}" destId="{C0A9F695-5C73-4EDC-82EF-D586830C391C}" srcOrd="71" destOrd="0" presId="urn:microsoft.com/office/officeart/2008/layout/CircleAccentTimeline"/>
    <dgm:cxn modelId="{07709D45-01DF-45DF-8DB6-8642BEB5A58F}" type="presParOf" srcId="{051D3E1C-1DDE-4C71-8647-0E422A6AE1AC}" destId="{D0472CF7-D60A-4B06-A11E-A802C52B0D7B}" srcOrd="72" destOrd="0" presId="urn:microsoft.com/office/officeart/2008/layout/CircleAccentTimeline"/>
    <dgm:cxn modelId="{205455D7-78EE-4C43-8B0A-38B7716656FD}" type="presParOf" srcId="{D0472CF7-D60A-4B06-A11E-A802C52B0D7B}" destId="{FD207762-B176-467A-A60E-41AB45730D4B}" srcOrd="0" destOrd="0" presId="urn:microsoft.com/office/officeart/2008/layout/CircleAccentTimeline"/>
    <dgm:cxn modelId="{679619A8-605E-44E3-9F0C-766BAA94ADCC}" type="presParOf" srcId="{D0472CF7-D60A-4B06-A11E-A802C52B0D7B}" destId="{98BE7E9D-924C-4C70-A489-B8E0C409D561}" srcOrd="1" destOrd="0" presId="urn:microsoft.com/office/officeart/2008/layout/CircleAccentTimeline"/>
    <dgm:cxn modelId="{15B816E4-2746-4048-B357-A6C4DF350F6C}" type="presParOf" srcId="{D0472CF7-D60A-4B06-A11E-A802C52B0D7B}" destId="{1236AA7B-F7FB-4464-AA48-F28D9C37C4CC}" srcOrd="2" destOrd="0" presId="urn:microsoft.com/office/officeart/2008/layout/CircleAccentTimeline"/>
    <dgm:cxn modelId="{4173A334-49B9-4A6A-BA75-EA3422B9C0B7}" type="presParOf" srcId="{051D3E1C-1DDE-4C71-8647-0E422A6AE1AC}" destId="{B6E2DAD3-1E80-4A4D-955C-605AB3B7ACDB}" srcOrd="73" destOrd="0" presId="urn:microsoft.com/office/officeart/2008/layout/CircleAccentTimeline"/>
    <dgm:cxn modelId="{BA19CA66-6845-4F2D-9C1C-492C0140E68D}" type="presParOf" srcId="{051D3E1C-1DDE-4C71-8647-0E422A6AE1AC}" destId="{EB66AB32-916B-4878-8093-74F2B0B20E6D}" srcOrd="74" destOrd="0" presId="urn:microsoft.com/office/officeart/2008/layout/CircleAccentTimeline"/>
    <dgm:cxn modelId="{91C01376-0ACE-4A04-B2A2-6AEF84F27444}" type="presParOf" srcId="{051D3E1C-1DDE-4C71-8647-0E422A6AE1AC}" destId="{800B8D4B-42D2-477F-8457-B557D053E150}" srcOrd="75" destOrd="0" presId="urn:microsoft.com/office/officeart/2008/layout/CircleAccentTimeline"/>
    <dgm:cxn modelId="{8185594F-16B0-4128-8D49-E87D9486703C}" type="presParOf" srcId="{051D3E1C-1DDE-4C71-8647-0E422A6AE1AC}" destId="{9CC849DA-2A36-4B81-9698-2E56D7129139}" srcOrd="76" destOrd="0" presId="urn:microsoft.com/office/officeart/2008/layout/CircleAccentTimeline"/>
    <dgm:cxn modelId="{FEC9C382-E96C-44DA-B6A6-0677B91B0719}" type="presParOf" srcId="{9CC849DA-2A36-4B81-9698-2E56D7129139}" destId="{14E1BF31-08D3-47B6-8085-52DCCD20EE4B}" srcOrd="0" destOrd="0" presId="urn:microsoft.com/office/officeart/2008/layout/CircleAccentTimeline"/>
    <dgm:cxn modelId="{CFBB792F-C2C2-4A26-A88F-A3C23FEED460}" type="presParOf" srcId="{9CC849DA-2A36-4B81-9698-2E56D7129139}" destId="{8876911C-8E1F-43AE-94AB-F28A9ACEA5D6}" srcOrd="1" destOrd="0" presId="urn:microsoft.com/office/officeart/2008/layout/CircleAccentTimeline"/>
    <dgm:cxn modelId="{E9B72FC7-895F-468F-A2AE-3BC21E921EF8}" type="presParOf" srcId="{9CC849DA-2A36-4B81-9698-2E56D7129139}" destId="{761341D0-C6F1-4888-809A-C64211DDA746}" srcOrd="2" destOrd="0" presId="urn:microsoft.com/office/officeart/2008/layout/CircleAccentTimeline"/>
    <dgm:cxn modelId="{152A81C8-FAFF-402B-9FC7-CF5D976CB0EE}" type="presParOf" srcId="{051D3E1C-1DDE-4C71-8647-0E422A6AE1AC}" destId="{F853FDE9-A186-4A40-A366-AD6230203D01}" srcOrd="77" destOrd="0" presId="urn:microsoft.com/office/officeart/2008/layout/CircleAccentTimeline"/>
    <dgm:cxn modelId="{109E179F-37A8-4EC2-ABB8-A7A83BA088F6}" type="presParOf" srcId="{051D3E1C-1DDE-4C71-8647-0E422A6AE1AC}" destId="{E3915480-B493-4A69-B9B3-C5A77EF9CB6A}" srcOrd="78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EF349E-89A6-4429-91E9-EF93DE9A2F6B}" type="doc">
      <dgm:prSet loTypeId="urn:microsoft.com/office/officeart/2008/layout/CircleAccentTimeline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EF02E947-336F-4852-A51F-CA70D114FF71}">
      <dgm:prSet custT="1"/>
      <dgm:spPr/>
      <dgm:t>
        <a:bodyPr/>
        <a:lstStyle/>
        <a:p>
          <a:endParaRPr lang="pt-BR" sz="20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91672DD-FAB4-47C7-A000-B1BDAEB53FBE}" type="parTrans" cxnId="{0B9E3474-34E3-4756-9549-B54DF2E7D2AF}">
      <dgm:prSet/>
      <dgm:spPr/>
      <dgm:t>
        <a:bodyPr/>
        <a:lstStyle/>
        <a:p>
          <a:endParaRPr lang="pt-BR"/>
        </a:p>
      </dgm:t>
    </dgm:pt>
    <dgm:pt modelId="{63D6B828-788E-45D5-A43A-2E9B494072C7}" type="sibTrans" cxnId="{0B9E3474-34E3-4756-9549-B54DF2E7D2AF}">
      <dgm:prSet/>
      <dgm:spPr/>
      <dgm:t>
        <a:bodyPr/>
        <a:lstStyle/>
        <a:p>
          <a:endParaRPr lang="pt-BR"/>
        </a:p>
      </dgm:t>
    </dgm:pt>
    <dgm:pt modelId="{7FF0058B-B143-4401-921F-6730328A77A3}">
      <dgm:prSet custT="1"/>
      <dgm:spPr/>
      <dgm:t>
        <a:bodyPr/>
        <a:lstStyle/>
        <a:p>
          <a:r>
            <a:rPr lang="pt-BR" sz="12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OO</a:t>
          </a:r>
          <a:endParaRPr lang="pt-BR" sz="12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8156DF3-084B-412B-9184-2368AA59F4FD}" type="parTrans" cxnId="{EC137BB2-ECA0-41BA-B0F6-963C49F72300}">
      <dgm:prSet/>
      <dgm:spPr/>
      <dgm:t>
        <a:bodyPr/>
        <a:lstStyle/>
        <a:p>
          <a:endParaRPr lang="pt-BR"/>
        </a:p>
      </dgm:t>
    </dgm:pt>
    <dgm:pt modelId="{C42F0E63-D1EF-4915-9257-93C864B8004D}" type="sibTrans" cxnId="{EC137BB2-ECA0-41BA-B0F6-963C49F72300}">
      <dgm:prSet/>
      <dgm:spPr/>
      <dgm:t>
        <a:bodyPr/>
        <a:lstStyle/>
        <a:p>
          <a:endParaRPr lang="pt-BR"/>
        </a:p>
      </dgm:t>
    </dgm:pt>
    <dgm:pt modelId="{062B68C7-5E85-4FCB-A038-BF36C8441E43}">
      <dgm:prSet custT="1"/>
      <dgm:spPr/>
      <dgm:t>
        <a:bodyPr/>
        <a:lstStyle/>
        <a:p>
          <a:r>
            <a:rPr lang="pt-BR" sz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Office</a:t>
          </a:r>
        </a:p>
      </dgm:t>
    </dgm:pt>
    <dgm:pt modelId="{D6361547-41AE-4C0E-BB94-F5E0711A8C12}" type="parTrans" cxnId="{049E4570-65D5-4837-B337-466C10292438}">
      <dgm:prSet/>
      <dgm:spPr/>
      <dgm:t>
        <a:bodyPr/>
        <a:lstStyle/>
        <a:p>
          <a:endParaRPr lang="pt-BR"/>
        </a:p>
      </dgm:t>
    </dgm:pt>
    <dgm:pt modelId="{577CD29A-484B-4B75-8F45-B0B773543F2E}" type="sibTrans" cxnId="{049E4570-65D5-4837-B337-466C10292438}">
      <dgm:prSet/>
      <dgm:spPr/>
      <dgm:t>
        <a:bodyPr/>
        <a:lstStyle/>
        <a:p>
          <a:endParaRPr lang="pt-BR"/>
        </a:p>
      </dgm:t>
    </dgm:pt>
    <dgm:pt modelId="{D8727565-CE48-4BE6-B22A-7E75E02BA945}">
      <dgm:prSet custT="1"/>
      <dgm:spPr/>
      <dgm:t>
        <a:bodyPr/>
        <a:lstStyle/>
        <a:p>
          <a:r>
            <a:rPr lang="pt-BR" sz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Xp</a:t>
          </a:r>
        </a:p>
      </dgm:t>
    </dgm:pt>
    <dgm:pt modelId="{16277003-E37D-41EC-861A-78EBF15CA688}" type="parTrans" cxnId="{23BF6264-56E7-4A64-A8F8-49238405881E}">
      <dgm:prSet/>
      <dgm:spPr/>
      <dgm:t>
        <a:bodyPr/>
        <a:lstStyle/>
        <a:p>
          <a:endParaRPr lang="pt-BR"/>
        </a:p>
      </dgm:t>
    </dgm:pt>
    <dgm:pt modelId="{42340895-F92B-4A6F-B3E1-18DF63798E94}" type="sibTrans" cxnId="{23BF6264-56E7-4A64-A8F8-49238405881E}">
      <dgm:prSet/>
      <dgm:spPr/>
      <dgm:t>
        <a:bodyPr/>
        <a:lstStyle/>
        <a:p>
          <a:endParaRPr lang="pt-BR"/>
        </a:p>
      </dgm:t>
    </dgm:pt>
    <dgm:pt modelId="{6D746784-96C2-4DAF-9147-1433CBEDA6D6}">
      <dgm:prSet custT="1"/>
      <dgm:spPr/>
      <dgm:t>
        <a:bodyPr/>
        <a:lstStyle/>
        <a:p>
          <a:r>
            <a:rPr lang="pt-BR" sz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Scrum</a:t>
          </a:r>
        </a:p>
      </dgm:t>
    </dgm:pt>
    <dgm:pt modelId="{64D38000-F030-40DB-B955-5836A3A51E08}" type="parTrans" cxnId="{1AC88BFE-A0C0-4F67-9972-101D06EABECE}">
      <dgm:prSet/>
      <dgm:spPr/>
      <dgm:t>
        <a:bodyPr/>
        <a:lstStyle/>
        <a:p>
          <a:endParaRPr lang="pt-BR"/>
        </a:p>
      </dgm:t>
    </dgm:pt>
    <dgm:pt modelId="{1D09B337-0D38-4DF6-8334-1205B8833783}" type="sibTrans" cxnId="{1AC88BFE-A0C0-4F67-9972-101D06EABECE}">
      <dgm:prSet/>
      <dgm:spPr/>
      <dgm:t>
        <a:bodyPr/>
        <a:lstStyle/>
        <a:p>
          <a:endParaRPr lang="pt-BR"/>
        </a:p>
      </dgm:t>
    </dgm:pt>
    <dgm:pt modelId="{EA1FBEF3-16D9-4715-BF59-EA49B149A661}">
      <dgm:prSet custT="1"/>
      <dgm:spPr/>
      <dgm:t>
        <a:bodyPr/>
        <a:lstStyle/>
        <a:p>
          <a:r>
            <a:rPr lang="pt-BR" sz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Map Reduce</a:t>
          </a:r>
        </a:p>
      </dgm:t>
    </dgm:pt>
    <dgm:pt modelId="{B8979B8D-BB3F-4030-A2EA-88C9CD1C2489}" type="parTrans" cxnId="{784BE708-52CB-4350-913F-4596E3CB5DF0}">
      <dgm:prSet/>
      <dgm:spPr/>
      <dgm:t>
        <a:bodyPr/>
        <a:lstStyle/>
        <a:p>
          <a:endParaRPr lang="pt-BR"/>
        </a:p>
      </dgm:t>
    </dgm:pt>
    <dgm:pt modelId="{9DCB8F43-9A82-4ECE-8C0C-05F629C6B1B2}" type="sibTrans" cxnId="{784BE708-52CB-4350-913F-4596E3CB5DF0}">
      <dgm:prSet/>
      <dgm:spPr/>
      <dgm:t>
        <a:bodyPr/>
        <a:lstStyle/>
        <a:p>
          <a:endParaRPr lang="pt-BR"/>
        </a:p>
      </dgm:t>
    </dgm:pt>
    <dgm:pt modelId="{7CDD3648-BD1D-43FD-83CC-9D256FB8323D}">
      <dgm:prSet custT="1"/>
      <dgm:spPr/>
      <dgm:t>
        <a:bodyPr/>
        <a:lstStyle/>
        <a:p>
          <a:r>
            <a:rPr lang="pt-BR" sz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Clean Code</a:t>
          </a:r>
        </a:p>
      </dgm:t>
    </dgm:pt>
    <dgm:pt modelId="{B17755E6-D0A6-423E-9082-606225E761AF}" type="parTrans" cxnId="{F3AC1BB8-5C73-4717-868B-E8FC197C2094}">
      <dgm:prSet/>
      <dgm:spPr/>
      <dgm:t>
        <a:bodyPr/>
        <a:lstStyle/>
        <a:p>
          <a:endParaRPr lang="pt-BR"/>
        </a:p>
      </dgm:t>
    </dgm:pt>
    <dgm:pt modelId="{5215382E-2397-44AE-AA0D-55335B9282C5}" type="sibTrans" cxnId="{F3AC1BB8-5C73-4717-868B-E8FC197C2094}">
      <dgm:prSet/>
      <dgm:spPr/>
      <dgm:t>
        <a:bodyPr/>
        <a:lstStyle/>
        <a:p>
          <a:endParaRPr lang="pt-BR"/>
        </a:p>
      </dgm:t>
    </dgm:pt>
    <dgm:pt modelId="{441337ED-B68A-4D0F-969B-A4665B12569C}">
      <dgm:prSet custT="1"/>
      <dgm:spPr/>
      <dgm:t>
        <a:bodyPr/>
        <a:lstStyle/>
        <a:p>
          <a:r>
            <a:rPr lang="pt-BR" sz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MVC</a:t>
          </a:r>
        </a:p>
      </dgm:t>
    </dgm:pt>
    <dgm:pt modelId="{A0D08203-F7E9-4F62-8C8B-788BA5F3CE89}" type="parTrans" cxnId="{CDA5B654-A463-41D0-8D81-E22B7AF82C54}">
      <dgm:prSet/>
      <dgm:spPr/>
      <dgm:t>
        <a:bodyPr/>
        <a:lstStyle/>
        <a:p>
          <a:endParaRPr lang="pt-BR"/>
        </a:p>
      </dgm:t>
    </dgm:pt>
    <dgm:pt modelId="{FD7E1A0A-09E5-41E8-9062-B4EB0F81695A}" type="sibTrans" cxnId="{CDA5B654-A463-41D0-8D81-E22B7AF82C54}">
      <dgm:prSet/>
      <dgm:spPr/>
      <dgm:t>
        <a:bodyPr/>
        <a:lstStyle/>
        <a:p>
          <a:endParaRPr lang="pt-BR"/>
        </a:p>
      </dgm:t>
    </dgm:pt>
    <dgm:pt modelId="{8CD8EB1F-6A4F-4AD1-949D-3E825A4E8747}">
      <dgm:prSet custT="1"/>
      <dgm:spPr/>
      <dgm:t>
        <a:bodyPr/>
        <a:lstStyle/>
        <a:p>
          <a:r>
            <a:rPr lang="pt-BR" sz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Design Patterns</a:t>
          </a:r>
        </a:p>
      </dgm:t>
    </dgm:pt>
    <dgm:pt modelId="{72C5AA2F-C835-4A0A-9BCB-DE9472D0432D}" type="parTrans" cxnId="{6504E7EC-F27D-4DDD-8745-4E4AFDCA3E16}">
      <dgm:prSet/>
      <dgm:spPr/>
      <dgm:t>
        <a:bodyPr/>
        <a:lstStyle/>
        <a:p>
          <a:endParaRPr lang="pt-BR"/>
        </a:p>
      </dgm:t>
    </dgm:pt>
    <dgm:pt modelId="{1133C5E0-F5A9-4BD5-9C99-2984F3469A86}" type="sibTrans" cxnId="{6504E7EC-F27D-4DDD-8745-4E4AFDCA3E16}">
      <dgm:prSet/>
      <dgm:spPr/>
      <dgm:t>
        <a:bodyPr/>
        <a:lstStyle/>
        <a:p>
          <a:endParaRPr lang="pt-BR"/>
        </a:p>
      </dgm:t>
    </dgm:pt>
    <dgm:pt modelId="{E448BAB7-81EB-4447-94C6-CBCAEA5B977D}">
      <dgm:prSet custT="1"/>
      <dgm:spPr/>
      <dgm:t>
        <a:bodyPr/>
        <a:lstStyle/>
        <a:p>
          <a:r>
            <a:rPr lang="pt-BR" sz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Confluence</a:t>
          </a:r>
        </a:p>
      </dgm:t>
    </dgm:pt>
    <dgm:pt modelId="{12134EA5-BC4B-4E5E-8540-E79170709511}" type="parTrans" cxnId="{131BCC0B-A40E-4742-91C8-0060B1E7012C}">
      <dgm:prSet/>
      <dgm:spPr/>
      <dgm:t>
        <a:bodyPr/>
        <a:lstStyle/>
        <a:p>
          <a:endParaRPr lang="pt-BR"/>
        </a:p>
      </dgm:t>
    </dgm:pt>
    <dgm:pt modelId="{0B9F233D-E9DC-44CA-A8A7-B6578D5995D6}" type="sibTrans" cxnId="{131BCC0B-A40E-4742-91C8-0060B1E7012C}">
      <dgm:prSet/>
      <dgm:spPr/>
      <dgm:t>
        <a:bodyPr/>
        <a:lstStyle/>
        <a:p>
          <a:endParaRPr lang="pt-BR"/>
        </a:p>
      </dgm:t>
    </dgm:pt>
    <dgm:pt modelId="{3200CA17-60C9-48AB-9997-61077DDD2A1C}">
      <dgm:prSet custT="1"/>
      <dgm:spPr/>
      <dgm:t>
        <a:bodyPr/>
        <a:lstStyle/>
        <a:p>
          <a:r>
            <a:rPr lang="pt-BR" sz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DDD</a:t>
          </a:r>
        </a:p>
      </dgm:t>
    </dgm:pt>
    <dgm:pt modelId="{A76316DB-BA74-456F-8D50-1BEA3588F790}" type="parTrans" cxnId="{B8192099-D575-4A4D-A05C-448CE1F68F1D}">
      <dgm:prSet/>
      <dgm:spPr/>
      <dgm:t>
        <a:bodyPr/>
        <a:lstStyle/>
        <a:p>
          <a:endParaRPr lang="pt-BR"/>
        </a:p>
      </dgm:t>
    </dgm:pt>
    <dgm:pt modelId="{671FB0FD-5E1F-4D71-B021-36814DF4B161}" type="sibTrans" cxnId="{B8192099-D575-4A4D-A05C-448CE1F68F1D}">
      <dgm:prSet/>
      <dgm:spPr/>
      <dgm:t>
        <a:bodyPr/>
        <a:lstStyle/>
        <a:p>
          <a:endParaRPr lang="pt-BR"/>
        </a:p>
      </dgm:t>
    </dgm:pt>
    <dgm:pt modelId="{D3B0B6A7-C83C-42FF-947D-5245DA762DF3}">
      <dgm:prSet custT="1"/>
      <dgm:spPr/>
      <dgm:t>
        <a:bodyPr/>
        <a:lstStyle/>
        <a:p>
          <a:r>
            <a:rPr lang="pt-BR" sz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Lean </a:t>
          </a:r>
        </a:p>
      </dgm:t>
    </dgm:pt>
    <dgm:pt modelId="{2E74797D-5FDB-430C-B3A7-7C0B80CCCC15}" type="parTrans" cxnId="{46F37EB3-5957-4C44-919F-B12273AFAE58}">
      <dgm:prSet/>
      <dgm:spPr/>
      <dgm:t>
        <a:bodyPr/>
        <a:lstStyle/>
        <a:p>
          <a:endParaRPr lang="pt-BR"/>
        </a:p>
      </dgm:t>
    </dgm:pt>
    <dgm:pt modelId="{11B83645-A4EA-42DB-AEA4-0F2113318BAB}" type="sibTrans" cxnId="{46F37EB3-5957-4C44-919F-B12273AFAE58}">
      <dgm:prSet/>
      <dgm:spPr/>
      <dgm:t>
        <a:bodyPr/>
        <a:lstStyle/>
        <a:p>
          <a:endParaRPr lang="pt-BR"/>
        </a:p>
      </dgm:t>
    </dgm:pt>
    <dgm:pt modelId="{A7A593E6-7D94-43B3-856F-D9E6265D7FC2}">
      <dgm:prSet custT="1"/>
      <dgm:spPr/>
      <dgm:t>
        <a:bodyPr/>
        <a:lstStyle/>
        <a:p>
          <a:r>
            <a:rPr lang="pt-BR" sz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MVP</a:t>
          </a:r>
        </a:p>
      </dgm:t>
    </dgm:pt>
    <dgm:pt modelId="{0E3477B1-B0D5-4F3E-ABB1-A58B966C66E4}" type="parTrans" cxnId="{247D3C94-F7C4-4695-98AA-9C8DA88F07CC}">
      <dgm:prSet/>
      <dgm:spPr/>
      <dgm:t>
        <a:bodyPr/>
        <a:lstStyle/>
        <a:p>
          <a:endParaRPr lang="pt-BR"/>
        </a:p>
      </dgm:t>
    </dgm:pt>
    <dgm:pt modelId="{8FC69F61-163B-432A-9E0C-66974E252EAC}" type="sibTrans" cxnId="{247D3C94-F7C4-4695-98AA-9C8DA88F07CC}">
      <dgm:prSet/>
      <dgm:spPr/>
      <dgm:t>
        <a:bodyPr/>
        <a:lstStyle/>
        <a:p>
          <a:endParaRPr lang="pt-BR"/>
        </a:p>
      </dgm:t>
    </dgm:pt>
    <dgm:pt modelId="{C11F4B5C-B1F6-46E3-B1A6-37B1C2808E44}">
      <dgm:prSet custT="1"/>
      <dgm:spPr/>
      <dgm:t>
        <a:bodyPr/>
        <a:lstStyle/>
        <a:p>
          <a:r>
            <a:rPr lang="pt-BR" sz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BMC</a:t>
          </a:r>
        </a:p>
      </dgm:t>
    </dgm:pt>
    <dgm:pt modelId="{86AAD5B7-BA38-47F8-8909-E1DE9060F2CE}" type="parTrans" cxnId="{5DB7703B-D3D6-439E-BF73-C75FD5DBD535}">
      <dgm:prSet/>
      <dgm:spPr/>
      <dgm:t>
        <a:bodyPr/>
        <a:lstStyle/>
        <a:p>
          <a:endParaRPr lang="pt-BR"/>
        </a:p>
      </dgm:t>
    </dgm:pt>
    <dgm:pt modelId="{3DC55235-79BC-46BF-B062-BC023E0D6527}" type="sibTrans" cxnId="{5DB7703B-D3D6-439E-BF73-C75FD5DBD535}">
      <dgm:prSet/>
      <dgm:spPr/>
      <dgm:t>
        <a:bodyPr/>
        <a:lstStyle/>
        <a:p>
          <a:endParaRPr lang="pt-BR"/>
        </a:p>
      </dgm:t>
    </dgm:pt>
    <dgm:pt modelId="{D28853B0-C6E1-4A5B-B029-76DF7ED81927}">
      <dgm:prSet custT="1"/>
      <dgm:spPr/>
      <dgm:t>
        <a:bodyPr/>
        <a:lstStyle/>
        <a:p>
          <a:r>
            <a:rPr lang="pt-BR" sz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Lean Startup</a:t>
          </a:r>
        </a:p>
      </dgm:t>
    </dgm:pt>
    <dgm:pt modelId="{2E1E7B36-2729-4BA5-82EF-A1B56401D559}" type="parTrans" cxnId="{78CD9C4F-D6D6-46BF-A60B-899C5CE6403B}">
      <dgm:prSet/>
      <dgm:spPr/>
      <dgm:t>
        <a:bodyPr/>
        <a:lstStyle/>
        <a:p>
          <a:endParaRPr lang="pt-BR"/>
        </a:p>
      </dgm:t>
    </dgm:pt>
    <dgm:pt modelId="{12AA93F7-5DBA-4360-972D-85A3BF5F6449}" type="sibTrans" cxnId="{78CD9C4F-D6D6-46BF-A60B-899C5CE6403B}">
      <dgm:prSet/>
      <dgm:spPr/>
      <dgm:t>
        <a:bodyPr/>
        <a:lstStyle/>
        <a:p>
          <a:endParaRPr lang="pt-BR"/>
        </a:p>
      </dgm:t>
    </dgm:pt>
    <dgm:pt modelId="{62D2CC27-D47F-4FED-AF10-3121D2026EAC}">
      <dgm:prSet custT="1"/>
      <dgm:spPr/>
      <dgm:t>
        <a:bodyPr/>
        <a:lstStyle/>
        <a:p>
          <a:r>
            <a:rPr lang="pt-BR" sz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Refactoring</a:t>
          </a:r>
        </a:p>
      </dgm:t>
    </dgm:pt>
    <dgm:pt modelId="{DD2EC472-61C2-496D-8652-368B11A86703}" type="parTrans" cxnId="{32A3E56F-2AB3-49BE-B802-43B19894BFBE}">
      <dgm:prSet/>
      <dgm:spPr/>
      <dgm:t>
        <a:bodyPr/>
        <a:lstStyle/>
        <a:p>
          <a:endParaRPr lang="pt-BR"/>
        </a:p>
      </dgm:t>
    </dgm:pt>
    <dgm:pt modelId="{1EEBCEA1-7EBA-4B0F-A6BE-5D0597FAB70B}" type="sibTrans" cxnId="{32A3E56F-2AB3-49BE-B802-43B19894BFBE}">
      <dgm:prSet/>
      <dgm:spPr/>
      <dgm:t>
        <a:bodyPr/>
        <a:lstStyle/>
        <a:p>
          <a:endParaRPr lang="pt-BR"/>
        </a:p>
      </dgm:t>
    </dgm:pt>
    <dgm:pt modelId="{051D3E1C-1DDE-4C71-8647-0E422A6AE1AC}" type="pres">
      <dgm:prSet presAssocID="{F9EF349E-89A6-4429-91E9-EF93DE9A2F6B}" presName="Name0" presStyleCnt="0">
        <dgm:presLayoutVars>
          <dgm:dir/>
        </dgm:presLayoutVars>
      </dgm:prSet>
      <dgm:spPr/>
    </dgm:pt>
    <dgm:pt modelId="{061B7E19-942F-497B-AF3A-B18AD637C4E0}" type="pres">
      <dgm:prSet presAssocID="{EF02E947-336F-4852-A51F-CA70D114FF71}" presName="parComposite" presStyleCnt="0"/>
      <dgm:spPr/>
    </dgm:pt>
    <dgm:pt modelId="{9CCFA4E9-11BE-49FF-B577-A89CCA11D08D}" type="pres">
      <dgm:prSet presAssocID="{EF02E947-336F-4852-A51F-CA70D114FF71}" presName="parBigCircle" presStyleLbl="node0" presStyleIdx="0" presStyleCnt="1"/>
      <dgm:spPr/>
    </dgm:pt>
    <dgm:pt modelId="{54FA06D0-4722-4AAC-A607-5EBF9F700134}" type="pres">
      <dgm:prSet presAssocID="{EF02E947-336F-4852-A51F-CA70D114FF71}" presName="parTx" presStyleLbl="revTx" presStyleIdx="0" presStyleCnt="31"/>
      <dgm:spPr/>
    </dgm:pt>
    <dgm:pt modelId="{9FC605C7-A637-44E0-8F60-BD7BD0EF392C}" type="pres">
      <dgm:prSet presAssocID="{EF02E947-336F-4852-A51F-CA70D114FF71}" presName="bSpace" presStyleCnt="0"/>
      <dgm:spPr/>
    </dgm:pt>
    <dgm:pt modelId="{7FDE520E-5136-44D3-B1D7-598B82D1F076}" type="pres">
      <dgm:prSet presAssocID="{EF02E947-336F-4852-A51F-CA70D114FF71}" presName="parBackupNorm" presStyleCnt="0"/>
      <dgm:spPr/>
    </dgm:pt>
    <dgm:pt modelId="{59E75030-BA36-4CB0-8364-71232EE0F387}" type="pres">
      <dgm:prSet presAssocID="{63D6B828-788E-45D5-A43A-2E9B494072C7}" presName="parSpace" presStyleCnt="0"/>
      <dgm:spPr/>
    </dgm:pt>
    <dgm:pt modelId="{C289322F-D287-4DA8-A1F5-CD9E92CBED0B}" type="pres">
      <dgm:prSet presAssocID="{7FF0058B-B143-4401-921F-6730328A77A3}" presName="desBackupLeftNorm" presStyleCnt="0"/>
      <dgm:spPr/>
    </dgm:pt>
    <dgm:pt modelId="{F59E1BED-B119-4531-92B2-CC6104E2F8D3}" type="pres">
      <dgm:prSet presAssocID="{7FF0058B-B143-4401-921F-6730328A77A3}" presName="desComposite" presStyleCnt="0"/>
      <dgm:spPr/>
    </dgm:pt>
    <dgm:pt modelId="{8AC0CEB2-A7A7-4C1F-A5F4-905E8F6554C6}" type="pres">
      <dgm:prSet presAssocID="{7FF0058B-B143-4401-921F-6730328A77A3}" presName="desCircle" presStyleLbl="node1" presStyleIdx="0" presStyleCnt="15"/>
      <dgm:spPr/>
    </dgm:pt>
    <dgm:pt modelId="{17A1C5E6-491C-498F-A086-7475E43211C1}" type="pres">
      <dgm:prSet presAssocID="{7FF0058B-B143-4401-921F-6730328A77A3}" presName="chTx" presStyleLbl="revTx" presStyleIdx="1" presStyleCnt="31"/>
      <dgm:spPr/>
    </dgm:pt>
    <dgm:pt modelId="{87211C9C-B860-44D0-8407-73B0D67605A7}" type="pres">
      <dgm:prSet presAssocID="{7FF0058B-B143-4401-921F-6730328A77A3}" presName="desTx" presStyleLbl="revTx" presStyleIdx="2" presStyleCnt="31">
        <dgm:presLayoutVars>
          <dgm:bulletEnabled val="1"/>
        </dgm:presLayoutVars>
      </dgm:prSet>
      <dgm:spPr/>
    </dgm:pt>
    <dgm:pt modelId="{B4417612-7F3B-402A-9F5A-6BF1E1685364}" type="pres">
      <dgm:prSet presAssocID="{7FF0058B-B143-4401-921F-6730328A77A3}" presName="desBackupRightNorm" presStyleCnt="0"/>
      <dgm:spPr/>
    </dgm:pt>
    <dgm:pt modelId="{2EBA8D72-7350-41DF-A821-1C245D12CBA2}" type="pres">
      <dgm:prSet presAssocID="{C42F0E63-D1EF-4915-9257-93C864B8004D}" presName="desSpace" presStyleCnt="0"/>
      <dgm:spPr/>
    </dgm:pt>
    <dgm:pt modelId="{A9C1BF63-3772-4A4A-B4FE-3FB4FDEE4DB8}" type="pres">
      <dgm:prSet presAssocID="{062B68C7-5E85-4FCB-A038-BF36C8441E43}" presName="desBackupLeftNorm" presStyleCnt="0"/>
      <dgm:spPr/>
    </dgm:pt>
    <dgm:pt modelId="{ADEACA1B-D04A-458A-8F8F-0E06AFC104A8}" type="pres">
      <dgm:prSet presAssocID="{062B68C7-5E85-4FCB-A038-BF36C8441E43}" presName="desComposite" presStyleCnt="0"/>
      <dgm:spPr/>
    </dgm:pt>
    <dgm:pt modelId="{4F2B1596-8C8D-40ED-99D3-DDD7C1638B59}" type="pres">
      <dgm:prSet presAssocID="{062B68C7-5E85-4FCB-A038-BF36C8441E43}" presName="desCircle" presStyleLbl="node1" presStyleIdx="1" presStyleCnt="15"/>
      <dgm:spPr/>
    </dgm:pt>
    <dgm:pt modelId="{3FBEA6C8-DB5C-4CE5-94E9-2E79A5D97D47}" type="pres">
      <dgm:prSet presAssocID="{062B68C7-5E85-4FCB-A038-BF36C8441E43}" presName="chTx" presStyleLbl="revTx" presStyleIdx="3" presStyleCnt="31"/>
      <dgm:spPr/>
    </dgm:pt>
    <dgm:pt modelId="{DB169606-28E2-4328-B141-CE8E81256564}" type="pres">
      <dgm:prSet presAssocID="{062B68C7-5E85-4FCB-A038-BF36C8441E43}" presName="desTx" presStyleLbl="revTx" presStyleIdx="4" presStyleCnt="31">
        <dgm:presLayoutVars>
          <dgm:bulletEnabled val="1"/>
        </dgm:presLayoutVars>
      </dgm:prSet>
      <dgm:spPr/>
    </dgm:pt>
    <dgm:pt modelId="{4E7D4A5F-B603-471C-A19A-591F390B5120}" type="pres">
      <dgm:prSet presAssocID="{062B68C7-5E85-4FCB-A038-BF36C8441E43}" presName="desBackupRightNorm" presStyleCnt="0"/>
      <dgm:spPr/>
    </dgm:pt>
    <dgm:pt modelId="{CC880FE0-2B70-44C1-8ADB-F91F1E699331}" type="pres">
      <dgm:prSet presAssocID="{577CD29A-484B-4B75-8F45-B0B773543F2E}" presName="desSpace" presStyleCnt="0"/>
      <dgm:spPr/>
    </dgm:pt>
    <dgm:pt modelId="{341C4C4D-F9A5-4165-A962-CE33C1C7A085}" type="pres">
      <dgm:prSet presAssocID="{D8727565-CE48-4BE6-B22A-7E75E02BA945}" presName="desBackupLeftNorm" presStyleCnt="0"/>
      <dgm:spPr/>
    </dgm:pt>
    <dgm:pt modelId="{319066B3-386C-4DBA-B4F1-A0761BDEF6FE}" type="pres">
      <dgm:prSet presAssocID="{D8727565-CE48-4BE6-B22A-7E75E02BA945}" presName="desComposite" presStyleCnt="0"/>
      <dgm:spPr/>
    </dgm:pt>
    <dgm:pt modelId="{E99482BB-513B-4EAE-B600-42A8B1237D80}" type="pres">
      <dgm:prSet presAssocID="{D8727565-CE48-4BE6-B22A-7E75E02BA945}" presName="desCircle" presStyleLbl="node1" presStyleIdx="2" presStyleCnt="15"/>
      <dgm:spPr/>
    </dgm:pt>
    <dgm:pt modelId="{CE5BA823-D072-4967-9005-D08A985018AC}" type="pres">
      <dgm:prSet presAssocID="{D8727565-CE48-4BE6-B22A-7E75E02BA945}" presName="chTx" presStyleLbl="revTx" presStyleIdx="5" presStyleCnt="31"/>
      <dgm:spPr/>
    </dgm:pt>
    <dgm:pt modelId="{FCC068F8-6273-4AEB-A4DD-43776CCA9F53}" type="pres">
      <dgm:prSet presAssocID="{D8727565-CE48-4BE6-B22A-7E75E02BA945}" presName="desTx" presStyleLbl="revTx" presStyleIdx="6" presStyleCnt="31">
        <dgm:presLayoutVars>
          <dgm:bulletEnabled val="1"/>
        </dgm:presLayoutVars>
      </dgm:prSet>
      <dgm:spPr/>
    </dgm:pt>
    <dgm:pt modelId="{45A51560-2859-464C-A960-A76D77390088}" type="pres">
      <dgm:prSet presAssocID="{D8727565-CE48-4BE6-B22A-7E75E02BA945}" presName="desBackupRightNorm" presStyleCnt="0"/>
      <dgm:spPr/>
    </dgm:pt>
    <dgm:pt modelId="{93E73334-E341-40F3-94A7-484B629BAEC3}" type="pres">
      <dgm:prSet presAssocID="{42340895-F92B-4A6F-B3E1-18DF63798E94}" presName="desSpace" presStyleCnt="0"/>
      <dgm:spPr/>
    </dgm:pt>
    <dgm:pt modelId="{90AC9FD8-DD1E-4CF8-B23C-BD4D01F3204F}" type="pres">
      <dgm:prSet presAssocID="{6D746784-96C2-4DAF-9147-1433CBEDA6D6}" presName="desBackupLeftNorm" presStyleCnt="0"/>
      <dgm:spPr/>
    </dgm:pt>
    <dgm:pt modelId="{4B058F1A-6C0B-4ABF-8809-CF300D37BAB1}" type="pres">
      <dgm:prSet presAssocID="{6D746784-96C2-4DAF-9147-1433CBEDA6D6}" presName="desComposite" presStyleCnt="0"/>
      <dgm:spPr/>
    </dgm:pt>
    <dgm:pt modelId="{F3CF8D95-E2D1-431D-95E4-004C7427B3F0}" type="pres">
      <dgm:prSet presAssocID="{6D746784-96C2-4DAF-9147-1433CBEDA6D6}" presName="desCircle" presStyleLbl="node1" presStyleIdx="3" presStyleCnt="15"/>
      <dgm:spPr/>
    </dgm:pt>
    <dgm:pt modelId="{173FB4E6-13C4-4E02-838A-D1F9D3A39CD5}" type="pres">
      <dgm:prSet presAssocID="{6D746784-96C2-4DAF-9147-1433CBEDA6D6}" presName="chTx" presStyleLbl="revTx" presStyleIdx="7" presStyleCnt="31"/>
      <dgm:spPr/>
    </dgm:pt>
    <dgm:pt modelId="{FB383234-B328-43BC-89D6-5F1CC19EF0D7}" type="pres">
      <dgm:prSet presAssocID="{6D746784-96C2-4DAF-9147-1433CBEDA6D6}" presName="desTx" presStyleLbl="revTx" presStyleIdx="8" presStyleCnt="31">
        <dgm:presLayoutVars>
          <dgm:bulletEnabled val="1"/>
        </dgm:presLayoutVars>
      </dgm:prSet>
      <dgm:spPr/>
    </dgm:pt>
    <dgm:pt modelId="{A8E7404F-6A28-4EE4-922C-1784CB4FDD5E}" type="pres">
      <dgm:prSet presAssocID="{6D746784-96C2-4DAF-9147-1433CBEDA6D6}" presName="desBackupRightNorm" presStyleCnt="0"/>
      <dgm:spPr/>
    </dgm:pt>
    <dgm:pt modelId="{DC2669F4-8ADE-4BF0-8B7F-1DBA77C95A89}" type="pres">
      <dgm:prSet presAssocID="{1D09B337-0D38-4DF6-8334-1205B8833783}" presName="desSpace" presStyleCnt="0"/>
      <dgm:spPr/>
    </dgm:pt>
    <dgm:pt modelId="{2B05EC46-CEEF-4D3B-A3DD-DB98A21717E7}" type="pres">
      <dgm:prSet presAssocID="{EA1FBEF3-16D9-4715-BF59-EA49B149A661}" presName="desBackupLeftNorm" presStyleCnt="0"/>
      <dgm:spPr/>
    </dgm:pt>
    <dgm:pt modelId="{69600650-ACF1-482A-B987-0FE51408864A}" type="pres">
      <dgm:prSet presAssocID="{EA1FBEF3-16D9-4715-BF59-EA49B149A661}" presName="desComposite" presStyleCnt="0"/>
      <dgm:spPr/>
    </dgm:pt>
    <dgm:pt modelId="{50E42B49-9F85-4DAD-9F3D-3FF974ACA465}" type="pres">
      <dgm:prSet presAssocID="{EA1FBEF3-16D9-4715-BF59-EA49B149A661}" presName="desCircle" presStyleLbl="node1" presStyleIdx="4" presStyleCnt="15"/>
      <dgm:spPr/>
    </dgm:pt>
    <dgm:pt modelId="{F167A05B-6CC0-4839-9E92-F94FB2F1E22E}" type="pres">
      <dgm:prSet presAssocID="{EA1FBEF3-16D9-4715-BF59-EA49B149A661}" presName="chTx" presStyleLbl="revTx" presStyleIdx="9" presStyleCnt="31"/>
      <dgm:spPr/>
    </dgm:pt>
    <dgm:pt modelId="{FB4C5BCA-C576-4FC0-8849-B278CEBB4AB1}" type="pres">
      <dgm:prSet presAssocID="{EA1FBEF3-16D9-4715-BF59-EA49B149A661}" presName="desTx" presStyleLbl="revTx" presStyleIdx="10" presStyleCnt="31">
        <dgm:presLayoutVars>
          <dgm:bulletEnabled val="1"/>
        </dgm:presLayoutVars>
      </dgm:prSet>
      <dgm:spPr/>
    </dgm:pt>
    <dgm:pt modelId="{14C5013C-606D-48E1-AEC9-91B99F6CC4CC}" type="pres">
      <dgm:prSet presAssocID="{EA1FBEF3-16D9-4715-BF59-EA49B149A661}" presName="desBackupRightNorm" presStyleCnt="0"/>
      <dgm:spPr/>
    </dgm:pt>
    <dgm:pt modelId="{184092E7-5BBA-4199-A439-B6D7D7C5E852}" type="pres">
      <dgm:prSet presAssocID="{9DCB8F43-9A82-4ECE-8C0C-05F629C6B1B2}" presName="desSpace" presStyleCnt="0"/>
      <dgm:spPr/>
    </dgm:pt>
    <dgm:pt modelId="{FB9F69BC-2F4D-41C0-A393-1F03CBF17D77}" type="pres">
      <dgm:prSet presAssocID="{7CDD3648-BD1D-43FD-83CC-9D256FB8323D}" presName="desBackupLeftNorm" presStyleCnt="0"/>
      <dgm:spPr/>
    </dgm:pt>
    <dgm:pt modelId="{8504E13A-A5FB-4159-87C4-BF828A6592B5}" type="pres">
      <dgm:prSet presAssocID="{7CDD3648-BD1D-43FD-83CC-9D256FB8323D}" presName="desComposite" presStyleCnt="0"/>
      <dgm:spPr/>
    </dgm:pt>
    <dgm:pt modelId="{8BBD6BB0-EAAD-44BB-91C0-64AECA01F506}" type="pres">
      <dgm:prSet presAssocID="{7CDD3648-BD1D-43FD-83CC-9D256FB8323D}" presName="desCircle" presStyleLbl="node1" presStyleIdx="5" presStyleCnt="15"/>
      <dgm:spPr/>
    </dgm:pt>
    <dgm:pt modelId="{B7EEA199-4045-483F-8A26-0E945B36E3A4}" type="pres">
      <dgm:prSet presAssocID="{7CDD3648-BD1D-43FD-83CC-9D256FB8323D}" presName="chTx" presStyleLbl="revTx" presStyleIdx="11" presStyleCnt="31"/>
      <dgm:spPr/>
    </dgm:pt>
    <dgm:pt modelId="{55C8B6E6-43D8-4A06-89E0-66839CC926FA}" type="pres">
      <dgm:prSet presAssocID="{7CDD3648-BD1D-43FD-83CC-9D256FB8323D}" presName="desTx" presStyleLbl="revTx" presStyleIdx="12" presStyleCnt="31">
        <dgm:presLayoutVars>
          <dgm:bulletEnabled val="1"/>
        </dgm:presLayoutVars>
      </dgm:prSet>
      <dgm:spPr/>
    </dgm:pt>
    <dgm:pt modelId="{D967CDB4-068A-4AD7-8868-67C745510B9C}" type="pres">
      <dgm:prSet presAssocID="{7CDD3648-BD1D-43FD-83CC-9D256FB8323D}" presName="desBackupRightNorm" presStyleCnt="0"/>
      <dgm:spPr/>
    </dgm:pt>
    <dgm:pt modelId="{A660110A-598B-49F2-814D-E0658A81728B}" type="pres">
      <dgm:prSet presAssocID="{5215382E-2397-44AE-AA0D-55335B9282C5}" presName="desSpace" presStyleCnt="0"/>
      <dgm:spPr/>
    </dgm:pt>
    <dgm:pt modelId="{E623EC16-2C1A-4EA5-A580-76DAC4E3EAD7}" type="pres">
      <dgm:prSet presAssocID="{441337ED-B68A-4D0F-969B-A4665B12569C}" presName="desBackupLeftNorm" presStyleCnt="0"/>
      <dgm:spPr/>
    </dgm:pt>
    <dgm:pt modelId="{9CC1EC69-71FB-48B1-982E-0FCAB6C759DD}" type="pres">
      <dgm:prSet presAssocID="{441337ED-B68A-4D0F-969B-A4665B12569C}" presName="desComposite" presStyleCnt="0"/>
      <dgm:spPr/>
    </dgm:pt>
    <dgm:pt modelId="{E2AAFFC9-F43D-4CF1-AE7C-94DF4E3216FE}" type="pres">
      <dgm:prSet presAssocID="{441337ED-B68A-4D0F-969B-A4665B12569C}" presName="desCircle" presStyleLbl="node1" presStyleIdx="6" presStyleCnt="15"/>
      <dgm:spPr/>
    </dgm:pt>
    <dgm:pt modelId="{F5F498A1-ADCF-41BA-9897-72F7C9C1AD1B}" type="pres">
      <dgm:prSet presAssocID="{441337ED-B68A-4D0F-969B-A4665B12569C}" presName="chTx" presStyleLbl="revTx" presStyleIdx="13" presStyleCnt="31"/>
      <dgm:spPr/>
    </dgm:pt>
    <dgm:pt modelId="{4888278D-2683-41B4-A344-C03119D4B499}" type="pres">
      <dgm:prSet presAssocID="{441337ED-B68A-4D0F-969B-A4665B12569C}" presName="desTx" presStyleLbl="revTx" presStyleIdx="14" presStyleCnt="31">
        <dgm:presLayoutVars>
          <dgm:bulletEnabled val="1"/>
        </dgm:presLayoutVars>
      </dgm:prSet>
      <dgm:spPr/>
    </dgm:pt>
    <dgm:pt modelId="{7A53F282-5BC9-40B7-B656-EC5C4A6B618E}" type="pres">
      <dgm:prSet presAssocID="{441337ED-B68A-4D0F-969B-A4665B12569C}" presName="desBackupRightNorm" presStyleCnt="0"/>
      <dgm:spPr/>
    </dgm:pt>
    <dgm:pt modelId="{94E17D98-791E-43CC-8001-7B506B9288C2}" type="pres">
      <dgm:prSet presAssocID="{FD7E1A0A-09E5-41E8-9062-B4EB0F81695A}" presName="desSpace" presStyleCnt="0"/>
      <dgm:spPr/>
    </dgm:pt>
    <dgm:pt modelId="{3920C63C-BE8D-4DBE-9604-4163E47A9D54}" type="pres">
      <dgm:prSet presAssocID="{8CD8EB1F-6A4F-4AD1-949D-3E825A4E8747}" presName="desBackupLeftNorm" presStyleCnt="0"/>
      <dgm:spPr/>
    </dgm:pt>
    <dgm:pt modelId="{257B102B-2AAA-4EAC-B8CF-BD20C8CCABCE}" type="pres">
      <dgm:prSet presAssocID="{8CD8EB1F-6A4F-4AD1-949D-3E825A4E8747}" presName="desComposite" presStyleCnt="0"/>
      <dgm:spPr/>
    </dgm:pt>
    <dgm:pt modelId="{DE3C8425-7EF8-48C7-B227-C5E0D896ADA5}" type="pres">
      <dgm:prSet presAssocID="{8CD8EB1F-6A4F-4AD1-949D-3E825A4E8747}" presName="desCircle" presStyleLbl="node1" presStyleIdx="7" presStyleCnt="15"/>
      <dgm:spPr/>
    </dgm:pt>
    <dgm:pt modelId="{B1FF59AD-56E0-40E0-98AF-9C0F647DC296}" type="pres">
      <dgm:prSet presAssocID="{8CD8EB1F-6A4F-4AD1-949D-3E825A4E8747}" presName="chTx" presStyleLbl="revTx" presStyleIdx="15" presStyleCnt="31"/>
      <dgm:spPr/>
    </dgm:pt>
    <dgm:pt modelId="{723C848E-B86F-4325-ABB0-C8ED933A4400}" type="pres">
      <dgm:prSet presAssocID="{8CD8EB1F-6A4F-4AD1-949D-3E825A4E8747}" presName="desTx" presStyleLbl="revTx" presStyleIdx="16" presStyleCnt="31">
        <dgm:presLayoutVars>
          <dgm:bulletEnabled val="1"/>
        </dgm:presLayoutVars>
      </dgm:prSet>
      <dgm:spPr/>
    </dgm:pt>
    <dgm:pt modelId="{E582CC8E-7610-416A-899D-209E84914CBF}" type="pres">
      <dgm:prSet presAssocID="{8CD8EB1F-6A4F-4AD1-949D-3E825A4E8747}" presName="desBackupRightNorm" presStyleCnt="0"/>
      <dgm:spPr/>
    </dgm:pt>
    <dgm:pt modelId="{69167265-8914-4B2C-86A5-E48E0D6BB36E}" type="pres">
      <dgm:prSet presAssocID="{1133C5E0-F5A9-4BD5-9C99-2984F3469A86}" presName="desSpace" presStyleCnt="0"/>
      <dgm:spPr/>
    </dgm:pt>
    <dgm:pt modelId="{E14688FB-3804-4A90-8257-6B7E4B766AD7}" type="pres">
      <dgm:prSet presAssocID="{E448BAB7-81EB-4447-94C6-CBCAEA5B977D}" presName="desBackupLeftNorm" presStyleCnt="0"/>
      <dgm:spPr/>
    </dgm:pt>
    <dgm:pt modelId="{7404103C-F28B-4F02-86BE-761AE7F5E811}" type="pres">
      <dgm:prSet presAssocID="{E448BAB7-81EB-4447-94C6-CBCAEA5B977D}" presName="desComposite" presStyleCnt="0"/>
      <dgm:spPr/>
    </dgm:pt>
    <dgm:pt modelId="{795FE3E4-DB41-4D31-A79A-031AC2A736A2}" type="pres">
      <dgm:prSet presAssocID="{E448BAB7-81EB-4447-94C6-CBCAEA5B977D}" presName="desCircle" presStyleLbl="node1" presStyleIdx="8" presStyleCnt="15"/>
      <dgm:spPr/>
    </dgm:pt>
    <dgm:pt modelId="{93A55EAB-8A7C-4E73-A0B4-1533509DD300}" type="pres">
      <dgm:prSet presAssocID="{E448BAB7-81EB-4447-94C6-CBCAEA5B977D}" presName="chTx" presStyleLbl="revTx" presStyleIdx="17" presStyleCnt="31"/>
      <dgm:spPr/>
    </dgm:pt>
    <dgm:pt modelId="{070E373C-37DF-41C6-A58C-ED05F56706F0}" type="pres">
      <dgm:prSet presAssocID="{E448BAB7-81EB-4447-94C6-CBCAEA5B977D}" presName="desTx" presStyleLbl="revTx" presStyleIdx="18" presStyleCnt="31">
        <dgm:presLayoutVars>
          <dgm:bulletEnabled val="1"/>
        </dgm:presLayoutVars>
      </dgm:prSet>
      <dgm:spPr/>
    </dgm:pt>
    <dgm:pt modelId="{C803995A-A9B6-4AD8-B335-BEFCA85776FC}" type="pres">
      <dgm:prSet presAssocID="{E448BAB7-81EB-4447-94C6-CBCAEA5B977D}" presName="desBackupRightNorm" presStyleCnt="0"/>
      <dgm:spPr/>
    </dgm:pt>
    <dgm:pt modelId="{96C0D3BD-E597-4C2E-976A-6DBAEF71F198}" type="pres">
      <dgm:prSet presAssocID="{0B9F233D-E9DC-44CA-A8A7-B6578D5995D6}" presName="desSpace" presStyleCnt="0"/>
      <dgm:spPr/>
    </dgm:pt>
    <dgm:pt modelId="{CD06F2FF-34A0-4B34-A74D-851D113FE098}" type="pres">
      <dgm:prSet presAssocID="{3200CA17-60C9-48AB-9997-61077DDD2A1C}" presName="desBackupLeftNorm" presStyleCnt="0"/>
      <dgm:spPr/>
    </dgm:pt>
    <dgm:pt modelId="{C32C79AF-6B3A-48D8-AB4A-EF2F3A9AAA04}" type="pres">
      <dgm:prSet presAssocID="{3200CA17-60C9-48AB-9997-61077DDD2A1C}" presName="desComposite" presStyleCnt="0"/>
      <dgm:spPr/>
    </dgm:pt>
    <dgm:pt modelId="{92D4D194-5215-4DE0-9B71-24FA4A31FB96}" type="pres">
      <dgm:prSet presAssocID="{3200CA17-60C9-48AB-9997-61077DDD2A1C}" presName="desCircle" presStyleLbl="node1" presStyleIdx="9" presStyleCnt="15"/>
      <dgm:spPr/>
    </dgm:pt>
    <dgm:pt modelId="{BCA6A53D-0CFE-471B-AB96-7F5C2F122F85}" type="pres">
      <dgm:prSet presAssocID="{3200CA17-60C9-48AB-9997-61077DDD2A1C}" presName="chTx" presStyleLbl="revTx" presStyleIdx="19" presStyleCnt="31"/>
      <dgm:spPr/>
    </dgm:pt>
    <dgm:pt modelId="{7F9760A0-A7FB-47CB-88D1-9C043504FB9D}" type="pres">
      <dgm:prSet presAssocID="{3200CA17-60C9-48AB-9997-61077DDD2A1C}" presName="desTx" presStyleLbl="revTx" presStyleIdx="20" presStyleCnt="31">
        <dgm:presLayoutVars>
          <dgm:bulletEnabled val="1"/>
        </dgm:presLayoutVars>
      </dgm:prSet>
      <dgm:spPr/>
    </dgm:pt>
    <dgm:pt modelId="{87AC9CB9-C28B-465C-B3F5-699DC6921198}" type="pres">
      <dgm:prSet presAssocID="{3200CA17-60C9-48AB-9997-61077DDD2A1C}" presName="desBackupRightNorm" presStyleCnt="0"/>
      <dgm:spPr/>
    </dgm:pt>
    <dgm:pt modelId="{FDF0E466-C73D-4353-8A3A-F082380F04F1}" type="pres">
      <dgm:prSet presAssocID="{671FB0FD-5E1F-4D71-B021-36814DF4B161}" presName="desSpace" presStyleCnt="0"/>
      <dgm:spPr/>
    </dgm:pt>
    <dgm:pt modelId="{16707497-0272-468B-BFEE-B3A5A12B43B6}" type="pres">
      <dgm:prSet presAssocID="{D3B0B6A7-C83C-42FF-947D-5245DA762DF3}" presName="desBackupLeftNorm" presStyleCnt="0"/>
      <dgm:spPr/>
    </dgm:pt>
    <dgm:pt modelId="{2821F347-DE2E-4C2F-98C2-69CDBEFE41A6}" type="pres">
      <dgm:prSet presAssocID="{D3B0B6A7-C83C-42FF-947D-5245DA762DF3}" presName="desComposite" presStyleCnt="0"/>
      <dgm:spPr/>
    </dgm:pt>
    <dgm:pt modelId="{301905AB-8DBF-41A8-84F9-A888EEB17B30}" type="pres">
      <dgm:prSet presAssocID="{D3B0B6A7-C83C-42FF-947D-5245DA762DF3}" presName="desCircle" presStyleLbl="node1" presStyleIdx="10" presStyleCnt="15"/>
      <dgm:spPr/>
    </dgm:pt>
    <dgm:pt modelId="{7A39B101-0197-4771-8E9D-7E520D52A122}" type="pres">
      <dgm:prSet presAssocID="{D3B0B6A7-C83C-42FF-947D-5245DA762DF3}" presName="chTx" presStyleLbl="revTx" presStyleIdx="21" presStyleCnt="31"/>
      <dgm:spPr/>
    </dgm:pt>
    <dgm:pt modelId="{C8A90985-56C0-4868-982A-40EB6268F5E7}" type="pres">
      <dgm:prSet presAssocID="{D3B0B6A7-C83C-42FF-947D-5245DA762DF3}" presName="desTx" presStyleLbl="revTx" presStyleIdx="22" presStyleCnt="31">
        <dgm:presLayoutVars>
          <dgm:bulletEnabled val="1"/>
        </dgm:presLayoutVars>
      </dgm:prSet>
      <dgm:spPr/>
    </dgm:pt>
    <dgm:pt modelId="{04C3221C-855B-42BB-9E00-197E18401C79}" type="pres">
      <dgm:prSet presAssocID="{D3B0B6A7-C83C-42FF-947D-5245DA762DF3}" presName="desBackupRightNorm" presStyleCnt="0"/>
      <dgm:spPr/>
    </dgm:pt>
    <dgm:pt modelId="{7CEB3FAF-4BDB-4F77-8465-CF5BD191B047}" type="pres">
      <dgm:prSet presAssocID="{11B83645-A4EA-42DB-AEA4-0F2113318BAB}" presName="desSpace" presStyleCnt="0"/>
      <dgm:spPr/>
    </dgm:pt>
    <dgm:pt modelId="{82B76662-4C96-4DF7-B6AA-8DE053381ACF}" type="pres">
      <dgm:prSet presAssocID="{A7A593E6-7D94-43B3-856F-D9E6265D7FC2}" presName="desBackupLeftNorm" presStyleCnt="0"/>
      <dgm:spPr/>
    </dgm:pt>
    <dgm:pt modelId="{2D8BE363-F005-4AFA-A09E-FF1BFD7DEEC7}" type="pres">
      <dgm:prSet presAssocID="{A7A593E6-7D94-43B3-856F-D9E6265D7FC2}" presName="desComposite" presStyleCnt="0"/>
      <dgm:spPr/>
    </dgm:pt>
    <dgm:pt modelId="{2D1F9EDB-AD16-41E6-9C32-3739AA6C43E6}" type="pres">
      <dgm:prSet presAssocID="{A7A593E6-7D94-43B3-856F-D9E6265D7FC2}" presName="desCircle" presStyleLbl="node1" presStyleIdx="11" presStyleCnt="15"/>
      <dgm:spPr/>
    </dgm:pt>
    <dgm:pt modelId="{2F119CCB-A628-4133-B683-3048BCB935C1}" type="pres">
      <dgm:prSet presAssocID="{A7A593E6-7D94-43B3-856F-D9E6265D7FC2}" presName="chTx" presStyleLbl="revTx" presStyleIdx="23" presStyleCnt="31"/>
      <dgm:spPr/>
    </dgm:pt>
    <dgm:pt modelId="{582D5DBF-F0D6-4066-A006-878890C52DEA}" type="pres">
      <dgm:prSet presAssocID="{A7A593E6-7D94-43B3-856F-D9E6265D7FC2}" presName="desTx" presStyleLbl="revTx" presStyleIdx="24" presStyleCnt="31">
        <dgm:presLayoutVars>
          <dgm:bulletEnabled val="1"/>
        </dgm:presLayoutVars>
      </dgm:prSet>
      <dgm:spPr/>
    </dgm:pt>
    <dgm:pt modelId="{C959A71D-13CC-4538-B367-D061AE2740B0}" type="pres">
      <dgm:prSet presAssocID="{A7A593E6-7D94-43B3-856F-D9E6265D7FC2}" presName="desBackupRightNorm" presStyleCnt="0"/>
      <dgm:spPr/>
    </dgm:pt>
    <dgm:pt modelId="{D0143211-5854-48BC-87DF-A035A3E1DC99}" type="pres">
      <dgm:prSet presAssocID="{8FC69F61-163B-432A-9E0C-66974E252EAC}" presName="desSpace" presStyleCnt="0"/>
      <dgm:spPr/>
    </dgm:pt>
    <dgm:pt modelId="{9225E80F-09D5-4321-B6DE-97A2CEB3158C}" type="pres">
      <dgm:prSet presAssocID="{C11F4B5C-B1F6-46E3-B1A6-37B1C2808E44}" presName="desBackupLeftNorm" presStyleCnt="0"/>
      <dgm:spPr/>
    </dgm:pt>
    <dgm:pt modelId="{DB4A0D17-710E-4E68-B735-B9D13D0ECD01}" type="pres">
      <dgm:prSet presAssocID="{C11F4B5C-B1F6-46E3-B1A6-37B1C2808E44}" presName="desComposite" presStyleCnt="0"/>
      <dgm:spPr/>
    </dgm:pt>
    <dgm:pt modelId="{5E7A3E74-4605-4489-BEFC-D257B0C8E2F0}" type="pres">
      <dgm:prSet presAssocID="{C11F4B5C-B1F6-46E3-B1A6-37B1C2808E44}" presName="desCircle" presStyleLbl="node1" presStyleIdx="12" presStyleCnt="15"/>
      <dgm:spPr/>
    </dgm:pt>
    <dgm:pt modelId="{903F66AA-0714-4935-98F2-7E25D87D2B7D}" type="pres">
      <dgm:prSet presAssocID="{C11F4B5C-B1F6-46E3-B1A6-37B1C2808E44}" presName="chTx" presStyleLbl="revTx" presStyleIdx="25" presStyleCnt="31"/>
      <dgm:spPr/>
    </dgm:pt>
    <dgm:pt modelId="{13D3D368-DC99-4C23-8560-62EA246B804E}" type="pres">
      <dgm:prSet presAssocID="{C11F4B5C-B1F6-46E3-B1A6-37B1C2808E44}" presName="desTx" presStyleLbl="revTx" presStyleIdx="26" presStyleCnt="31">
        <dgm:presLayoutVars>
          <dgm:bulletEnabled val="1"/>
        </dgm:presLayoutVars>
      </dgm:prSet>
      <dgm:spPr/>
    </dgm:pt>
    <dgm:pt modelId="{4AB96CCF-D3C2-4C55-8044-310BC3EFA483}" type="pres">
      <dgm:prSet presAssocID="{C11F4B5C-B1F6-46E3-B1A6-37B1C2808E44}" presName="desBackupRightNorm" presStyleCnt="0"/>
      <dgm:spPr/>
    </dgm:pt>
    <dgm:pt modelId="{AFBAF620-A2D0-46EE-9195-0C4F78D02EDA}" type="pres">
      <dgm:prSet presAssocID="{3DC55235-79BC-46BF-B062-BC023E0D6527}" presName="desSpace" presStyleCnt="0"/>
      <dgm:spPr/>
    </dgm:pt>
    <dgm:pt modelId="{D88874F6-FC45-4220-A617-EEC2791CD51A}" type="pres">
      <dgm:prSet presAssocID="{D28853B0-C6E1-4A5B-B029-76DF7ED81927}" presName="desBackupLeftNorm" presStyleCnt="0"/>
      <dgm:spPr/>
    </dgm:pt>
    <dgm:pt modelId="{7670691E-9A9B-4268-AABF-1B42B4BD25BD}" type="pres">
      <dgm:prSet presAssocID="{D28853B0-C6E1-4A5B-B029-76DF7ED81927}" presName="desComposite" presStyleCnt="0"/>
      <dgm:spPr/>
    </dgm:pt>
    <dgm:pt modelId="{63CA39F1-15E3-4D41-9C04-E62317B0EAF9}" type="pres">
      <dgm:prSet presAssocID="{D28853B0-C6E1-4A5B-B029-76DF7ED81927}" presName="desCircle" presStyleLbl="node1" presStyleIdx="13" presStyleCnt="15"/>
      <dgm:spPr/>
    </dgm:pt>
    <dgm:pt modelId="{602C59C2-A4D0-43F8-883D-DE96C68A79A0}" type="pres">
      <dgm:prSet presAssocID="{D28853B0-C6E1-4A5B-B029-76DF7ED81927}" presName="chTx" presStyleLbl="revTx" presStyleIdx="27" presStyleCnt="31"/>
      <dgm:spPr/>
    </dgm:pt>
    <dgm:pt modelId="{A7E15C91-B42B-49B8-9BAD-7C2486017085}" type="pres">
      <dgm:prSet presAssocID="{D28853B0-C6E1-4A5B-B029-76DF7ED81927}" presName="desTx" presStyleLbl="revTx" presStyleIdx="28" presStyleCnt="31">
        <dgm:presLayoutVars>
          <dgm:bulletEnabled val="1"/>
        </dgm:presLayoutVars>
      </dgm:prSet>
      <dgm:spPr/>
    </dgm:pt>
    <dgm:pt modelId="{7084A333-0C2E-4642-89DE-9E22FC56499E}" type="pres">
      <dgm:prSet presAssocID="{D28853B0-C6E1-4A5B-B029-76DF7ED81927}" presName="desBackupRightNorm" presStyleCnt="0"/>
      <dgm:spPr/>
    </dgm:pt>
    <dgm:pt modelId="{F6659977-E0C7-4A56-B5DD-CFC125C42DD7}" type="pres">
      <dgm:prSet presAssocID="{12AA93F7-5DBA-4360-972D-85A3BF5F6449}" presName="desSpace" presStyleCnt="0"/>
      <dgm:spPr/>
    </dgm:pt>
    <dgm:pt modelId="{40DC823F-939C-4DE3-BAF0-F33F37455380}" type="pres">
      <dgm:prSet presAssocID="{62D2CC27-D47F-4FED-AF10-3121D2026EAC}" presName="desBackupLeftNorm" presStyleCnt="0"/>
      <dgm:spPr/>
    </dgm:pt>
    <dgm:pt modelId="{24FD8CEF-7EBC-4251-83DE-E77A0DDBE622}" type="pres">
      <dgm:prSet presAssocID="{62D2CC27-D47F-4FED-AF10-3121D2026EAC}" presName="desComposite" presStyleCnt="0"/>
      <dgm:spPr/>
    </dgm:pt>
    <dgm:pt modelId="{782D79FF-AC2C-4CEE-BBC6-A9CA406A6D74}" type="pres">
      <dgm:prSet presAssocID="{62D2CC27-D47F-4FED-AF10-3121D2026EAC}" presName="desCircle" presStyleLbl="node1" presStyleIdx="14" presStyleCnt="15"/>
      <dgm:spPr/>
    </dgm:pt>
    <dgm:pt modelId="{06E396E4-BE15-4F52-AD61-BF9EB85E2609}" type="pres">
      <dgm:prSet presAssocID="{62D2CC27-D47F-4FED-AF10-3121D2026EAC}" presName="chTx" presStyleLbl="revTx" presStyleIdx="29" presStyleCnt="31"/>
      <dgm:spPr/>
    </dgm:pt>
    <dgm:pt modelId="{BA0F21AF-F981-45F3-A313-7E7BB1745662}" type="pres">
      <dgm:prSet presAssocID="{62D2CC27-D47F-4FED-AF10-3121D2026EAC}" presName="desTx" presStyleLbl="revTx" presStyleIdx="30" presStyleCnt="31">
        <dgm:presLayoutVars>
          <dgm:bulletEnabled val="1"/>
        </dgm:presLayoutVars>
      </dgm:prSet>
      <dgm:spPr/>
    </dgm:pt>
    <dgm:pt modelId="{788CB537-31E7-4E03-B104-971F7B827C82}" type="pres">
      <dgm:prSet presAssocID="{62D2CC27-D47F-4FED-AF10-3121D2026EAC}" presName="desBackupRightNorm" presStyleCnt="0"/>
      <dgm:spPr/>
    </dgm:pt>
    <dgm:pt modelId="{E57444D2-2320-4372-B6AA-CD21DD4486F1}" type="pres">
      <dgm:prSet presAssocID="{1EEBCEA1-7EBA-4B0F-A6BE-5D0597FAB70B}" presName="desSpace" presStyleCnt="0"/>
      <dgm:spPr/>
    </dgm:pt>
  </dgm:ptLst>
  <dgm:cxnLst>
    <dgm:cxn modelId="{F2FB5E04-C867-48CE-8E06-EEB4A3724E9A}" type="presOf" srcId="{062B68C7-5E85-4FCB-A038-BF36C8441E43}" destId="{3FBEA6C8-DB5C-4CE5-94E9-2E79A5D97D47}" srcOrd="0" destOrd="0" presId="urn:microsoft.com/office/officeart/2008/layout/CircleAccentTimeline"/>
    <dgm:cxn modelId="{784BE708-52CB-4350-913F-4596E3CB5DF0}" srcId="{EF02E947-336F-4852-A51F-CA70D114FF71}" destId="{EA1FBEF3-16D9-4715-BF59-EA49B149A661}" srcOrd="4" destOrd="0" parTransId="{B8979B8D-BB3F-4030-A2EA-88C9CD1C2489}" sibTransId="{9DCB8F43-9A82-4ECE-8C0C-05F629C6B1B2}"/>
    <dgm:cxn modelId="{131BCC0B-A40E-4742-91C8-0060B1E7012C}" srcId="{EF02E947-336F-4852-A51F-CA70D114FF71}" destId="{E448BAB7-81EB-4447-94C6-CBCAEA5B977D}" srcOrd="8" destOrd="0" parTransId="{12134EA5-BC4B-4E5E-8540-E79170709511}" sibTransId="{0B9F233D-E9DC-44CA-A8A7-B6578D5995D6}"/>
    <dgm:cxn modelId="{7333AF28-70E9-4B10-802D-3A5BC6E21368}" type="presOf" srcId="{C11F4B5C-B1F6-46E3-B1A6-37B1C2808E44}" destId="{903F66AA-0714-4935-98F2-7E25D87D2B7D}" srcOrd="0" destOrd="0" presId="urn:microsoft.com/office/officeart/2008/layout/CircleAccentTimeline"/>
    <dgm:cxn modelId="{9715172C-E646-42B1-B82D-9628EB45BAE6}" type="presOf" srcId="{EA1FBEF3-16D9-4715-BF59-EA49B149A661}" destId="{F167A05B-6CC0-4839-9E92-F94FB2F1E22E}" srcOrd="0" destOrd="0" presId="urn:microsoft.com/office/officeart/2008/layout/CircleAccentTimeline"/>
    <dgm:cxn modelId="{ADC44F2E-A2E1-4D11-ABD8-8032C4A4DAD7}" type="presOf" srcId="{62D2CC27-D47F-4FED-AF10-3121D2026EAC}" destId="{06E396E4-BE15-4F52-AD61-BF9EB85E2609}" srcOrd="0" destOrd="0" presId="urn:microsoft.com/office/officeart/2008/layout/CircleAccentTimeline"/>
    <dgm:cxn modelId="{5DB7703B-D3D6-439E-BF73-C75FD5DBD535}" srcId="{EF02E947-336F-4852-A51F-CA70D114FF71}" destId="{C11F4B5C-B1F6-46E3-B1A6-37B1C2808E44}" srcOrd="12" destOrd="0" parTransId="{86AAD5B7-BA38-47F8-8909-E1DE9060F2CE}" sibTransId="{3DC55235-79BC-46BF-B062-BC023E0D6527}"/>
    <dgm:cxn modelId="{C3F2D83C-24C1-457C-A221-97CF1CCFF4D2}" type="presOf" srcId="{7CDD3648-BD1D-43FD-83CC-9D256FB8323D}" destId="{B7EEA199-4045-483F-8A26-0E945B36E3A4}" srcOrd="0" destOrd="0" presId="urn:microsoft.com/office/officeart/2008/layout/CircleAccentTimeline"/>
    <dgm:cxn modelId="{829D393D-14DD-450F-9AB0-E5FCA77574F1}" type="presOf" srcId="{3200CA17-60C9-48AB-9997-61077DDD2A1C}" destId="{BCA6A53D-0CFE-471B-AB96-7F5C2F122F85}" srcOrd="0" destOrd="0" presId="urn:microsoft.com/office/officeart/2008/layout/CircleAccentTimeline"/>
    <dgm:cxn modelId="{DEB64A60-C2A1-4D6A-95EF-91A5589BC50D}" type="presOf" srcId="{D3B0B6A7-C83C-42FF-947D-5245DA762DF3}" destId="{7A39B101-0197-4771-8E9D-7E520D52A122}" srcOrd="0" destOrd="0" presId="urn:microsoft.com/office/officeart/2008/layout/CircleAccentTimeline"/>
    <dgm:cxn modelId="{23BF6264-56E7-4A64-A8F8-49238405881E}" srcId="{EF02E947-336F-4852-A51F-CA70D114FF71}" destId="{D8727565-CE48-4BE6-B22A-7E75E02BA945}" srcOrd="2" destOrd="0" parTransId="{16277003-E37D-41EC-861A-78EBF15CA688}" sibTransId="{42340895-F92B-4A6F-B3E1-18DF63798E94}"/>
    <dgm:cxn modelId="{E22DB846-1291-443D-BD79-1A10DA2E935A}" type="presOf" srcId="{A7A593E6-7D94-43B3-856F-D9E6265D7FC2}" destId="{2F119CCB-A628-4133-B683-3048BCB935C1}" srcOrd="0" destOrd="0" presId="urn:microsoft.com/office/officeart/2008/layout/CircleAccentTimeline"/>
    <dgm:cxn modelId="{369BA84E-A465-49D2-B56D-506AE8699B96}" type="presOf" srcId="{EF02E947-336F-4852-A51F-CA70D114FF71}" destId="{54FA06D0-4722-4AAC-A607-5EBF9F700134}" srcOrd="0" destOrd="0" presId="urn:microsoft.com/office/officeart/2008/layout/CircleAccentTimeline"/>
    <dgm:cxn modelId="{78CD9C4F-D6D6-46BF-A60B-899C5CE6403B}" srcId="{EF02E947-336F-4852-A51F-CA70D114FF71}" destId="{D28853B0-C6E1-4A5B-B029-76DF7ED81927}" srcOrd="13" destOrd="0" parTransId="{2E1E7B36-2729-4BA5-82EF-A1B56401D559}" sibTransId="{12AA93F7-5DBA-4360-972D-85A3BF5F6449}"/>
    <dgm:cxn modelId="{32A3E56F-2AB3-49BE-B802-43B19894BFBE}" srcId="{EF02E947-336F-4852-A51F-CA70D114FF71}" destId="{62D2CC27-D47F-4FED-AF10-3121D2026EAC}" srcOrd="14" destOrd="0" parTransId="{DD2EC472-61C2-496D-8652-368B11A86703}" sibTransId="{1EEBCEA1-7EBA-4B0F-A6BE-5D0597FAB70B}"/>
    <dgm:cxn modelId="{049E4570-65D5-4837-B337-466C10292438}" srcId="{EF02E947-336F-4852-A51F-CA70D114FF71}" destId="{062B68C7-5E85-4FCB-A038-BF36C8441E43}" srcOrd="1" destOrd="0" parTransId="{D6361547-41AE-4C0E-BB94-F5E0711A8C12}" sibTransId="{577CD29A-484B-4B75-8F45-B0B773543F2E}"/>
    <dgm:cxn modelId="{0B9E3474-34E3-4756-9549-B54DF2E7D2AF}" srcId="{F9EF349E-89A6-4429-91E9-EF93DE9A2F6B}" destId="{EF02E947-336F-4852-A51F-CA70D114FF71}" srcOrd="0" destOrd="0" parTransId="{991672DD-FAB4-47C7-A000-B1BDAEB53FBE}" sibTransId="{63D6B828-788E-45D5-A43A-2E9B494072C7}"/>
    <dgm:cxn modelId="{CDA5B654-A463-41D0-8D81-E22B7AF82C54}" srcId="{EF02E947-336F-4852-A51F-CA70D114FF71}" destId="{441337ED-B68A-4D0F-969B-A4665B12569C}" srcOrd="6" destOrd="0" parTransId="{A0D08203-F7E9-4F62-8C8B-788BA5F3CE89}" sibTransId="{FD7E1A0A-09E5-41E8-9062-B4EB0F81695A}"/>
    <dgm:cxn modelId="{CF42C454-9A35-48B5-8DBD-D734DE4F9904}" type="presOf" srcId="{441337ED-B68A-4D0F-969B-A4665B12569C}" destId="{F5F498A1-ADCF-41BA-9897-72F7C9C1AD1B}" srcOrd="0" destOrd="0" presId="urn:microsoft.com/office/officeart/2008/layout/CircleAccentTimeline"/>
    <dgm:cxn modelId="{A1432381-1CF0-4937-98C3-EAEA1D81A6A3}" type="presOf" srcId="{E448BAB7-81EB-4447-94C6-CBCAEA5B977D}" destId="{93A55EAB-8A7C-4E73-A0B4-1533509DD300}" srcOrd="0" destOrd="0" presId="urn:microsoft.com/office/officeart/2008/layout/CircleAccentTimeline"/>
    <dgm:cxn modelId="{247D3C94-F7C4-4695-98AA-9C8DA88F07CC}" srcId="{EF02E947-336F-4852-A51F-CA70D114FF71}" destId="{A7A593E6-7D94-43B3-856F-D9E6265D7FC2}" srcOrd="11" destOrd="0" parTransId="{0E3477B1-B0D5-4F3E-ABB1-A58B966C66E4}" sibTransId="{8FC69F61-163B-432A-9E0C-66974E252EAC}"/>
    <dgm:cxn modelId="{801B2F96-581E-4E5D-970C-EAE49E64D1D9}" type="presOf" srcId="{F9EF349E-89A6-4429-91E9-EF93DE9A2F6B}" destId="{051D3E1C-1DDE-4C71-8647-0E422A6AE1AC}" srcOrd="0" destOrd="0" presId="urn:microsoft.com/office/officeart/2008/layout/CircleAccentTimeline"/>
    <dgm:cxn modelId="{B8192099-D575-4A4D-A05C-448CE1F68F1D}" srcId="{EF02E947-336F-4852-A51F-CA70D114FF71}" destId="{3200CA17-60C9-48AB-9997-61077DDD2A1C}" srcOrd="9" destOrd="0" parTransId="{A76316DB-BA74-456F-8D50-1BEA3588F790}" sibTransId="{671FB0FD-5E1F-4D71-B021-36814DF4B161}"/>
    <dgm:cxn modelId="{EC137BB2-ECA0-41BA-B0F6-963C49F72300}" srcId="{EF02E947-336F-4852-A51F-CA70D114FF71}" destId="{7FF0058B-B143-4401-921F-6730328A77A3}" srcOrd="0" destOrd="0" parTransId="{B8156DF3-084B-412B-9184-2368AA59F4FD}" sibTransId="{C42F0E63-D1EF-4915-9257-93C864B8004D}"/>
    <dgm:cxn modelId="{46F37EB3-5957-4C44-919F-B12273AFAE58}" srcId="{EF02E947-336F-4852-A51F-CA70D114FF71}" destId="{D3B0B6A7-C83C-42FF-947D-5245DA762DF3}" srcOrd="10" destOrd="0" parTransId="{2E74797D-5FDB-430C-B3A7-7C0B80CCCC15}" sibTransId="{11B83645-A4EA-42DB-AEA4-0F2113318BAB}"/>
    <dgm:cxn modelId="{F3AC1BB8-5C73-4717-868B-E8FC197C2094}" srcId="{EF02E947-336F-4852-A51F-CA70D114FF71}" destId="{7CDD3648-BD1D-43FD-83CC-9D256FB8323D}" srcOrd="5" destOrd="0" parTransId="{B17755E6-D0A6-423E-9082-606225E761AF}" sibTransId="{5215382E-2397-44AE-AA0D-55335B9282C5}"/>
    <dgm:cxn modelId="{DE7C70CF-60D1-4D7C-883D-94B112F79860}" type="presOf" srcId="{8CD8EB1F-6A4F-4AD1-949D-3E825A4E8747}" destId="{B1FF59AD-56E0-40E0-98AF-9C0F647DC296}" srcOrd="0" destOrd="0" presId="urn:microsoft.com/office/officeart/2008/layout/CircleAccentTimeline"/>
    <dgm:cxn modelId="{A9AF0EE3-9A1C-4011-8992-2724134D03D9}" type="presOf" srcId="{7FF0058B-B143-4401-921F-6730328A77A3}" destId="{17A1C5E6-491C-498F-A086-7475E43211C1}" srcOrd="0" destOrd="0" presId="urn:microsoft.com/office/officeart/2008/layout/CircleAccentTimeline"/>
    <dgm:cxn modelId="{6504E7EC-F27D-4DDD-8745-4E4AFDCA3E16}" srcId="{EF02E947-336F-4852-A51F-CA70D114FF71}" destId="{8CD8EB1F-6A4F-4AD1-949D-3E825A4E8747}" srcOrd="7" destOrd="0" parTransId="{72C5AA2F-C835-4A0A-9BCB-DE9472D0432D}" sibTransId="{1133C5E0-F5A9-4BD5-9C99-2984F3469A86}"/>
    <dgm:cxn modelId="{ECF14AF0-A1ED-465C-BD55-DB8788279919}" type="presOf" srcId="{6D746784-96C2-4DAF-9147-1433CBEDA6D6}" destId="{173FB4E6-13C4-4E02-838A-D1F9D3A39CD5}" srcOrd="0" destOrd="0" presId="urn:microsoft.com/office/officeart/2008/layout/CircleAccentTimeline"/>
    <dgm:cxn modelId="{A4351AF5-6A01-4501-99BF-E0FFD3B7CDB8}" type="presOf" srcId="{D8727565-CE48-4BE6-B22A-7E75E02BA945}" destId="{CE5BA823-D072-4967-9005-D08A985018AC}" srcOrd="0" destOrd="0" presId="urn:microsoft.com/office/officeart/2008/layout/CircleAccentTimeline"/>
    <dgm:cxn modelId="{2E54D8F5-5938-4C68-A0C4-B1D2F3DE30DE}" type="presOf" srcId="{D28853B0-C6E1-4A5B-B029-76DF7ED81927}" destId="{602C59C2-A4D0-43F8-883D-DE96C68A79A0}" srcOrd="0" destOrd="0" presId="urn:microsoft.com/office/officeart/2008/layout/CircleAccentTimeline"/>
    <dgm:cxn modelId="{1AC88BFE-A0C0-4F67-9972-101D06EABECE}" srcId="{EF02E947-336F-4852-A51F-CA70D114FF71}" destId="{6D746784-96C2-4DAF-9147-1433CBEDA6D6}" srcOrd="3" destOrd="0" parTransId="{64D38000-F030-40DB-B955-5836A3A51E08}" sibTransId="{1D09B337-0D38-4DF6-8334-1205B8833783}"/>
    <dgm:cxn modelId="{576BC4A7-95F1-4DA4-B98D-D3C591D0D207}" type="presParOf" srcId="{051D3E1C-1DDE-4C71-8647-0E422A6AE1AC}" destId="{061B7E19-942F-497B-AF3A-B18AD637C4E0}" srcOrd="0" destOrd="0" presId="urn:microsoft.com/office/officeart/2008/layout/CircleAccentTimeline"/>
    <dgm:cxn modelId="{07909E63-BF1D-4735-B48B-3DFC7E49C5C6}" type="presParOf" srcId="{061B7E19-942F-497B-AF3A-B18AD637C4E0}" destId="{9CCFA4E9-11BE-49FF-B577-A89CCA11D08D}" srcOrd="0" destOrd="0" presId="urn:microsoft.com/office/officeart/2008/layout/CircleAccentTimeline"/>
    <dgm:cxn modelId="{D0A37F01-1CF6-4535-8FFF-C7E83859047D}" type="presParOf" srcId="{061B7E19-942F-497B-AF3A-B18AD637C4E0}" destId="{54FA06D0-4722-4AAC-A607-5EBF9F700134}" srcOrd="1" destOrd="0" presId="urn:microsoft.com/office/officeart/2008/layout/CircleAccentTimeline"/>
    <dgm:cxn modelId="{38BF72E5-AA43-4BC6-83A7-424BEF163D82}" type="presParOf" srcId="{061B7E19-942F-497B-AF3A-B18AD637C4E0}" destId="{9FC605C7-A637-44E0-8F60-BD7BD0EF392C}" srcOrd="2" destOrd="0" presId="urn:microsoft.com/office/officeart/2008/layout/CircleAccentTimeline"/>
    <dgm:cxn modelId="{F85C4400-04F4-4125-BEF3-882CF446902F}" type="presParOf" srcId="{051D3E1C-1DDE-4C71-8647-0E422A6AE1AC}" destId="{7FDE520E-5136-44D3-B1D7-598B82D1F076}" srcOrd="1" destOrd="0" presId="urn:microsoft.com/office/officeart/2008/layout/CircleAccentTimeline"/>
    <dgm:cxn modelId="{B96597AB-F989-45D7-8E80-79143FEAD904}" type="presParOf" srcId="{051D3E1C-1DDE-4C71-8647-0E422A6AE1AC}" destId="{59E75030-BA36-4CB0-8364-71232EE0F387}" srcOrd="2" destOrd="0" presId="urn:microsoft.com/office/officeart/2008/layout/CircleAccentTimeline"/>
    <dgm:cxn modelId="{349C8180-CA34-4536-BEDB-C6923B50432D}" type="presParOf" srcId="{051D3E1C-1DDE-4C71-8647-0E422A6AE1AC}" destId="{C289322F-D287-4DA8-A1F5-CD9E92CBED0B}" srcOrd="3" destOrd="0" presId="urn:microsoft.com/office/officeart/2008/layout/CircleAccentTimeline"/>
    <dgm:cxn modelId="{8A22F86D-A8AB-43DA-AAB9-7123E4EB5D88}" type="presParOf" srcId="{051D3E1C-1DDE-4C71-8647-0E422A6AE1AC}" destId="{F59E1BED-B119-4531-92B2-CC6104E2F8D3}" srcOrd="4" destOrd="0" presId="urn:microsoft.com/office/officeart/2008/layout/CircleAccentTimeline"/>
    <dgm:cxn modelId="{B60569CD-3CBA-4561-BAC9-D4D7D1E8686E}" type="presParOf" srcId="{F59E1BED-B119-4531-92B2-CC6104E2F8D3}" destId="{8AC0CEB2-A7A7-4C1F-A5F4-905E8F6554C6}" srcOrd="0" destOrd="0" presId="urn:microsoft.com/office/officeart/2008/layout/CircleAccentTimeline"/>
    <dgm:cxn modelId="{BCA88E8A-C75E-4C18-9B6E-F98E9A8AA09D}" type="presParOf" srcId="{F59E1BED-B119-4531-92B2-CC6104E2F8D3}" destId="{17A1C5E6-491C-498F-A086-7475E43211C1}" srcOrd="1" destOrd="0" presId="urn:microsoft.com/office/officeart/2008/layout/CircleAccentTimeline"/>
    <dgm:cxn modelId="{87B4366A-B77A-4341-9EAC-1CEBC1D1B861}" type="presParOf" srcId="{F59E1BED-B119-4531-92B2-CC6104E2F8D3}" destId="{87211C9C-B860-44D0-8407-73B0D67605A7}" srcOrd="2" destOrd="0" presId="urn:microsoft.com/office/officeart/2008/layout/CircleAccentTimeline"/>
    <dgm:cxn modelId="{244828D2-EA61-489E-AF2F-4B9C6F1E8646}" type="presParOf" srcId="{051D3E1C-1DDE-4C71-8647-0E422A6AE1AC}" destId="{B4417612-7F3B-402A-9F5A-6BF1E1685364}" srcOrd="5" destOrd="0" presId="urn:microsoft.com/office/officeart/2008/layout/CircleAccentTimeline"/>
    <dgm:cxn modelId="{2199E9C6-B1E6-4EC4-AA29-72EFB22B827E}" type="presParOf" srcId="{051D3E1C-1DDE-4C71-8647-0E422A6AE1AC}" destId="{2EBA8D72-7350-41DF-A821-1C245D12CBA2}" srcOrd="6" destOrd="0" presId="urn:microsoft.com/office/officeart/2008/layout/CircleAccentTimeline"/>
    <dgm:cxn modelId="{F8F9B85B-9922-4144-A587-201233C4B19B}" type="presParOf" srcId="{051D3E1C-1DDE-4C71-8647-0E422A6AE1AC}" destId="{A9C1BF63-3772-4A4A-B4FE-3FB4FDEE4DB8}" srcOrd="7" destOrd="0" presId="urn:microsoft.com/office/officeart/2008/layout/CircleAccentTimeline"/>
    <dgm:cxn modelId="{9789B9DB-3B02-41A7-85F0-02E588242D8E}" type="presParOf" srcId="{051D3E1C-1DDE-4C71-8647-0E422A6AE1AC}" destId="{ADEACA1B-D04A-458A-8F8F-0E06AFC104A8}" srcOrd="8" destOrd="0" presId="urn:microsoft.com/office/officeart/2008/layout/CircleAccentTimeline"/>
    <dgm:cxn modelId="{577F2B0B-8D58-4DCB-8D4E-E6BC41275490}" type="presParOf" srcId="{ADEACA1B-D04A-458A-8F8F-0E06AFC104A8}" destId="{4F2B1596-8C8D-40ED-99D3-DDD7C1638B59}" srcOrd="0" destOrd="0" presId="urn:microsoft.com/office/officeart/2008/layout/CircleAccentTimeline"/>
    <dgm:cxn modelId="{808845B1-4D13-4E66-804C-12015C4AB89A}" type="presParOf" srcId="{ADEACA1B-D04A-458A-8F8F-0E06AFC104A8}" destId="{3FBEA6C8-DB5C-4CE5-94E9-2E79A5D97D47}" srcOrd="1" destOrd="0" presId="urn:microsoft.com/office/officeart/2008/layout/CircleAccentTimeline"/>
    <dgm:cxn modelId="{5353A4D0-3D1F-477B-98F8-EE5A6E7DFB9C}" type="presParOf" srcId="{ADEACA1B-D04A-458A-8F8F-0E06AFC104A8}" destId="{DB169606-28E2-4328-B141-CE8E81256564}" srcOrd="2" destOrd="0" presId="urn:microsoft.com/office/officeart/2008/layout/CircleAccentTimeline"/>
    <dgm:cxn modelId="{E20BF797-FA7D-49E6-8B26-73B27F24CF67}" type="presParOf" srcId="{051D3E1C-1DDE-4C71-8647-0E422A6AE1AC}" destId="{4E7D4A5F-B603-471C-A19A-591F390B5120}" srcOrd="9" destOrd="0" presId="urn:microsoft.com/office/officeart/2008/layout/CircleAccentTimeline"/>
    <dgm:cxn modelId="{AF4BD2D3-294F-48A3-9F68-8A98A3C7637D}" type="presParOf" srcId="{051D3E1C-1DDE-4C71-8647-0E422A6AE1AC}" destId="{CC880FE0-2B70-44C1-8ADB-F91F1E699331}" srcOrd="10" destOrd="0" presId="urn:microsoft.com/office/officeart/2008/layout/CircleAccentTimeline"/>
    <dgm:cxn modelId="{7F901C74-7D58-49E6-A361-B8807940855D}" type="presParOf" srcId="{051D3E1C-1DDE-4C71-8647-0E422A6AE1AC}" destId="{341C4C4D-F9A5-4165-A962-CE33C1C7A085}" srcOrd="11" destOrd="0" presId="urn:microsoft.com/office/officeart/2008/layout/CircleAccentTimeline"/>
    <dgm:cxn modelId="{6F262886-1855-4A47-B93D-6EC8FEAD9C57}" type="presParOf" srcId="{051D3E1C-1DDE-4C71-8647-0E422A6AE1AC}" destId="{319066B3-386C-4DBA-B4F1-A0761BDEF6FE}" srcOrd="12" destOrd="0" presId="urn:microsoft.com/office/officeart/2008/layout/CircleAccentTimeline"/>
    <dgm:cxn modelId="{8274B3C2-DA11-4016-8330-8428AE683560}" type="presParOf" srcId="{319066B3-386C-4DBA-B4F1-A0761BDEF6FE}" destId="{E99482BB-513B-4EAE-B600-42A8B1237D80}" srcOrd="0" destOrd="0" presId="urn:microsoft.com/office/officeart/2008/layout/CircleAccentTimeline"/>
    <dgm:cxn modelId="{976D1A2E-9273-4CBC-81D5-A6EBCDFC788D}" type="presParOf" srcId="{319066B3-386C-4DBA-B4F1-A0761BDEF6FE}" destId="{CE5BA823-D072-4967-9005-D08A985018AC}" srcOrd="1" destOrd="0" presId="urn:microsoft.com/office/officeart/2008/layout/CircleAccentTimeline"/>
    <dgm:cxn modelId="{5E5C1E40-95E6-4C4A-9D91-59304E3D578D}" type="presParOf" srcId="{319066B3-386C-4DBA-B4F1-A0761BDEF6FE}" destId="{FCC068F8-6273-4AEB-A4DD-43776CCA9F53}" srcOrd="2" destOrd="0" presId="urn:microsoft.com/office/officeart/2008/layout/CircleAccentTimeline"/>
    <dgm:cxn modelId="{B42F76FB-90BD-4675-BD3C-7F4D2D497B8D}" type="presParOf" srcId="{051D3E1C-1DDE-4C71-8647-0E422A6AE1AC}" destId="{45A51560-2859-464C-A960-A76D77390088}" srcOrd="13" destOrd="0" presId="urn:microsoft.com/office/officeart/2008/layout/CircleAccentTimeline"/>
    <dgm:cxn modelId="{2BC1301D-0DD9-4B11-A3BD-DD301E2643F5}" type="presParOf" srcId="{051D3E1C-1DDE-4C71-8647-0E422A6AE1AC}" destId="{93E73334-E341-40F3-94A7-484B629BAEC3}" srcOrd="14" destOrd="0" presId="urn:microsoft.com/office/officeart/2008/layout/CircleAccentTimeline"/>
    <dgm:cxn modelId="{BC6642F2-05BC-4A32-B392-14B0218EB95A}" type="presParOf" srcId="{051D3E1C-1DDE-4C71-8647-0E422A6AE1AC}" destId="{90AC9FD8-DD1E-4CF8-B23C-BD4D01F3204F}" srcOrd="15" destOrd="0" presId="urn:microsoft.com/office/officeart/2008/layout/CircleAccentTimeline"/>
    <dgm:cxn modelId="{2FB44037-AD1C-4A13-8A4C-79D1B11012EB}" type="presParOf" srcId="{051D3E1C-1DDE-4C71-8647-0E422A6AE1AC}" destId="{4B058F1A-6C0B-4ABF-8809-CF300D37BAB1}" srcOrd="16" destOrd="0" presId="urn:microsoft.com/office/officeart/2008/layout/CircleAccentTimeline"/>
    <dgm:cxn modelId="{78697048-7918-497C-AF45-8773D182DC42}" type="presParOf" srcId="{4B058F1A-6C0B-4ABF-8809-CF300D37BAB1}" destId="{F3CF8D95-E2D1-431D-95E4-004C7427B3F0}" srcOrd="0" destOrd="0" presId="urn:microsoft.com/office/officeart/2008/layout/CircleAccentTimeline"/>
    <dgm:cxn modelId="{67C89E17-92DD-4753-A249-622310F6281B}" type="presParOf" srcId="{4B058F1A-6C0B-4ABF-8809-CF300D37BAB1}" destId="{173FB4E6-13C4-4E02-838A-D1F9D3A39CD5}" srcOrd="1" destOrd="0" presId="urn:microsoft.com/office/officeart/2008/layout/CircleAccentTimeline"/>
    <dgm:cxn modelId="{E2FEAD75-F315-49E9-8231-0A479960AE20}" type="presParOf" srcId="{4B058F1A-6C0B-4ABF-8809-CF300D37BAB1}" destId="{FB383234-B328-43BC-89D6-5F1CC19EF0D7}" srcOrd="2" destOrd="0" presId="urn:microsoft.com/office/officeart/2008/layout/CircleAccentTimeline"/>
    <dgm:cxn modelId="{65163DFB-77EF-4CA1-9E8C-607CC4C1A009}" type="presParOf" srcId="{051D3E1C-1DDE-4C71-8647-0E422A6AE1AC}" destId="{A8E7404F-6A28-4EE4-922C-1784CB4FDD5E}" srcOrd="17" destOrd="0" presId="urn:microsoft.com/office/officeart/2008/layout/CircleAccentTimeline"/>
    <dgm:cxn modelId="{367E3271-86B1-4C0A-B300-D7F85438FE62}" type="presParOf" srcId="{051D3E1C-1DDE-4C71-8647-0E422A6AE1AC}" destId="{DC2669F4-8ADE-4BF0-8B7F-1DBA77C95A89}" srcOrd="18" destOrd="0" presId="urn:microsoft.com/office/officeart/2008/layout/CircleAccentTimeline"/>
    <dgm:cxn modelId="{ED553139-FA3D-4136-AB38-7E85E7EBDA0D}" type="presParOf" srcId="{051D3E1C-1DDE-4C71-8647-0E422A6AE1AC}" destId="{2B05EC46-CEEF-4D3B-A3DD-DB98A21717E7}" srcOrd="19" destOrd="0" presId="urn:microsoft.com/office/officeart/2008/layout/CircleAccentTimeline"/>
    <dgm:cxn modelId="{5488E2C4-B3EA-43C4-B407-09C144B97334}" type="presParOf" srcId="{051D3E1C-1DDE-4C71-8647-0E422A6AE1AC}" destId="{69600650-ACF1-482A-B987-0FE51408864A}" srcOrd="20" destOrd="0" presId="urn:microsoft.com/office/officeart/2008/layout/CircleAccentTimeline"/>
    <dgm:cxn modelId="{04F847F8-C304-4674-8816-9DCF4AFB16C9}" type="presParOf" srcId="{69600650-ACF1-482A-B987-0FE51408864A}" destId="{50E42B49-9F85-4DAD-9F3D-3FF974ACA465}" srcOrd="0" destOrd="0" presId="urn:microsoft.com/office/officeart/2008/layout/CircleAccentTimeline"/>
    <dgm:cxn modelId="{6252F390-D665-405C-A709-BE2784A7D10B}" type="presParOf" srcId="{69600650-ACF1-482A-B987-0FE51408864A}" destId="{F167A05B-6CC0-4839-9E92-F94FB2F1E22E}" srcOrd="1" destOrd="0" presId="urn:microsoft.com/office/officeart/2008/layout/CircleAccentTimeline"/>
    <dgm:cxn modelId="{AD966824-B2AF-48AD-AC5F-68A23BECA53D}" type="presParOf" srcId="{69600650-ACF1-482A-B987-0FE51408864A}" destId="{FB4C5BCA-C576-4FC0-8849-B278CEBB4AB1}" srcOrd="2" destOrd="0" presId="urn:microsoft.com/office/officeart/2008/layout/CircleAccentTimeline"/>
    <dgm:cxn modelId="{EF3D8DCE-AC61-49D2-836B-723389E01D2E}" type="presParOf" srcId="{051D3E1C-1DDE-4C71-8647-0E422A6AE1AC}" destId="{14C5013C-606D-48E1-AEC9-91B99F6CC4CC}" srcOrd="21" destOrd="0" presId="urn:microsoft.com/office/officeart/2008/layout/CircleAccentTimeline"/>
    <dgm:cxn modelId="{83F0C5F1-261F-486F-B202-93E302145815}" type="presParOf" srcId="{051D3E1C-1DDE-4C71-8647-0E422A6AE1AC}" destId="{184092E7-5BBA-4199-A439-B6D7D7C5E852}" srcOrd="22" destOrd="0" presId="urn:microsoft.com/office/officeart/2008/layout/CircleAccentTimeline"/>
    <dgm:cxn modelId="{9D1C1442-EF41-485A-B052-FBA7697611C1}" type="presParOf" srcId="{051D3E1C-1DDE-4C71-8647-0E422A6AE1AC}" destId="{FB9F69BC-2F4D-41C0-A393-1F03CBF17D77}" srcOrd="23" destOrd="0" presId="urn:microsoft.com/office/officeart/2008/layout/CircleAccentTimeline"/>
    <dgm:cxn modelId="{0A0D65E7-CD49-4DB5-BFA1-8A4D66DA059F}" type="presParOf" srcId="{051D3E1C-1DDE-4C71-8647-0E422A6AE1AC}" destId="{8504E13A-A5FB-4159-87C4-BF828A6592B5}" srcOrd="24" destOrd="0" presId="urn:microsoft.com/office/officeart/2008/layout/CircleAccentTimeline"/>
    <dgm:cxn modelId="{D8F21309-493A-4F1C-A2B5-1096A3588004}" type="presParOf" srcId="{8504E13A-A5FB-4159-87C4-BF828A6592B5}" destId="{8BBD6BB0-EAAD-44BB-91C0-64AECA01F506}" srcOrd="0" destOrd="0" presId="urn:microsoft.com/office/officeart/2008/layout/CircleAccentTimeline"/>
    <dgm:cxn modelId="{B7627F1F-FFA9-418C-AC0E-DB7EDA3F6ECD}" type="presParOf" srcId="{8504E13A-A5FB-4159-87C4-BF828A6592B5}" destId="{B7EEA199-4045-483F-8A26-0E945B36E3A4}" srcOrd="1" destOrd="0" presId="urn:microsoft.com/office/officeart/2008/layout/CircleAccentTimeline"/>
    <dgm:cxn modelId="{10B2D3DF-580A-4A47-8F7A-FEA1D4436ECD}" type="presParOf" srcId="{8504E13A-A5FB-4159-87C4-BF828A6592B5}" destId="{55C8B6E6-43D8-4A06-89E0-66839CC926FA}" srcOrd="2" destOrd="0" presId="urn:microsoft.com/office/officeart/2008/layout/CircleAccentTimeline"/>
    <dgm:cxn modelId="{D5767E88-3B92-446C-A74F-CEAC31DEE471}" type="presParOf" srcId="{051D3E1C-1DDE-4C71-8647-0E422A6AE1AC}" destId="{D967CDB4-068A-4AD7-8868-67C745510B9C}" srcOrd="25" destOrd="0" presId="urn:microsoft.com/office/officeart/2008/layout/CircleAccentTimeline"/>
    <dgm:cxn modelId="{A365AE0A-6FCC-4034-944B-6746B477CC64}" type="presParOf" srcId="{051D3E1C-1DDE-4C71-8647-0E422A6AE1AC}" destId="{A660110A-598B-49F2-814D-E0658A81728B}" srcOrd="26" destOrd="0" presId="urn:microsoft.com/office/officeart/2008/layout/CircleAccentTimeline"/>
    <dgm:cxn modelId="{02916D12-EDCB-48C4-9C87-053BAFFE9327}" type="presParOf" srcId="{051D3E1C-1DDE-4C71-8647-0E422A6AE1AC}" destId="{E623EC16-2C1A-4EA5-A580-76DAC4E3EAD7}" srcOrd="27" destOrd="0" presId="urn:microsoft.com/office/officeart/2008/layout/CircleAccentTimeline"/>
    <dgm:cxn modelId="{F1B9E823-D3E7-4B85-99EB-420E8C839153}" type="presParOf" srcId="{051D3E1C-1DDE-4C71-8647-0E422A6AE1AC}" destId="{9CC1EC69-71FB-48B1-982E-0FCAB6C759DD}" srcOrd="28" destOrd="0" presId="urn:microsoft.com/office/officeart/2008/layout/CircleAccentTimeline"/>
    <dgm:cxn modelId="{27F2F5F1-47A8-4722-A913-8C55C237E7DF}" type="presParOf" srcId="{9CC1EC69-71FB-48B1-982E-0FCAB6C759DD}" destId="{E2AAFFC9-F43D-4CF1-AE7C-94DF4E3216FE}" srcOrd="0" destOrd="0" presId="urn:microsoft.com/office/officeart/2008/layout/CircleAccentTimeline"/>
    <dgm:cxn modelId="{681A1FBE-9851-4D1F-929E-9534A67F87E6}" type="presParOf" srcId="{9CC1EC69-71FB-48B1-982E-0FCAB6C759DD}" destId="{F5F498A1-ADCF-41BA-9897-72F7C9C1AD1B}" srcOrd="1" destOrd="0" presId="urn:microsoft.com/office/officeart/2008/layout/CircleAccentTimeline"/>
    <dgm:cxn modelId="{A4B00196-1117-4C83-B218-93C996211E40}" type="presParOf" srcId="{9CC1EC69-71FB-48B1-982E-0FCAB6C759DD}" destId="{4888278D-2683-41B4-A344-C03119D4B499}" srcOrd="2" destOrd="0" presId="urn:microsoft.com/office/officeart/2008/layout/CircleAccentTimeline"/>
    <dgm:cxn modelId="{8C374565-F774-4846-A993-102266429BF0}" type="presParOf" srcId="{051D3E1C-1DDE-4C71-8647-0E422A6AE1AC}" destId="{7A53F282-5BC9-40B7-B656-EC5C4A6B618E}" srcOrd="29" destOrd="0" presId="urn:microsoft.com/office/officeart/2008/layout/CircleAccentTimeline"/>
    <dgm:cxn modelId="{8435F010-4911-446F-87B5-C9680316D399}" type="presParOf" srcId="{051D3E1C-1DDE-4C71-8647-0E422A6AE1AC}" destId="{94E17D98-791E-43CC-8001-7B506B9288C2}" srcOrd="30" destOrd="0" presId="urn:microsoft.com/office/officeart/2008/layout/CircleAccentTimeline"/>
    <dgm:cxn modelId="{0848B135-6C55-4A8F-9359-1DA2E2D99AD7}" type="presParOf" srcId="{051D3E1C-1DDE-4C71-8647-0E422A6AE1AC}" destId="{3920C63C-BE8D-4DBE-9604-4163E47A9D54}" srcOrd="31" destOrd="0" presId="urn:microsoft.com/office/officeart/2008/layout/CircleAccentTimeline"/>
    <dgm:cxn modelId="{4349E616-C46E-4CC7-8356-D4EB2840A69B}" type="presParOf" srcId="{051D3E1C-1DDE-4C71-8647-0E422A6AE1AC}" destId="{257B102B-2AAA-4EAC-B8CF-BD20C8CCABCE}" srcOrd="32" destOrd="0" presId="urn:microsoft.com/office/officeart/2008/layout/CircleAccentTimeline"/>
    <dgm:cxn modelId="{40E88EC0-F89A-4A74-A077-63F5EF403CD8}" type="presParOf" srcId="{257B102B-2AAA-4EAC-B8CF-BD20C8CCABCE}" destId="{DE3C8425-7EF8-48C7-B227-C5E0D896ADA5}" srcOrd="0" destOrd="0" presId="urn:microsoft.com/office/officeart/2008/layout/CircleAccentTimeline"/>
    <dgm:cxn modelId="{B3F508A4-5E98-4A4F-8D74-2FA3B8A65AFE}" type="presParOf" srcId="{257B102B-2AAA-4EAC-B8CF-BD20C8CCABCE}" destId="{B1FF59AD-56E0-40E0-98AF-9C0F647DC296}" srcOrd="1" destOrd="0" presId="urn:microsoft.com/office/officeart/2008/layout/CircleAccentTimeline"/>
    <dgm:cxn modelId="{DFBA2628-F4B8-4695-BC9C-25C1BB2F0E4B}" type="presParOf" srcId="{257B102B-2AAA-4EAC-B8CF-BD20C8CCABCE}" destId="{723C848E-B86F-4325-ABB0-C8ED933A4400}" srcOrd="2" destOrd="0" presId="urn:microsoft.com/office/officeart/2008/layout/CircleAccentTimeline"/>
    <dgm:cxn modelId="{634B79CF-9B60-419E-AB59-009095F4894A}" type="presParOf" srcId="{051D3E1C-1DDE-4C71-8647-0E422A6AE1AC}" destId="{E582CC8E-7610-416A-899D-209E84914CBF}" srcOrd="33" destOrd="0" presId="urn:microsoft.com/office/officeart/2008/layout/CircleAccentTimeline"/>
    <dgm:cxn modelId="{62D2FEAD-3E4D-4B52-9465-2237F0D639F1}" type="presParOf" srcId="{051D3E1C-1DDE-4C71-8647-0E422A6AE1AC}" destId="{69167265-8914-4B2C-86A5-E48E0D6BB36E}" srcOrd="34" destOrd="0" presId="urn:microsoft.com/office/officeart/2008/layout/CircleAccentTimeline"/>
    <dgm:cxn modelId="{5ED6C552-F983-4825-8AA1-2FFB0FB0EADF}" type="presParOf" srcId="{051D3E1C-1DDE-4C71-8647-0E422A6AE1AC}" destId="{E14688FB-3804-4A90-8257-6B7E4B766AD7}" srcOrd="35" destOrd="0" presId="urn:microsoft.com/office/officeart/2008/layout/CircleAccentTimeline"/>
    <dgm:cxn modelId="{D111BD3F-BBE0-43F9-B9CE-CCE8F5428768}" type="presParOf" srcId="{051D3E1C-1DDE-4C71-8647-0E422A6AE1AC}" destId="{7404103C-F28B-4F02-86BE-761AE7F5E811}" srcOrd="36" destOrd="0" presId="urn:microsoft.com/office/officeart/2008/layout/CircleAccentTimeline"/>
    <dgm:cxn modelId="{1FB9563D-0999-4BC1-BBD2-5FFBCDA8D6F6}" type="presParOf" srcId="{7404103C-F28B-4F02-86BE-761AE7F5E811}" destId="{795FE3E4-DB41-4D31-A79A-031AC2A736A2}" srcOrd="0" destOrd="0" presId="urn:microsoft.com/office/officeart/2008/layout/CircleAccentTimeline"/>
    <dgm:cxn modelId="{5944E69F-05C2-4368-91F2-FE6DAD167B41}" type="presParOf" srcId="{7404103C-F28B-4F02-86BE-761AE7F5E811}" destId="{93A55EAB-8A7C-4E73-A0B4-1533509DD300}" srcOrd="1" destOrd="0" presId="urn:microsoft.com/office/officeart/2008/layout/CircleAccentTimeline"/>
    <dgm:cxn modelId="{CE67B70D-FE7A-4537-B444-97450E914DAB}" type="presParOf" srcId="{7404103C-F28B-4F02-86BE-761AE7F5E811}" destId="{070E373C-37DF-41C6-A58C-ED05F56706F0}" srcOrd="2" destOrd="0" presId="urn:microsoft.com/office/officeart/2008/layout/CircleAccentTimeline"/>
    <dgm:cxn modelId="{67FA3F98-081E-4931-B449-0DB6C0CB1A08}" type="presParOf" srcId="{051D3E1C-1DDE-4C71-8647-0E422A6AE1AC}" destId="{C803995A-A9B6-4AD8-B335-BEFCA85776FC}" srcOrd="37" destOrd="0" presId="urn:microsoft.com/office/officeart/2008/layout/CircleAccentTimeline"/>
    <dgm:cxn modelId="{5ECE6E00-A186-4DA7-9CBA-F20ADAAEE703}" type="presParOf" srcId="{051D3E1C-1DDE-4C71-8647-0E422A6AE1AC}" destId="{96C0D3BD-E597-4C2E-976A-6DBAEF71F198}" srcOrd="38" destOrd="0" presId="urn:microsoft.com/office/officeart/2008/layout/CircleAccentTimeline"/>
    <dgm:cxn modelId="{7609C7B9-D618-4482-9217-F447852F928D}" type="presParOf" srcId="{051D3E1C-1DDE-4C71-8647-0E422A6AE1AC}" destId="{CD06F2FF-34A0-4B34-A74D-851D113FE098}" srcOrd="39" destOrd="0" presId="urn:microsoft.com/office/officeart/2008/layout/CircleAccentTimeline"/>
    <dgm:cxn modelId="{9077ADC0-CDBC-49E0-9652-D70E9F2882C1}" type="presParOf" srcId="{051D3E1C-1DDE-4C71-8647-0E422A6AE1AC}" destId="{C32C79AF-6B3A-48D8-AB4A-EF2F3A9AAA04}" srcOrd="40" destOrd="0" presId="urn:microsoft.com/office/officeart/2008/layout/CircleAccentTimeline"/>
    <dgm:cxn modelId="{B7616B2B-F2F4-4293-B329-0DC339E5A0E7}" type="presParOf" srcId="{C32C79AF-6B3A-48D8-AB4A-EF2F3A9AAA04}" destId="{92D4D194-5215-4DE0-9B71-24FA4A31FB96}" srcOrd="0" destOrd="0" presId="urn:microsoft.com/office/officeart/2008/layout/CircleAccentTimeline"/>
    <dgm:cxn modelId="{6DD4C415-DDAC-4B83-9DE8-C9EBB4DD5A31}" type="presParOf" srcId="{C32C79AF-6B3A-48D8-AB4A-EF2F3A9AAA04}" destId="{BCA6A53D-0CFE-471B-AB96-7F5C2F122F85}" srcOrd="1" destOrd="0" presId="urn:microsoft.com/office/officeart/2008/layout/CircleAccentTimeline"/>
    <dgm:cxn modelId="{45AD6BF0-ECBE-40C8-8980-F652720FB86D}" type="presParOf" srcId="{C32C79AF-6B3A-48D8-AB4A-EF2F3A9AAA04}" destId="{7F9760A0-A7FB-47CB-88D1-9C043504FB9D}" srcOrd="2" destOrd="0" presId="urn:microsoft.com/office/officeart/2008/layout/CircleAccentTimeline"/>
    <dgm:cxn modelId="{772F6B31-59D8-410C-9E06-0CCAEEE2E951}" type="presParOf" srcId="{051D3E1C-1DDE-4C71-8647-0E422A6AE1AC}" destId="{87AC9CB9-C28B-465C-B3F5-699DC6921198}" srcOrd="41" destOrd="0" presId="urn:microsoft.com/office/officeart/2008/layout/CircleAccentTimeline"/>
    <dgm:cxn modelId="{1F434E76-38CE-4B78-BB79-49A0CD9C542B}" type="presParOf" srcId="{051D3E1C-1DDE-4C71-8647-0E422A6AE1AC}" destId="{FDF0E466-C73D-4353-8A3A-F082380F04F1}" srcOrd="42" destOrd="0" presId="urn:microsoft.com/office/officeart/2008/layout/CircleAccentTimeline"/>
    <dgm:cxn modelId="{FEFB37F6-CC69-4509-8737-1535F0B3254C}" type="presParOf" srcId="{051D3E1C-1DDE-4C71-8647-0E422A6AE1AC}" destId="{16707497-0272-468B-BFEE-B3A5A12B43B6}" srcOrd="43" destOrd="0" presId="urn:microsoft.com/office/officeart/2008/layout/CircleAccentTimeline"/>
    <dgm:cxn modelId="{E4FB6726-2D48-4705-9B2C-228B0193CF9D}" type="presParOf" srcId="{051D3E1C-1DDE-4C71-8647-0E422A6AE1AC}" destId="{2821F347-DE2E-4C2F-98C2-69CDBEFE41A6}" srcOrd="44" destOrd="0" presId="urn:microsoft.com/office/officeart/2008/layout/CircleAccentTimeline"/>
    <dgm:cxn modelId="{F7B4ABDE-43E7-465E-A2E6-E1D970D4ED86}" type="presParOf" srcId="{2821F347-DE2E-4C2F-98C2-69CDBEFE41A6}" destId="{301905AB-8DBF-41A8-84F9-A888EEB17B30}" srcOrd="0" destOrd="0" presId="urn:microsoft.com/office/officeart/2008/layout/CircleAccentTimeline"/>
    <dgm:cxn modelId="{477ED0D4-922D-449C-8BF3-2AB28EF9C1B0}" type="presParOf" srcId="{2821F347-DE2E-4C2F-98C2-69CDBEFE41A6}" destId="{7A39B101-0197-4771-8E9D-7E520D52A122}" srcOrd="1" destOrd="0" presId="urn:microsoft.com/office/officeart/2008/layout/CircleAccentTimeline"/>
    <dgm:cxn modelId="{F2264EA1-ED70-449E-99EA-2932D43B8FC2}" type="presParOf" srcId="{2821F347-DE2E-4C2F-98C2-69CDBEFE41A6}" destId="{C8A90985-56C0-4868-982A-40EB6268F5E7}" srcOrd="2" destOrd="0" presId="urn:microsoft.com/office/officeart/2008/layout/CircleAccentTimeline"/>
    <dgm:cxn modelId="{1C6A93D7-37DE-400C-BF01-85D708272C6D}" type="presParOf" srcId="{051D3E1C-1DDE-4C71-8647-0E422A6AE1AC}" destId="{04C3221C-855B-42BB-9E00-197E18401C79}" srcOrd="45" destOrd="0" presId="urn:microsoft.com/office/officeart/2008/layout/CircleAccentTimeline"/>
    <dgm:cxn modelId="{56834253-40E8-4950-AC7B-CF640360051E}" type="presParOf" srcId="{051D3E1C-1DDE-4C71-8647-0E422A6AE1AC}" destId="{7CEB3FAF-4BDB-4F77-8465-CF5BD191B047}" srcOrd="46" destOrd="0" presId="urn:microsoft.com/office/officeart/2008/layout/CircleAccentTimeline"/>
    <dgm:cxn modelId="{F14C9C72-BB20-4439-86A4-EB7FF7BF7FB7}" type="presParOf" srcId="{051D3E1C-1DDE-4C71-8647-0E422A6AE1AC}" destId="{82B76662-4C96-4DF7-B6AA-8DE053381ACF}" srcOrd="47" destOrd="0" presId="urn:microsoft.com/office/officeart/2008/layout/CircleAccentTimeline"/>
    <dgm:cxn modelId="{273F3C74-3986-4D59-B179-47AFDDBB9EE5}" type="presParOf" srcId="{051D3E1C-1DDE-4C71-8647-0E422A6AE1AC}" destId="{2D8BE363-F005-4AFA-A09E-FF1BFD7DEEC7}" srcOrd="48" destOrd="0" presId="urn:microsoft.com/office/officeart/2008/layout/CircleAccentTimeline"/>
    <dgm:cxn modelId="{3404EB95-5E7D-40E3-9117-D3DCB0226FE7}" type="presParOf" srcId="{2D8BE363-F005-4AFA-A09E-FF1BFD7DEEC7}" destId="{2D1F9EDB-AD16-41E6-9C32-3739AA6C43E6}" srcOrd="0" destOrd="0" presId="urn:microsoft.com/office/officeart/2008/layout/CircleAccentTimeline"/>
    <dgm:cxn modelId="{1F2BAF1C-95FC-420D-8C74-4D4F0AB3BE2B}" type="presParOf" srcId="{2D8BE363-F005-4AFA-A09E-FF1BFD7DEEC7}" destId="{2F119CCB-A628-4133-B683-3048BCB935C1}" srcOrd="1" destOrd="0" presId="urn:microsoft.com/office/officeart/2008/layout/CircleAccentTimeline"/>
    <dgm:cxn modelId="{C0221D89-9934-461E-BD23-321863277EC0}" type="presParOf" srcId="{2D8BE363-F005-4AFA-A09E-FF1BFD7DEEC7}" destId="{582D5DBF-F0D6-4066-A006-878890C52DEA}" srcOrd="2" destOrd="0" presId="urn:microsoft.com/office/officeart/2008/layout/CircleAccentTimeline"/>
    <dgm:cxn modelId="{94FE9DB3-A958-4A3D-AFC6-7F29F5933967}" type="presParOf" srcId="{051D3E1C-1DDE-4C71-8647-0E422A6AE1AC}" destId="{C959A71D-13CC-4538-B367-D061AE2740B0}" srcOrd="49" destOrd="0" presId="urn:microsoft.com/office/officeart/2008/layout/CircleAccentTimeline"/>
    <dgm:cxn modelId="{8568C19C-292C-47C5-A42F-797BA70F848E}" type="presParOf" srcId="{051D3E1C-1DDE-4C71-8647-0E422A6AE1AC}" destId="{D0143211-5854-48BC-87DF-A035A3E1DC99}" srcOrd="50" destOrd="0" presId="urn:microsoft.com/office/officeart/2008/layout/CircleAccentTimeline"/>
    <dgm:cxn modelId="{FCAFA36C-90DA-42D2-8185-0F15C2B0A4DA}" type="presParOf" srcId="{051D3E1C-1DDE-4C71-8647-0E422A6AE1AC}" destId="{9225E80F-09D5-4321-B6DE-97A2CEB3158C}" srcOrd="51" destOrd="0" presId="urn:microsoft.com/office/officeart/2008/layout/CircleAccentTimeline"/>
    <dgm:cxn modelId="{B0A0925E-D910-4CCA-912D-09DDD182F3EB}" type="presParOf" srcId="{051D3E1C-1DDE-4C71-8647-0E422A6AE1AC}" destId="{DB4A0D17-710E-4E68-B735-B9D13D0ECD01}" srcOrd="52" destOrd="0" presId="urn:microsoft.com/office/officeart/2008/layout/CircleAccentTimeline"/>
    <dgm:cxn modelId="{FECD0A44-5730-47FC-B361-BC0AD8B00BDB}" type="presParOf" srcId="{DB4A0D17-710E-4E68-B735-B9D13D0ECD01}" destId="{5E7A3E74-4605-4489-BEFC-D257B0C8E2F0}" srcOrd="0" destOrd="0" presId="urn:microsoft.com/office/officeart/2008/layout/CircleAccentTimeline"/>
    <dgm:cxn modelId="{7961D987-FD34-4A9A-8691-456EC5346349}" type="presParOf" srcId="{DB4A0D17-710E-4E68-B735-B9D13D0ECD01}" destId="{903F66AA-0714-4935-98F2-7E25D87D2B7D}" srcOrd="1" destOrd="0" presId="urn:microsoft.com/office/officeart/2008/layout/CircleAccentTimeline"/>
    <dgm:cxn modelId="{AFF0D66A-5007-47C7-B000-80A34C94965B}" type="presParOf" srcId="{DB4A0D17-710E-4E68-B735-B9D13D0ECD01}" destId="{13D3D368-DC99-4C23-8560-62EA246B804E}" srcOrd="2" destOrd="0" presId="urn:microsoft.com/office/officeart/2008/layout/CircleAccentTimeline"/>
    <dgm:cxn modelId="{3C3A3751-B5C2-48E4-9AA0-217BEFF2ED4B}" type="presParOf" srcId="{051D3E1C-1DDE-4C71-8647-0E422A6AE1AC}" destId="{4AB96CCF-D3C2-4C55-8044-310BC3EFA483}" srcOrd="53" destOrd="0" presId="urn:microsoft.com/office/officeart/2008/layout/CircleAccentTimeline"/>
    <dgm:cxn modelId="{12DA1388-B2B4-459D-A755-7DAC15F6EFDA}" type="presParOf" srcId="{051D3E1C-1DDE-4C71-8647-0E422A6AE1AC}" destId="{AFBAF620-A2D0-46EE-9195-0C4F78D02EDA}" srcOrd="54" destOrd="0" presId="urn:microsoft.com/office/officeart/2008/layout/CircleAccentTimeline"/>
    <dgm:cxn modelId="{D0EE058A-2BD4-43E8-B87D-4728B75CC8ED}" type="presParOf" srcId="{051D3E1C-1DDE-4C71-8647-0E422A6AE1AC}" destId="{D88874F6-FC45-4220-A617-EEC2791CD51A}" srcOrd="55" destOrd="0" presId="urn:microsoft.com/office/officeart/2008/layout/CircleAccentTimeline"/>
    <dgm:cxn modelId="{6EA5D8F6-DDE5-454D-83C6-D7596B68CF1D}" type="presParOf" srcId="{051D3E1C-1DDE-4C71-8647-0E422A6AE1AC}" destId="{7670691E-9A9B-4268-AABF-1B42B4BD25BD}" srcOrd="56" destOrd="0" presId="urn:microsoft.com/office/officeart/2008/layout/CircleAccentTimeline"/>
    <dgm:cxn modelId="{F8F31E4A-401C-4E25-99A4-76A888FAB7A1}" type="presParOf" srcId="{7670691E-9A9B-4268-AABF-1B42B4BD25BD}" destId="{63CA39F1-15E3-4D41-9C04-E62317B0EAF9}" srcOrd="0" destOrd="0" presId="urn:microsoft.com/office/officeart/2008/layout/CircleAccentTimeline"/>
    <dgm:cxn modelId="{113E1F6E-4BE0-4D97-9308-24FFFEDC0B40}" type="presParOf" srcId="{7670691E-9A9B-4268-AABF-1B42B4BD25BD}" destId="{602C59C2-A4D0-43F8-883D-DE96C68A79A0}" srcOrd="1" destOrd="0" presId="urn:microsoft.com/office/officeart/2008/layout/CircleAccentTimeline"/>
    <dgm:cxn modelId="{0DF908A1-049D-4D1C-AAE5-3D7D1314B473}" type="presParOf" srcId="{7670691E-9A9B-4268-AABF-1B42B4BD25BD}" destId="{A7E15C91-B42B-49B8-9BAD-7C2486017085}" srcOrd="2" destOrd="0" presId="urn:microsoft.com/office/officeart/2008/layout/CircleAccentTimeline"/>
    <dgm:cxn modelId="{B2D25A4A-174B-4D9F-A5AD-937A901E5D58}" type="presParOf" srcId="{051D3E1C-1DDE-4C71-8647-0E422A6AE1AC}" destId="{7084A333-0C2E-4642-89DE-9E22FC56499E}" srcOrd="57" destOrd="0" presId="urn:microsoft.com/office/officeart/2008/layout/CircleAccentTimeline"/>
    <dgm:cxn modelId="{DD6B53DC-68B1-4074-9988-C1C2D714D42E}" type="presParOf" srcId="{051D3E1C-1DDE-4C71-8647-0E422A6AE1AC}" destId="{F6659977-E0C7-4A56-B5DD-CFC125C42DD7}" srcOrd="58" destOrd="0" presId="urn:microsoft.com/office/officeart/2008/layout/CircleAccentTimeline"/>
    <dgm:cxn modelId="{E65B8D9C-4E5D-4CE3-8D13-8A4FB45E8F5B}" type="presParOf" srcId="{051D3E1C-1DDE-4C71-8647-0E422A6AE1AC}" destId="{40DC823F-939C-4DE3-BAF0-F33F37455380}" srcOrd="59" destOrd="0" presId="urn:microsoft.com/office/officeart/2008/layout/CircleAccentTimeline"/>
    <dgm:cxn modelId="{39D6DB6A-D508-4B51-B4B7-D3764C784400}" type="presParOf" srcId="{051D3E1C-1DDE-4C71-8647-0E422A6AE1AC}" destId="{24FD8CEF-7EBC-4251-83DE-E77A0DDBE622}" srcOrd="60" destOrd="0" presId="urn:microsoft.com/office/officeart/2008/layout/CircleAccentTimeline"/>
    <dgm:cxn modelId="{EB9549C7-1BC1-4029-9D22-9063612FA0F5}" type="presParOf" srcId="{24FD8CEF-7EBC-4251-83DE-E77A0DDBE622}" destId="{782D79FF-AC2C-4CEE-BBC6-A9CA406A6D74}" srcOrd="0" destOrd="0" presId="urn:microsoft.com/office/officeart/2008/layout/CircleAccentTimeline"/>
    <dgm:cxn modelId="{EA38FB85-B377-4A38-B0E8-A8F0DB9F8CF6}" type="presParOf" srcId="{24FD8CEF-7EBC-4251-83DE-E77A0DDBE622}" destId="{06E396E4-BE15-4F52-AD61-BF9EB85E2609}" srcOrd="1" destOrd="0" presId="urn:microsoft.com/office/officeart/2008/layout/CircleAccentTimeline"/>
    <dgm:cxn modelId="{92C1BF4F-6BCC-4207-B301-36E7CF320D30}" type="presParOf" srcId="{24FD8CEF-7EBC-4251-83DE-E77A0DDBE622}" destId="{BA0F21AF-F981-45F3-A313-7E7BB1745662}" srcOrd="2" destOrd="0" presId="urn:microsoft.com/office/officeart/2008/layout/CircleAccentTimeline"/>
    <dgm:cxn modelId="{0F5F778D-D475-4222-959C-D63A0CEDA3E3}" type="presParOf" srcId="{051D3E1C-1DDE-4C71-8647-0E422A6AE1AC}" destId="{788CB537-31E7-4E03-B104-971F7B827C82}" srcOrd="61" destOrd="0" presId="urn:microsoft.com/office/officeart/2008/layout/CircleAccentTimeline"/>
    <dgm:cxn modelId="{FBE304D5-B28D-4A7A-9378-0FD42BAEFB8A}" type="presParOf" srcId="{051D3E1C-1DDE-4C71-8647-0E422A6AE1AC}" destId="{E57444D2-2320-4372-B6AA-CD21DD4486F1}" srcOrd="62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EF349E-89A6-4429-91E9-EF93DE9A2F6B}" type="doc">
      <dgm:prSet loTypeId="urn:microsoft.com/office/officeart/2008/layout/CircleAccentTimeline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37D7EB79-06F8-4720-BD54-3E3370DB3166}">
      <dgm:prSet custT="1"/>
      <dgm:spPr/>
      <dgm:t>
        <a:bodyPr/>
        <a:lstStyle/>
        <a:p>
          <a:r>
            <a:rPr lang="pt-BR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File System</a:t>
          </a:r>
        </a:p>
      </dgm:t>
    </dgm:pt>
    <dgm:pt modelId="{1F335569-48CB-40DC-86DF-94328D5008A3}" type="parTrans" cxnId="{E1EC7029-38FA-4CD2-A268-4084C84AFCD7}">
      <dgm:prSet/>
      <dgm:spPr/>
      <dgm:t>
        <a:bodyPr/>
        <a:lstStyle/>
        <a:p>
          <a:endParaRPr lang="pt-BR"/>
        </a:p>
      </dgm:t>
    </dgm:pt>
    <dgm:pt modelId="{CE22FDBF-449F-4ADE-8919-B623FD6CB8CD}" type="sibTrans" cxnId="{E1EC7029-38FA-4CD2-A268-4084C84AFCD7}">
      <dgm:prSet/>
      <dgm:spPr/>
      <dgm:t>
        <a:bodyPr/>
        <a:lstStyle/>
        <a:p>
          <a:endParaRPr lang="pt-BR"/>
        </a:p>
      </dgm:t>
    </dgm:pt>
    <dgm:pt modelId="{FAE19A66-0B5F-41F2-B153-B5506FBC63EA}">
      <dgm:prSet custT="1"/>
      <dgm:spPr/>
      <dgm:t>
        <a:bodyPr/>
        <a:lstStyle/>
        <a:p>
          <a:endParaRPr lang="pt-BR" sz="16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CCFCAB7-E3DA-4195-B15E-00CF7625995C}" type="parTrans" cxnId="{93EFA1A8-8E14-42B0-A1AE-1AEB354917DC}">
      <dgm:prSet/>
      <dgm:spPr/>
      <dgm:t>
        <a:bodyPr/>
        <a:lstStyle/>
        <a:p>
          <a:endParaRPr lang="pt-BR"/>
        </a:p>
      </dgm:t>
    </dgm:pt>
    <dgm:pt modelId="{0D7E67D3-FDDD-49B3-897D-F62F18F54B05}" type="sibTrans" cxnId="{93EFA1A8-8E14-42B0-A1AE-1AEB354917DC}">
      <dgm:prSet/>
      <dgm:spPr/>
      <dgm:t>
        <a:bodyPr/>
        <a:lstStyle/>
        <a:p>
          <a:endParaRPr lang="pt-BR"/>
        </a:p>
      </dgm:t>
    </dgm:pt>
    <dgm:pt modelId="{565A3A94-1A80-4D71-998A-08B5968B93E8}">
      <dgm:prSet custT="1"/>
      <dgm:spPr/>
      <dgm:t>
        <a:bodyPr/>
        <a:lstStyle/>
        <a:p>
          <a:r>
            <a:rPr lang="pt-BR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MySQL</a:t>
          </a:r>
        </a:p>
      </dgm:t>
    </dgm:pt>
    <dgm:pt modelId="{5DBA9719-CC72-42DB-9E63-2064929F008A}" type="parTrans" cxnId="{59C95D99-2C58-4497-88C8-6933DFB890AC}">
      <dgm:prSet/>
      <dgm:spPr/>
      <dgm:t>
        <a:bodyPr/>
        <a:lstStyle/>
        <a:p>
          <a:endParaRPr lang="pt-BR"/>
        </a:p>
      </dgm:t>
    </dgm:pt>
    <dgm:pt modelId="{D0CB0E31-B9E5-48A2-B786-8EABA124A0D3}" type="sibTrans" cxnId="{59C95D99-2C58-4497-88C8-6933DFB890AC}">
      <dgm:prSet/>
      <dgm:spPr/>
      <dgm:t>
        <a:bodyPr/>
        <a:lstStyle/>
        <a:p>
          <a:endParaRPr lang="pt-BR"/>
        </a:p>
      </dgm:t>
    </dgm:pt>
    <dgm:pt modelId="{5716AD81-6A90-4109-B358-09773B3D431D}">
      <dgm:prSet custT="1"/>
      <dgm:spPr/>
      <dgm:t>
        <a:bodyPr/>
        <a:lstStyle/>
        <a:p>
          <a:r>
            <a:rPr lang="pt-BR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CSV</a:t>
          </a:r>
        </a:p>
      </dgm:t>
    </dgm:pt>
    <dgm:pt modelId="{9F682680-E455-4A51-8039-FE585C7432CA}" type="parTrans" cxnId="{0744E720-81F2-47AA-9FA8-0BF940BA2DC2}">
      <dgm:prSet/>
      <dgm:spPr/>
      <dgm:t>
        <a:bodyPr/>
        <a:lstStyle/>
        <a:p>
          <a:endParaRPr lang="pt-BR"/>
        </a:p>
      </dgm:t>
    </dgm:pt>
    <dgm:pt modelId="{173FEB20-3DFC-488D-88EA-B0F68439C13C}" type="sibTrans" cxnId="{0744E720-81F2-47AA-9FA8-0BF940BA2DC2}">
      <dgm:prSet/>
      <dgm:spPr/>
      <dgm:t>
        <a:bodyPr/>
        <a:lstStyle/>
        <a:p>
          <a:endParaRPr lang="pt-BR"/>
        </a:p>
      </dgm:t>
    </dgm:pt>
    <dgm:pt modelId="{AD686C02-3D89-4E77-9024-F925367A1C65}">
      <dgm:prSet custT="1"/>
      <dgm:spPr/>
      <dgm:t>
        <a:bodyPr/>
        <a:lstStyle/>
        <a:p>
          <a:r>
            <a:rPr lang="pt-BR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HDFS</a:t>
          </a:r>
        </a:p>
      </dgm:t>
    </dgm:pt>
    <dgm:pt modelId="{F3CBD896-CBD4-4F57-83D4-6C44F4AC46AD}" type="parTrans" cxnId="{1E3854A6-939B-4767-912F-F0EA19B780EE}">
      <dgm:prSet/>
      <dgm:spPr/>
      <dgm:t>
        <a:bodyPr/>
        <a:lstStyle/>
        <a:p>
          <a:endParaRPr lang="pt-BR"/>
        </a:p>
      </dgm:t>
    </dgm:pt>
    <dgm:pt modelId="{DA194E77-18C3-4468-96A7-F960BB6819AA}" type="sibTrans" cxnId="{1E3854A6-939B-4767-912F-F0EA19B780EE}">
      <dgm:prSet/>
      <dgm:spPr/>
      <dgm:t>
        <a:bodyPr/>
        <a:lstStyle/>
        <a:p>
          <a:endParaRPr lang="pt-BR"/>
        </a:p>
      </dgm:t>
    </dgm:pt>
    <dgm:pt modelId="{BC4BC29C-3089-4405-A123-037C1C8943C8}">
      <dgm:prSet custT="1"/>
      <dgm:spPr/>
      <dgm:t>
        <a:bodyPr/>
        <a:lstStyle/>
        <a:p>
          <a:r>
            <a:rPr lang="pt-BR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RAID</a:t>
          </a:r>
        </a:p>
      </dgm:t>
    </dgm:pt>
    <dgm:pt modelId="{7368EA57-F564-4636-BF63-5818C4A2DDEE}" type="parTrans" cxnId="{7E8E9122-557F-4F39-A38C-15A5A55B640D}">
      <dgm:prSet/>
      <dgm:spPr/>
      <dgm:t>
        <a:bodyPr/>
        <a:lstStyle/>
        <a:p>
          <a:endParaRPr lang="pt-BR"/>
        </a:p>
      </dgm:t>
    </dgm:pt>
    <dgm:pt modelId="{8EA8851F-46DD-4DDF-9D24-861AB5532290}" type="sibTrans" cxnId="{7E8E9122-557F-4F39-A38C-15A5A55B640D}">
      <dgm:prSet/>
      <dgm:spPr/>
      <dgm:t>
        <a:bodyPr/>
        <a:lstStyle/>
        <a:p>
          <a:endParaRPr lang="pt-BR"/>
        </a:p>
      </dgm:t>
    </dgm:pt>
    <dgm:pt modelId="{5AD405CC-2940-4534-859A-03ABA3D0F7CE}">
      <dgm:prSet custT="1"/>
      <dgm:spPr/>
      <dgm:t>
        <a:bodyPr/>
        <a:lstStyle/>
        <a:p>
          <a:r>
            <a:rPr lang="pt-BR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JBOD</a:t>
          </a:r>
        </a:p>
      </dgm:t>
    </dgm:pt>
    <dgm:pt modelId="{49D98577-6674-459C-881D-55F01D1683CF}" type="parTrans" cxnId="{5D696157-E4E7-4FFC-9CB8-E7F97EFC204B}">
      <dgm:prSet/>
      <dgm:spPr/>
      <dgm:t>
        <a:bodyPr/>
        <a:lstStyle/>
        <a:p>
          <a:endParaRPr lang="pt-BR"/>
        </a:p>
      </dgm:t>
    </dgm:pt>
    <dgm:pt modelId="{92907596-0B44-4F3F-93BB-BE20C9D53131}" type="sibTrans" cxnId="{5D696157-E4E7-4FFC-9CB8-E7F97EFC204B}">
      <dgm:prSet/>
      <dgm:spPr/>
      <dgm:t>
        <a:bodyPr/>
        <a:lstStyle/>
        <a:p>
          <a:endParaRPr lang="pt-BR"/>
        </a:p>
      </dgm:t>
    </dgm:pt>
    <dgm:pt modelId="{22D9A05D-9D46-4772-934F-B84C94D65FB6}">
      <dgm:prSet custT="1"/>
      <dgm:spPr/>
      <dgm:t>
        <a:bodyPr/>
        <a:lstStyle/>
        <a:p>
          <a:r>
            <a:rPr lang="pt-BR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Postgres</a:t>
          </a:r>
        </a:p>
      </dgm:t>
    </dgm:pt>
    <dgm:pt modelId="{FDBE6E7C-0849-4223-B4F9-4D5A3FD9F716}" type="parTrans" cxnId="{25DD1C16-B496-4FAD-85A9-CE72BD00A404}">
      <dgm:prSet/>
      <dgm:spPr/>
      <dgm:t>
        <a:bodyPr/>
        <a:lstStyle/>
        <a:p>
          <a:endParaRPr lang="pt-BR"/>
        </a:p>
      </dgm:t>
    </dgm:pt>
    <dgm:pt modelId="{34903CEB-30D9-406B-885C-985E56DF7554}" type="sibTrans" cxnId="{25DD1C16-B496-4FAD-85A9-CE72BD00A404}">
      <dgm:prSet/>
      <dgm:spPr/>
      <dgm:t>
        <a:bodyPr/>
        <a:lstStyle/>
        <a:p>
          <a:endParaRPr lang="pt-BR"/>
        </a:p>
      </dgm:t>
    </dgm:pt>
    <dgm:pt modelId="{D90739B0-E3D6-4715-B73A-23D8D67430E9}">
      <dgm:prSet custT="1"/>
      <dgm:spPr/>
      <dgm:t>
        <a:bodyPr/>
        <a:lstStyle/>
        <a:p>
          <a:r>
            <a:rPr lang="pt-BR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MongoDb</a:t>
          </a:r>
        </a:p>
      </dgm:t>
    </dgm:pt>
    <dgm:pt modelId="{987F571E-1A71-431D-B912-BAA6CE2D894E}" type="parTrans" cxnId="{FF5613A6-83F3-492B-BA27-5DB9A4309A36}">
      <dgm:prSet/>
      <dgm:spPr/>
      <dgm:t>
        <a:bodyPr/>
        <a:lstStyle/>
        <a:p>
          <a:endParaRPr lang="pt-BR"/>
        </a:p>
      </dgm:t>
    </dgm:pt>
    <dgm:pt modelId="{AB3203A4-9BC6-4A2A-A761-0E6C4AB2A47F}" type="sibTrans" cxnId="{FF5613A6-83F3-492B-BA27-5DB9A4309A36}">
      <dgm:prSet/>
      <dgm:spPr/>
      <dgm:t>
        <a:bodyPr/>
        <a:lstStyle/>
        <a:p>
          <a:endParaRPr lang="pt-BR"/>
        </a:p>
      </dgm:t>
    </dgm:pt>
    <dgm:pt modelId="{6CAC1363-0A29-450C-A39E-F24DCE214715}">
      <dgm:prSet custT="1"/>
      <dgm:spPr/>
      <dgm:t>
        <a:bodyPr/>
        <a:lstStyle/>
        <a:p>
          <a:r>
            <a:rPr lang="pt-BR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JSON</a:t>
          </a:r>
        </a:p>
      </dgm:t>
    </dgm:pt>
    <dgm:pt modelId="{6DCA8F83-3EBD-4572-8EEC-9F64279A07FB}" type="parTrans" cxnId="{E419143F-C90C-4F46-BD33-A4355962E012}">
      <dgm:prSet/>
      <dgm:spPr/>
      <dgm:t>
        <a:bodyPr/>
        <a:lstStyle/>
        <a:p>
          <a:endParaRPr lang="pt-BR"/>
        </a:p>
      </dgm:t>
    </dgm:pt>
    <dgm:pt modelId="{64D9FA62-ACCA-4721-922E-300F627D7905}" type="sibTrans" cxnId="{E419143F-C90C-4F46-BD33-A4355962E012}">
      <dgm:prSet/>
      <dgm:spPr/>
      <dgm:t>
        <a:bodyPr/>
        <a:lstStyle/>
        <a:p>
          <a:endParaRPr lang="pt-BR"/>
        </a:p>
      </dgm:t>
    </dgm:pt>
    <dgm:pt modelId="{F2A53306-7AD9-4877-8374-8F9F96F2B76E}">
      <dgm:prSet custT="1"/>
      <dgm:spPr/>
      <dgm:t>
        <a:bodyPr/>
        <a:lstStyle/>
        <a:p>
          <a:r>
            <a:rPr lang="pt-BR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SQLite</a:t>
          </a:r>
        </a:p>
      </dgm:t>
    </dgm:pt>
    <dgm:pt modelId="{D4B924B7-BE5C-4E25-92D2-3B65E28710D2}" type="parTrans" cxnId="{B1C60A57-99FB-4987-9EFF-A178D75369F8}">
      <dgm:prSet/>
      <dgm:spPr/>
      <dgm:t>
        <a:bodyPr/>
        <a:lstStyle/>
        <a:p>
          <a:endParaRPr lang="pt-BR"/>
        </a:p>
      </dgm:t>
    </dgm:pt>
    <dgm:pt modelId="{80175632-8485-4245-9F00-5A45EE01AA4F}" type="sibTrans" cxnId="{B1C60A57-99FB-4987-9EFF-A178D75369F8}">
      <dgm:prSet/>
      <dgm:spPr/>
      <dgm:t>
        <a:bodyPr/>
        <a:lstStyle/>
        <a:p>
          <a:endParaRPr lang="pt-BR"/>
        </a:p>
      </dgm:t>
    </dgm:pt>
    <dgm:pt modelId="{051D3E1C-1DDE-4C71-8647-0E422A6AE1AC}" type="pres">
      <dgm:prSet presAssocID="{F9EF349E-89A6-4429-91E9-EF93DE9A2F6B}" presName="Name0" presStyleCnt="0">
        <dgm:presLayoutVars>
          <dgm:dir/>
        </dgm:presLayoutVars>
      </dgm:prSet>
      <dgm:spPr/>
    </dgm:pt>
    <dgm:pt modelId="{DA4F87FE-07F1-4CA9-92AC-296D6A7594EA}" type="pres">
      <dgm:prSet presAssocID="{FAE19A66-0B5F-41F2-B153-B5506FBC63EA}" presName="parComposite" presStyleCnt="0"/>
      <dgm:spPr/>
    </dgm:pt>
    <dgm:pt modelId="{5E004CF2-4EA3-40B4-8D12-0907A5EED19C}" type="pres">
      <dgm:prSet presAssocID="{FAE19A66-0B5F-41F2-B153-B5506FBC63EA}" presName="parBigCircle" presStyleLbl="node0" presStyleIdx="0" presStyleCnt="1"/>
      <dgm:spPr/>
    </dgm:pt>
    <dgm:pt modelId="{0B3D7D32-7EB1-4F43-B330-1E698AAA073D}" type="pres">
      <dgm:prSet presAssocID="{FAE19A66-0B5F-41F2-B153-B5506FBC63EA}" presName="parTx" presStyleLbl="revTx" presStyleIdx="0" presStyleCnt="21"/>
      <dgm:spPr/>
    </dgm:pt>
    <dgm:pt modelId="{1469278C-8A20-4DCC-9A2C-BBB36AFAE491}" type="pres">
      <dgm:prSet presAssocID="{FAE19A66-0B5F-41F2-B153-B5506FBC63EA}" presName="bSpace" presStyleCnt="0"/>
      <dgm:spPr/>
    </dgm:pt>
    <dgm:pt modelId="{EC95C4C5-9E4C-4769-8908-138D15397D58}" type="pres">
      <dgm:prSet presAssocID="{FAE19A66-0B5F-41F2-B153-B5506FBC63EA}" presName="parBackupNorm" presStyleCnt="0"/>
      <dgm:spPr/>
    </dgm:pt>
    <dgm:pt modelId="{60C81A29-A06F-486E-8518-147D9B6B6841}" type="pres">
      <dgm:prSet presAssocID="{0D7E67D3-FDDD-49B3-897D-F62F18F54B05}" presName="parSpace" presStyleCnt="0"/>
      <dgm:spPr/>
    </dgm:pt>
    <dgm:pt modelId="{8BFF48AC-7335-4EB9-B193-7ED7B90C5E8D}" type="pres">
      <dgm:prSet presAssocID="{37D7EB79-06F8-4720-BD54-3E3370DB3166}" presName="desBackupLeftNorm" presStyleCnt="0"/>
      <dgm:spPr/>
    </dgm:pt>
    <dgm:pt modelId="{E13C164B-BC69-498C-8D1F-59C22F503053}" type="pres">
      <dgm:prSet presAssocID="{37D7EB79-06F8-4720-BD54-3E3370DB3166}" presName="desComposite" presStyleCnt="0"/>
      <dgm:spPr/>
    </dgm:pt>
    <dgm:pt modelId="{FB12A26A-5F66-4ED2-BAD1-0B7BFB601D7E}" type="pres">
      <dgm:prSet presAssocID="{37D7EB79-06F8-4720-BD54-3E3370DB3166}" presName="desCircle" presStyleLbl="node1" presStyleIdx="0" presStyleCnt="10"/>
      <dgm:spPr/>
    </dgm:pt>
    <dgm:pt modelId="{3379EB13-B780-48B7-8C49-6E0F8CA48368}" type="pres">
      <dgm:prSet presAssocID="{37D7EB79-06F8-4720-BD54-3E3370DB3166}" presName="chTx" presStyleLbl="revTx" presStyleIdx="1" presStyleCnt="21"/>
      <dgm:spPr/>
    </dgm:pt>
    <dgm:pt modelId="{B3BA00D5-A805-4F96-B4E3-A504E7BECC96}" type="pres">
      <dgm:prSet presAssocID="{37D7EB79-06F8-4720-BD54-3E3370DB3166}" presName="desTx" presStyleLbl="revTx" presStyleIdx="2" presStyleCnt="21">
        <dgm:presLayoutVars>
          <dgm:bulletEnabled val="1"/>
        </dgm:presLayoutVars>
      </dgm:prSet>
      <dgm:spPr/>
    </dgm:pt>
    <dgm:pt modelId="{4BE1F9BC-DEDB-45A7-9F68-F49BB50254CC}" type="pres">
      <dgm:prSet presAssocID="{37D7EB79-06F8-4720-BD54-3E3370DB3166}" presName="desBackupRightNorm" presStyleCnt="0"/>
      <dgm:spPr/>
    </dgm:pt>
    <dgm:pt modelId="{367066AA-EF1F-4F9D-89A3-D977532ACC1E}" type="pres">
      <dgm:prSet presAssocID="{CE22FDBF-449F-4ADE-8919-B623FD6CB8CD}" presName="desSpace" presStyleCnt="0"/>
      <dgm:spPr/>
    </dgm:pt>
    <dgm:pt modelId="{6628523B-CD9E-47E0-B2BD-2C2124E79E9A}" type="pres">
      <dgm:prSet presAssocID="{565A3A94-1A80-4D71-998A-08B5968B93E8}" presName="desBackupLeftNorm" presStyleCnt="0"/>
      <dgm:spPr/>
    </dgm:pt>
    <dgm:pt modelId="{01927FA0-1A41-4452-A0E0-3990B239FB0F}" type="pres">
      <dgm:prSet presAssocID="{565A3A94-1A80-4D71-998A-08B5968B93E8}" presName="desComposite" presStyleCnt="0"/>
      <dgm:spPr/>
    </dgm:pt>
    <dgm:pt modelId="{852C7419-8B4C-4C37-8B64-BB7D04C76E13}" type="pres">
      <dgm:prSet presAssocID="{565A3A94-1A80-4D71-998A-08B5968B93E8}" presName="desCircle" presStyleLbl="node1" presStyleIdx="1" presStyleCnt="10"/>
      <dgm:spPr/>
    </dgm:pt>
    <dgm:pt modelId="{923D1D52-00FC-4861-BA34-7E3567384066}" type="pres">
      <dgm:prSet presAssocID="{565A3A94-1A80-4D71-998A-08B5968B93E8}" presName="chTx" presStyleLbl="revTx" presStyleIdx="3" presStyleCnt="21"/>
      <dgm:spPr/>
    </dgm:pt>
    <dgm:pt modelId="{7EF373B3-45A4-4894-86CD-1D14B3F7D113}" type="pres">
      <dgm:prSet presAssocID="{565A3A94-1A80-4D71-998A-08B5968B93E8}" presName="desTx" presStyleLbl="revTx" presStyleIdx="4" presStyleCnt="21">
        <dgm:presLayoutVars>
          <dgm:bulletEnabled val="1"/>
        </dgm:presLayoutVars>
      </dgm:prSet>
      <dgm:spPr/>
    </dgm:pt>
    <dgm:pt modelId="{A08530E2-7FC1-401D-AB2F-11D54CA50A1F}" type="pres">
      <dgm:prSet presAssocID="{565A3A94-1A80-4D71-998A-08B5968B93E8}" presName="desBackupRightNorm" presStyleCnt="0"/>
      <dgm:spPr/>
    </dgm:pt>
    <dgm:pt modelId="{2874E1B0-A192-421C-BB81-1103D216F253}" type="pres">
      <dgm:prSet presAssocID="{D0CB0E31-B9E5-48A2-B786-8EABA124A0D3}" presName="desSpace" presStyleCnt="0"/>
      <dgm:spPr/>
    </dgm:pt>
    <dgm:pt modelId="{345999E2-924C-4AD1-8914-5FF5CDF09C90}" type="pres">
      <dgm:prSet presAssocID="{5716AD81-6A90-4109-B358-09773B3D431D}" presName="desBackupLeftNorm" presStyleCnt="0"/>
      <dgm:spPr/>
    </dgm:pt>
    <dgm:pt modelId="{6BA2EA77-C0DD-4C8E-9E1A-7F44DC59EE4F}" type="pres">
      <dgm:prSet presAssocID="{5716AD81-6A90-4109-B358-09773B3D431D}" presName="desComposite" presStyleCnt="0"/>
      <dgm:spPr/>
    </dgm:pt>
    <dgm:pt modelId="{94F43550-2BEB-45D1-B94C-73DBD116325B}" type="pres">
      <dgm:prSet presAssocID="{5716AD81-6A90-4109-B358-09773B3D431D}" presName="desCircle" presStyleLbl="node1" presStyleIdx="2" presStyleCnt="10"/>
      <dgm:spPr/>
    </dgm:pt>
    <dgm:pt modelId="{301FEDBD-97D7-4CB8-BC9A-EE47BE6ADBB2}" type="pres">
      <dgm:prSet presAssocID="{5716AD81-6A90-4109-B358-09773B3D431D}" presName="chTx" presStyleLbl="revTx" presStyleIdx="5" presStyleCnt="21"/>
      <dgm:spPr/>
    </dgm:pt>
    <dgm:pt modelId="{8273096B-B5C8-4CB6-9957-D3EDA6BAD7DA}" type="pres">
      <dgm:prSet presAssocID="{5716AD81-6A90-4109-B358-09773B3D431D}" presName="desTx" presStyleLbl="revTx" presStyleIdx="6" presStyleCnt="21">
        <dgm:presLayoutVars>
          <dgm:bulletEnabled val="1"/>
        </dgm:presLayoutVars>
      </dgm:prSet>
      <dgm:spPr/>
    </dgm:pt>
    <dgm:pt modelId="{C3ED6C4F-6E04-416F-80B9-55AA56B5E95F}" type="pres">
      <dgm:prSet presAssocID="{5716AD81-6A90-4109-B358-09773B3D431D}" presName="desBackupRightNorm" presStyleCnt="0"/>
      <dgm:spPr/>
    </dgm:pt>
    <dgm:pt modelId="{A5B385D1-9DB6-4A76-94CA-E6D8AA694D0B}" type="pres">
      <dgm:prSet presAssocID="{173FEB20-3DFC-488D-88EA-B0F68439C13C}" presName="desSpace" presStyleCnt="0"/>
      <dgm:spPr/>
    </dgm:pt>
    <dgm:pt modelId="{66DBDE0A-4C10-4C00-B5DE-BC6BB8F9BA84}" type="pres">
      <dgm:prSet presAssocID="{AD686C02-3D89-4E77-9024-F925367A1C65}" presName="desBackupLeftNorm" presStyleCnt="0"/>
      <dgm:spPr/>
    </dgm:pt>
    <dgm:pt modelId="{C5098D7D-F78C-41A0-8EA6-AEAF392CAA02}" type="pres">
      <dgm:prSet presAssocID="{AD686C02-3D89-4E77-9024-F925367A1C65}" presName="desComposite" presStyleCnt="0"/>
      <dgm:spPr/>
    </dgm:pt>
    <dgm:pt modelId="{F7869030-B0C3-42C8-A106-77DBDB1812D3}" type="pres">
      <dgm:prSet presAssocID="{AD686C02-3D89-4E77-9024-F925367A1C65}" presName="desCircle" presStyleLbl="node1" presStyleIdx="3" presStyleCnt="10"/>
      <dgm:spPr/>
    </dgm:pt>
    <dgm:pt modelId="{1F342417-B259-40BE-B920-14F1F5327BC9}" type="pres">
      <dgm:prSet presAssocID="{AD686C02-3D89-4E77-9024-F925367A1C65}" presName="chTx" presStyleLbl="revTx" presStyleIdx="7" presStyleCnt="21"/>
      <dgm:spPr/>
    </dgm:pt>
    <dgm:pt modelId="{E3288014-CD5F-495B-8268-B311B9B0F928}" type="pres">
      <dgm:prSet presAssocID="{AD686C02-3D89-4E77-9024-F925367A1C65}" presName="desTx" presStyleLbl="revTx" presStyleIdx="8" presStyleCnt="21">
        <dgm:presLayoutVars>
          <dgm:bulletEnabled val="1"/>
        </dgm:presLayoutVars>
      </dgm:prSet>
      <dgm:spPr/>
    </dgm:pt>
    <dgm:pt modelId="{FE6D7E4E-0D24-4BBA-B37A-CA80E512C962}" type="pres">
      <dgm:prSet presAssocID="{AD686C02-3D89-4E77-9024-F925367A1C65}" presName="desBackupRightNorm" presStyleCnt="0"/>
      <dgm:spPr/>
    </dgm:pt>
    <dgm:pt modelId="{9BE8EF9A-2CD4-41B5-AE16-954B9FCDC085}" type="pres">
      <dgm:prSet presAssocID="{DA194E77-18C3-4468-96A7-F960BB6819AA}" presName="desSpace" presStyleCnt="0"/>
      <dgm:spPr/>
    </dgm:pt>
    <dgm:pt modelId="{B011CEE0-DE4D-4C6A-AE55-790E741A30FF}" type="pres">
      <dgm:prSet presAssocID="{BC4BC29C-3089-4405-A123-037C1C8943C8}" presName="desBackupLeftNorm" presStyleCnt="0"/>
      <dgm:spPr/>
    </dgm:pt>
    <dgm:pt modelId="{FFB0BA1F-EE56-4BD8-A131-931CD4B5B288}" type="pres">
      <dgm:prSet presAssocID="{BC4BC29C-3089-4405-A123-037C1C8943C8}" presName="desComposite" presStyleCnt="0"/>
      <dgm:spPr/>
    </dgm:pt>
    <dgm:pt modelId="{61DF7C78-39B7-469B-96E5-46D697B32B2B}" type="pres">
      <dgm:prSet presAssocID="{BC4BC29C-3089-4405-A123-037C1C8943C8}" presName="desCircle" presStyleLbl="node1" presStyleIdx="4" presStyleCnt="10"/>
      <dgm:spPr/>
    </dgm:pt>
    <dgm:pt modelId="{A90B53B6-46A3-4545-B024-6C87BDC47E24}" type="pres">
      <dgm:prSet presAssocID="{BC4BC29C-3089-4405-A123-037C1C8943C8}" presName="chTx" presStyleLbl="revTx" presStyleIdx="9" presStyleCnt="21"/>
      <dgm:spPr/>
    </dgm:pt>
    <dgm:pt modelId="{2E84C809-CD16-4DB3-A3D1-D4FEE32472E7}" type="pres">
      <dgm:prSet presAssocID="{BC4BC29C-3089-4405-A123-037C1C8943C8}" presName="desTx" presStyleLbl="revTx" presStyleIdx="10" presStyleCnt="21">
        <dgm:presLayoutVars>
          <dgm:bulletEnabled val="1"/>
        </dgm:presLayoutVars>
      </dgm:prSet>
      <dgm:spPr/>
    </dgm:pt>
    <dgm:pt modelId="{18CAE7B1-D762-4602-BEE4-E878549CB9F4}" type="pres">
      <dgm:prSet presAssocID="{BC4BC29C-3089-4405-A123-037C1C8943C8}" presName="desBackupRightNorm" presStyleCnt="0"/>
      <dgm:spPr/>
    </dgm:pt>
    <dgm:pt modelId="{7EEC1513-5709-4CAE-B416-97711E176F60}" type="pres">
      <dgm:prSet presAssocID="{8EA8851F-46DD-4DDF-9D24-861AB5532290}" presName="desSpace" presStyleCnt="0"/>
      <dgm:spPr/>
    </dgm:pt>
    <dgm:pt modelId="{82E442F9-97D5-4890-A493-CB59621F28F3}" type="pres">
      <dgm:prSet presAssocID="{5AD405CC-2940-4534-859A-03ABA3D0F7CE}" presName="desBackupLeftNorm" presStyleCnt="0"/>
      <dgm:spPr/>
    </dgm:pt>
    <dgm:pt modelId="{03604445-9546-4F0A-9A9B-51B653DB2400}" type="pres">
      <dgm:prSet presAssocID="{5AD405CC-2940-4534-859A-03ABA3D0F7CE}" presName="desComposite" presStyleCnt="0"/>
      <dgm:spPr/>
    </dgm:pt>
    <dgm:pt modelId="{12D8F9F1-C0E3-4C2B-9C32-540D51B9ED0B}" type="pres">
      <dgm:prSet presAssocID="{5AD405CC-2940-4534-859A-03ABA3D0F7CE}" presName="desCircle" presStyleLbl="node1" presStyleIdx="5" presStyleCnt="10"/>
      <dgm:spPr/>
    </dgm:pt>
    <dgm:pt modelId="{87F86A55-09BD-4E5D-8DD6-83595E2F561D}" type="pres">
      <dgm:prSet presAssocID="{5AD405CC-2940-4534-859A-03ABA3D0F7CE}" presName="chTx" presStyleLbl="revTx" presStyleIdx="11" presStyleCnt="21"/>
      <dgm:spPr/>
    </dgm:pt>
    <dgm:pt modelId="{859922FE-F77D-46C4-B504-C700F32B5C17}" type="pres">
      <dgm:prSet presAssocID="{5AD405CC-2940-4534-859A-03ABA3D0F7CE}" presName="desTx" presStyleLbl="revTx" presStyleIdx="12" presStyleCnt="21">
        <dgm:presLayoutVars>
          <dgm:bulletEnabled val="1"/>
        </dgm:presLayoutVars>
      </dgm:prSet>
      <dgm:spPr/>
    </dgm:pt>
    <dgm:pt modelId="{AD2DF76A-DE9E-430B-9FC8-A133A05A69DD}" type="pres">
      <dgm:prSet presAssocID="{5AD405CC-2940-4534-859A-03ABA3D0F7CE}" presName="desBackupRightNorm" presStyleCnt="0"/>
      <dgm:spPr/>
    </dgm:pt>
    <dgm:pt modelId="{0211F870-E397-4771-A06D-DB72756B0F07}" type="pres">
      <dgm:prSet presAssocID="{92907596-0B44-4F3F-93BB-BE20C9D53131}" presName="desSpace" presStyleCnt="0"/>
      <dgm:spPr/>
    </dgm:pt>
    <dgm:pt modelId="{8C43F695-2E72-4C19-9FFF-1220A6430DDA}" type="pres">
      <dgm:prSet presAssocID="{22D9A05D-9D46-4772-934F-B84C94D65FB6}" presName="desBackupLeftNorm" presStyleCnt="0"/>
      <dgm:spPr/>
    </dgm:pt>
    <dgm:pt modelId="{37A963F4-6B11-40BB-B5A0-7B0794F544A7}" type="pres">
      <dgm:prSet presAssocID="{22D9A05D-9D46-4772-934F-B84C94D65FB6}" presName="desComposite" presStyleCnt="0"/>
      <dgm:spPr/>
    </dgm:pt>
    <dgm:pt modelId="{4CECD207-B39A-4D76-9B24-FDFAC3E1F36F}" type="pres">
      <dgm:prSet presAssocID="{22D9A05D-9D46-4772-934F-B84C94D65FB6}" presName="desCircle" presStyleLbl="node1" presStyleIdx="6" presStyleCnt="10"/>
      <dgm:spPr/>
    </dgm:pt>
    <dgm:pt modelId="{57E6F1A0-1495-4126-AC64-C2E8851D2385}" type="pres">
      <dgm:prSet presAssocID="{22D9A05D-9D46-4772-934F-B84C94D65FB6}" presName="chTx" presStyleLbl="revTx" presStyleIdx="13" presStyleCnt="21"/>
      <dgm:spPr/>
    </dgm:pt>
    <dgm:pt modelId="{719FB69F-BA7A-473D-ADED-0225272B221D}" type="pres">
      <dgm:prSet presAssocID="{22D9A05D-9D46-4772-934F-B84C94D65FB6}" presName="desTx" presStyleLbl="revTx" presStyleIdx="14" presStyleCnt="21">
        <dgm:presLayoutVars>
          <dgm:bulletEnabled val="1"/>
        </dgm:presLayoutVars>
      </dgm:prSet>
      <dgm:spPr/>
    </dgm:pt>
    <dgm:pt modelId="{A871C4F4-E380-40B5-A568-72E144391141}" type="pres">
      <dgm:prSet presAssocID="{22D9A05D-9D46-4772-934F-B84C94D65FB6}" presName="desBackupRightNorm" presStyleCnt="0"/>
      <dgm:spPr/>
    </dgm:pt>
    <dgm:pt modelId="{5BE1BE35-75E7-4E2E-A37B-07757961B3AA}" type="pres">
      <dgm:prSet presAssocID="{34903CEB-30D9-406B-885C-985E56DF7554}" presName="desSpace" presStyleCnt="0"/>
      <dgm:spPr/>
    </dgm:pt>
    <dgm:pt modelId="{EDA6BC50-B72A-41AC-A654-36F75B86B297}" type="pres">
      <dgm:prSet presAssocID="{F2A53306-7AD9-4877-8374-8F9F96F2B76E}" presName="desBackupLeftNorm" presStyleCnt="0"/>
      <dgm:spPr/>
    </dgm:pt>
    <dgm:pt modelId="{CA3D7FD0-E22F-47A0-9471-540E5DECF517}" type="pres">
      <dgm:prSet presAssocID="{F2A53306-7AD9-4877-8374-8F9F96F2B76E}" presName="desComposite" presStyleCnt="0"/>
      <dgm:spPr/>
    </dgm:pt>
    <dgm:pt modelId="{AA95CEFD-B53B-4CF7-978D-43D435CF2CC8}" type="pres">
      <dgm:prSet presAssocID="{F2A53306-7AD9-4877-8374-8F9F96F2B76E}" presName="desCircle" presStyleLbl="node1" presStyleIdx="7" presStyleCnt="10"/>
      <dgm:spPr/>
    </dgm:pt>
    <dgm:pt modelId="{3668E92C-4CF5-4138-85FD-ABDE61B47019}" type="pres">
      <dgm:prSet presAssocID="{F2A53306-7AD9-4877-8374-8F9F96F2B76E}" presName="chTx" presStyleLbl="revTx" presStyleIdx="15" presStyleCnt="21"/>
      <dgm:spPr/>
    </dgm:pt>
    <dgm:pt modelId="{E32A193E-A938-47C8-9E66-23DF60B0B001}" type="pres">
      <dgm:prSet presAssocID="{F2A53306-7AD9-4877-8374-8F9F96F2B76E}" presName="desTx" presStyleLbl="revTx" presStyleIdx="16" presStyleCnt="21">
        <dgm:presLayoutVars>
          <dgm:bulletEnabled val="1"/>
        </dgm:presLayoutVars>
      </dgm:prSet>
      <dgm:spPr/>
    </dgm:pt>
    <dgm:pt modelId="{FC211263-38CB-41D9-937F-4543C5C45CB7}" type="pres">
      <dgm:prSet presAssocID="{F2A53306-7AD9-4877-8374-8F9F96F2B76E}" presName="desBackupRightNorm" presStyleCnt="0"/>
      <dgm:spPr/>
    </dgm:pt>
    <dgm:pt modelId="{D36C38F4-6029-4CA1-8E37-3AAC9167E1D5}" type="pres">
      <dgm:prSet presAssocID="{80175632-8485-4245-9F00-5A45EE01AA4F}" presName="desSpace" presStyleCnt="0"/>
      <dgm:spPr/>
    </dgm:pt>
    <dgm:pt modelId="{12A9F29E-5FD4-4F53-8D1E-0515EB3B3838}" type="pres">
      <dgm:prSet presAssocID="{D90739B0-E3D6-4715-B73A-23D8D67430E9}" presName="desBackupLeftNorm" presStyleCnt="0"/>
      <dgm:spPr/>
    </dgm:pt>
    <dgm:pt modelId="{6D27EECD-63E6-4105-A9AE-EE0CA3DD7232}" type="pres">
      <dgm:prSet presAssocID="{D90739B0-E3D6-4715-B73A-23D8D67430E9}" presName="desComposite" presStyleCnt="0"/>
      <dgm:spPr/>
    </dgm:pt>
    <dgm:pt modelId="{571D447E-2FBF-4C30-A5CC-AC0397434DB7}" type="pres">
      <dgm:prSet presAssocID="{D90739B0-E3D6-4715-B73A-23D8D67430E9}" presName="desCircle" presStyleLbl="node1" presStyleIdx="8" presStyleCnt="10"/>
      <dgm:spPr/>
    </dgm:pt>
    <dgm:pt modelId="{6FD956DC-7670-4337-A3C5-6D8298DB541C}" type="pres">
      <dgm:prSet presAssocID="{D90739B0-E3D6-4715-B73A-23D8D67430E9}" presName="chTx" presStyleLbl="revTx" presStyleIdx="17" presStyleCnt="21"/>
      <dgm:spPr/>
    </dgm:pt>
    <dgm:pt modelId="{F55D5877-CA4D-4ABF-A3EB-60D60F63D1B5}" type="pres">
      <dgm:prSet presAssocID="{D90739B0-E3D6-4715-B73A-23D8D67430E9}" presName="desTx" presStyleLbl="revTx" presStyleIdx="18" presStyleCnt="21">
        <dgm:presLayoutVars>
          <dgm:bulletEnabled val="1"/>
        </dgm:presLayoutVars>
      </dgm:prSet>
      <dgm:spPr/>
    </dgm:pt>
    <dgm:pt modelId="{9CBEFE0E-4C05-40ED-BACA-26B747E44303}" type="pres">
      <dgm:prSet presAssocID="{D90739B0-E3D6-4715-B73A-23D8D67430E9}" presName="desBackupRightNorm" presStyleCnt="0"/>
      <dgm:spPr/>
    </dgm:pt>
    <dgm:pt modelId="{CAE0760A-DDA8-4436-A2C5-427A25F3ADCD}" type="pres">
      <dgm:prSet presAssocID="{AB3203A4-9BC6-4A2A-A761-0E6C4AB2A47F}" presName="desSpace" presStyleCnt="0"/>
      <dgm:spPr/>
    </dgm:pt>
    <dgm:pt modelId="{ABE1FD44-72A5-4CC9-893C-D1F6C9612A52}" type="pres">
      <dgm:prSet presAssocID="{6CAC1363-0A29-450C-A39E-F24DCE214715}" presName="desBackupLeftNorm" presStyleCnt="0"/>
      <dgm:spPr/>
    </dgm:pt>
    <dgm:pt modelId="{DBCCC0F4-F0DF-48C0-A3D8-580F02BBE4F8}" type="pres">
      <dgm:prSet presAssocID="{6CAC1363-0A29-450C-A39E-F24DCE214715}" presName="desComposite" presStyleCnt="0"/>
      <dgm:spPr/>
    </dgm:pt>
    <dgm:pt modelId="{D5F600D5-2F53-4997-AFC6-B36BC2EE072C}" type="pres">
      <dgm:prSet presAssocID="{6CAC1363-0A29-450C-A39E-F24DCE214715}" presName="desCircle" presStyleLbl="node1" presStyleIdx="9" presStyleCnt="10"/>
      <dgm:spPr/>
    </dgm:pt>
    <dgm:pt modelId="{E85F2C42-3233-4A99-BDB5-3E010A15614D}" type="pres">
      <dgm:prSet presAssocID="{6CAC1363-0A29-450C-A39E-F24DCE214715}" presName="chTx" presStyleLbl="revTx" presStyleIdx="19" presStyleCnt="21"/>
      <dgm:spPr/>
    </dgm:pt>
    <dgm:pt modelId="{BC28FBCF-CCD5-466F-B6B1-09888CC0F42C}" type="pres">
      <dgm:prSet presAssocID="{6CAC1363-0A29-450C-A39E-F24DCE214715}" presName="desTx" presStyleLbl="revTx" presStyleIdx="20" presStyleCnt="21">
        <dgm:presLayoutVars>
          <dgm:bulletEnabled val="1"/>
        </dgm:presLayoutVars>
      </dgm:prSet>
      <dgm:spPr/>
    </dgm:pt>
    <dgm:pt modelId="{B2BC9B85-B2F8-4D88-A0D3-0E0144721D3D}" type="pres">
      <dgm:prSet presAssocID="{6CAC1363-0A29-450C-A39E-F24DCE214715}" presName="desBackupRightNorm" presStyleCnt="0"/>
      <dgm:spPr/>
    </dgm:pt>
    <dgm:pt modelId="{F60E73D5-9E17-4705-BF01-D2D88BB7BDFD}" type="pres">
      <dgm:prSet presAssocID="{64D9FA62-ACCA-4721-922E-300F627D7905}" presName="desSpace" presStyleCnt="0"/>
      <dgm:spPr/>
    </dgm:pt>
  </dgm:ptLst>
  <dgm:cxnLst>
    <dgm:cxn modelId="{25DD1C16-B496-4FAD-85A9-CE72BD00A404}" srcId="{FAE19A66-0B5F-41F2-B153-B5506FBC63EA}" destId="{22D9A05D-9D46-4772-934F-B84C94D65FB6}" srcOrd="6" destOrd="0" parTransId="{FDBE6E7C-0849-4223-B4F9-4D5A3FD9F716}" sibTransId="{34903CEB-30D9-406B-885C-985E56DF7554}"/>
    <dgm:cxn modelId="{4E9C3E1A-B198-49B0-ACFC-B5BB349510AB}" type="presOf" srcId="{565A3A94-1A80-4D71-998A-08B5968B93E8}" destId="{923D1D52-00FC-4861-BA34-7E3567384066}" srcOrd="0" destOrd="0" presId="urn:microsoft.com/office/officeart/2008/layout/CircleAccentTimeline"/>
    <dgm:cxn modelId="{0744E720-81F2-47AA-9FA8-0BF940BA2DC2}" srcId="{FAE19A66-0B5F-41F2-B153-B5506FBC63EA}" destId="{5716AD81-6A90-4109-B358-09773B3D431D}" srcOrd="2" destOrd="0" parTransId="{9F682680-E455-4A51-8039-FE585C7432CA}" sibTransId="{173FEB20-3DFC-488D-88EA-B0F68439C13C}"/>
    <dgm:cxn modelId="{69FC2122-F6FF-4D9F-94B6-A14B5E66D944}" type="presOf" srcId="{5716AD81-6A90-4109-B358-09773B3D431D}" destId="{301FEDBD-97D7-4CB8-BC9A-EE47BE6ADBB2}" srcOrd="0" destOrd="0" presId="urn:microsoft.com/office/officeart/2008/layout/CircleAccentTimeline"/>
    <dgm:cxn modelId="{7E8E9122-557F-4F39-A38C-15A5A55B640D}" srcId="{FAE19A66-0B5F-41F2-B153-B5506FBC63EA}" destId="{BC4BC29C-3089-4405-A123-037C1C8943C8}" srcOrd="4" destOrd="0" parTransId="{7368EA57-F564-4636-BF63-5818C4A2DDEE}" sibTransId="{8EA8851F-46DD-4DDF-9D24-861AB5532290}"/>
    <dgm:cxn modelId="{E1EC7029-38FA-4CD2-A268-4084C84AFCD7}" srcId="{FAE19A66-0B5F-41F2-B153-B5506FBC63EA}" destId="{37D7EB79-06F8-4720-BD54-3E3370DB3166}" srcOrd="0" destOrd="0" parTransId="{1F335569-48CB-40DC-86DF-94328D5008A3}" sibTransId="{CE22FDBF-449F-4ADE-8919-B623FD6CB8CD}"/>
    <dgm:cxn modelId="{61917C39-5A0C-4A3B-9914-98415681FEE9}" type="presOf" srcId="{AD686C02-3D89-4E77-9024-F925367A1C65}" destId="{1F342417-B259-40BE-B920-14F1F5327BC9}" srcOrd="0" destOrd="0" presId="urn:microsoft.com/office/officeart/2008/layout/CircleAccentTimeline"/>
    <dgm:cxn modelId="{F6D53A3A-CC48-4730-83BA-19CBA4E32912}" type="presOf" srcId="{22D9A05D-9D46-4772-934F-B84C94D65FB6}" destId="{57E6F1A0-1495-4126-AC64-C2E8851D2385}" srcOrd="0" destOrd="0" presId="urn:microsoft.com/office/officeart/2008/layout/CircleAccentTimeline"/>
    <dgm:cxn modelId="{E419143F-C90C-4F46-BD33-A4355962E012}" srcId="{FAE19A66-0B5F-41F2-B153-B5506FBC63EA}" destId="{6CAC1363-0A29-450C-A39E-F24DCE214715}" srcOrd="9" destOrd="0" parTransId="{6DCA8F83-3EBD-4572-8EEC-9F64279A07FB}" sibTransId="{64D9FA62-ACCA-4721-922E-300F627D7905}"/>
    <dgm:cxn modelId="{3505E448-8B1D-47CE-BC6F-B04D0E997F7F}" type="presOf" srcId="{F2A53306-7AD9-4877-8374-8F9F96F2B76E}" destId="{3668E92C-4CF5-4138-85FD-ABDE61B47019}" srcOrd="0" destOrd="0" presId="urn:microsoft.com/office/officeart/2008/layout/CircleAccentTimeline"/>
    <dgm:cxn modelId="{99A72B6A-3B1F-4E8A-8A8C-CFF2202E0168}" type="presOf" srcId="{BC4BC29C-3089-4405-A123-037C1C8943C8}" destId="{A90B53B6-46A3-4545-B024-6C87BDC47E24}" srcOrd="0" destOrd="0" presId="urn:microsoft.com/office/officeart/2008/layout/CircleAccentTimeline"/>
    <dgm:cxn modelId="{DDE4E775-7801-4876-A01C-EF4DFE61BE71}" type="presOf" srcId="{D90739B0-E3D6-4715-B73A-23D8D67430E9}" destId="{6FD956DC-7670-4337-A3C5-6D8298DB541C}" srcOrd="0" destOrd="0" presId="urn:microsoft.com/office/officeart/2008/layout/CircleAccentTimeline"/>
    <dgm:cxn modelId="{B1C60A57-99FB-4987-9EFF-A178D75369F8}" srcId="{FAE19A66-0B5F-41F2-B153-B5506FBC63EA}" destId="{F2A53306-7AD9-4877-8374-8F9F96F2B76E}" srcOrd="7" destOrd="0" parTransId="{D4B924B7-BE5C-4E25-92D2-3B65E28710D2}" sibTransId="{80175632-8485-4245-9F00-5A45EE01AA4F}"/>
    <dgm:cxn modelId="{5D696157-E4E7-4FFC-9CB8-E7F97EFC204B}" srcId="{FAE19A66-0B5F-41F2-B153-B5506FBC63EA}" destId="{5AD405CC-2940-4534-859A-03ABA3D0F7CE}" srcOrd="5" destOrd="0" parTransId="{49D98577-6674-459C-881D-55F01D1683CF}" sibTransId="{92907596-0B44-4F3F-93BB-BE20C9D53131}"/>
    <dgm:cxn modelId="{801B2F96-581E-4E5D-970C-EAE49E64D1D9}" type="presOf" srcId="{F9EF349E-89A6-4429-91E9-EF93DE9A2F6B}" destId="{051D3E1C-1DDE-4C71-8647-0E422A6AE1AC}" srcOrd="0" destOrd="0" presId="urn:microsoft.com/office/officeart/2008/layout/CircleAccentTimeline"/>
    <dgm:cxn modelId="{D43B8198-10A4-4083-9388-263DC06605C5}" type="presOf" srcId="{6CAC1363-0A29-450C-A39E-F24DCE214715}" destId="{E85F2C42-3233-4A99-BDB5-3E010A15614D}" srcOrd="0" destOrd="0" presId="urn:microsoft.com/office/officeart/2008/layout/CircleAccentTimeline"/>
    <dgm:cxn modelId="{59C95D99-2C58-4497-88C8-6933DFB890AC}" srcId="{FAE19A66-0B5F-41F2-B153-B5506FBC63EA}" destId="{565A3A94-1A80-4D71-998A-08B5968B93E8}" srcOrd="1" destOrd="0" parTransId="{5DBA9719-CC72-42DB-9E63-2064929F008A}" sibTransId="{D0CB0E31-B9E5-48A2-B786-8EABA124A0D3}"/>
    <dgm:cxn modelId="{FF5613A6-83F3-492B-BA27-5DB9A4309A36}" srcId="{FAE19A66-0B5F-41F2-B153-B5506FBC63EA}" destId="{D90739B0-E3D6-4715-B73A-23D8D67430E9}" srcOrd="8" destOrd="0" parTransId="{987F571E-1A71-431D-B912-BAA6CE2D894E}" sibTransId="{AB3203A4-9BC6-4A2A-A761-0E6C4AB2A47F}"/>
    <dgm:cxn modelId="{1E3854A6-939B-4767-912F-F0EA19B780EE}" srcId="{FAE19A66-0B5F-41F2-B153-B5506FBC63EA}" destId="{AD686C02-3D89-4E77-9024-F925367A1C65}" srcOrd="3" destOrd="0" parTransId="{F3CBD896-CBD4-4F57-83D4-6C44F4AC46AD}" sibTransId="{DA194E77-18C3-4468-96A7-F960BB6819AA}"/>
    <dgm:cxn modelId="{93EFA1A8-8E14-42B0-A1AE-1AEB354917DC}" srcId="{F9EF349E-89A6-4429-91E9-EF93DE9A2F6B}" destId="{FAE19A66-0B5F-41F2-B153-B5506FBC63EA}" srcOrd="0" destOrd="0" parTransId="{8CCFCAB7-E3DA-4195-B15E-00CF7625995C}" sibTransId="{0D7E67D3-FDDD-49B3-897D-F62F18F54B05}"/>
    <dgm:cxn modelId="{CBFC14BC-C2E4-4B40-AFDC-50223933B228}" type="presOf" srcId="{37D7EB79-06F8-4720-BD54-3E3370DB3166}" destId="{3379EB13-B780-48B7-8C49-6E0F8CA48368}" srcOrd="0" destOrd="0" presId="urn:microsoft.com/office/officeart/2008/layout/CircleAccentTimeline"/>
    <dgm:cxn modelId="{9F3D2ECA-0BAC-4530-9B8C-DE9CB2FD3E71}" type="presOf" srcId="{FAE19A66-0B5F-41F2-B153-B5506FBC63EA}" destId="{0B3D7D32-7EB1-4F43-B330-1E698AAA073D}" srcOrd="0" destOrd="0" presId="urn:microsoft.com/office/officeart/2008/layout/CircleAccentTimeline"/>
    <dgm:cxn modelId="{C70D06F9-4F5D-46E8-B5AF-47C6348AFE06}" type="presOf" srcId="{5AD405CC-2940-4534-859A-03ABA3D0F7CE}" destId="{87F86A55-09BD-4E5D-8DD6-83595E2F561D}" srcOrd="0" destOrd="0" presId="urn:microsoft.com/office/officeart/2008/layout/CircleAccentTimeline"/>
    <dgm:cxn modelId="{472D1BB7-850F-4063-A20A-57AB925379D8}" type="presParOf" srcId="{051D3E1C-1DDE-4C71-8647-0E422A6AE1AC}" destId="{DA4F87FE-07F1-4CA9-92AC-296D6A7594EA}" srcOrd="0" destOrd="0" presId="urn:microsoft.com/office/officeart/2008/layout/CircleAccentTimeline"/>
    <dgm:cxn modelId="{AA9B5B1C-7DB0-475B-B0AF-2CC0D63FE59A}" type="presParOf" srcId="{DA4F87FE-07F1-4CA9-92AC-296D6A7594EA}" destId="{5E004CF2-4EA3-40B4-8D12-0907A5EED19C}" srcOrd="0" destOrd="0" presId="urn:microsoft.com/office/officeart/2008/layout/CircleAccentTimeline"/>
    <dgm:cxn modelId="{46E6F767-ADF9-49B5-9975-1889FBDF308E}" type="presParOf" srcId="{DA4F87FE-07F1-4CA9-92AC-296D6A7594EA}" destId="{0B3D7D32-7EB1-4F43-B330-1E698AAA073D}" srcOrd="1" destOrd="0" presId="urn:microsoft.com/office/officeart/2008/layout/CircleAccentTimeline"/>
    <dgm:cxn modelId="{79EA30BD-4AD5-4A7F-9103-2D82730BEF8E}" type="presParOf" srcId="{DA4F87FE-07F1-4CA9-92AC-296D6A7594EA}" destId="{1469278C-8A20-4DCC-9A2C-BBB36AFAE491}" srcOrd="2" destOrd="0" presId="urn:microsoft.com/office/officeart/2008/layout/CircleAccentTimeline"/>
    <dgm:cxn modelId="{492250D8-A14E-46B5-AD97-A3A5C4442D88}" type="presParOf" srcId="{051D3E1C-1DDE-4C71-8647-0E422A6AE1AC}" destId="{EC95C4C5-9E4C-4769-8908-138D15397D58}" srcOrd="1" destOrd="0" presId="urn:microsoft.com/office/officeart/2008/layout/CircleAccentTimeline"/>
    <dgm:cxn modelId="{FD74135F-1590-45F8-B137-6BC6B80AAF6B}" type="presParOf" srcId="{051D3E1C-1DDE-4C71-8647-0E422A6AE1AC}" destId="{60C81A29-A06F-486E-8518-147D9B6B6841}" srcOrd="2" destOrd="0" presId="urn:microsoft.com/office/officeart/2008/layout/CircleAccentTimeline"/>
    <dgm:cxn modelId="{22F749AA-64A0-4236-B13A-24380A3E1937}" type="presParOf" srcId="{051D3E1C-1DDE-4C71-8647-0E422A6AE1AC}" destId="{8BFF48AC-7335-4EB9-B193-7ED7B90C5E8D}" srcOrd="3" destOrd="0" presId="urn:microsoft.com/office/officeart/2008/layout/CircleAccentTimeline"/>
    <dgm:cxn modelId="{4C3DDE65-CE61-4F0B-994C-93CA74B3F2DF}" type="presParOf" srcId="{051D3E1C-1DDE-4C71-8647-0E422A6AE1AC}" destId="{E13C164B-BC69-498C-8D1F-59C22F503053}" srcOrd="4" destOrd="0" presId="urn:microsoft.com/office/officeart/2008/layout/CircleAccentTimeline"/>
    <dgm:cxn modelId="{D99E0FBC-3ED7-4472-BCB0-869F03B9E537}" type="presParOf" srcId="{E13C164B-BC69-498C-8D1F-59C22F503053}" destId="{FB12A26A-5F66-4ED2-BAD1-0B7BFB601D7E}" srcOrd="0" destOrd="0" presId="urn:microsoft.com/office/officeart/2008/layout/CircleAccentTimeline"/>
    <dgm:cxn modelId="{43C45AC8-55B0-4F89-87D7-7CC20011CCFA}" type="presParOf" srcId="{E13C164B-BC69-498C-8D1F-59C22F503053}" destId="{3379EB13-B780-48B7-8C49-6E0F8CA48368}" srcOrd="1" destOrd="0" presId="urn:microsoft.com/office/officeart/2008/layout/CircleAccentTimeline"/>
    <dgm:cxn modelId="{D780A4D8-820F-4440-B5F8-7939856EC1F7}" type="presParOf" srcId="{E13C164B-BC69-498C-8D1F-59C22F503053}" destId="{B3BA00D5-A805-4F96-B4E3-A504E7BECC96}" srcOrd="2" destOrd="0" presId="urn:microsoft.com/office/officeart/2008/layout/CircleAccentTimeline"/>
    <dgm:cxn modelId="{11620AF1-BABB-4152-98BB-A3A277BF69B5}" type="presParOf" srcId="{051D3E1C-1DDE-4C71-8647-0E422A6AE1AC}" destId="{4BE1F9BC-DEDB-45A7-9F68-F49BB50254CC}" srcOrd="5" destOrd="0" presId="urn:microsoft.com/office/officeart/2008/layout/CircleAccentTimeline"/>
    <dgm:cxn modelId="{D775B30B-C48B-4F37-B3E2-F34EDD69FA89}" type="presParOf" srcId="{051D3E1C-1DDE-4C71-8647-0E422A6AE1AC}" destId="{367066AA-EF1F-4F9D-89A3-D977532ACC1E}" srcOrd="6" destOrd="0" presId="urn:microsoft.com/office/officeart/2008/layout/CircleAccentTimeline"/>
    <dgm:cxn modelId="{5E2613B4-D7DA-407A-B83A-4FA9295E1C69}" type="presParOf" srcId="{051D3E1C-1DDE-4C71-8647-0E422A6AE1AC}" destId="{6628523B-CD9E-47E0-B2BD-2C2124E79E9A}" srcOrd="7" destOrd="0" presId="urn:microsoft.com/office/officeart/2008/layout/CircleAccentTimeline"/>
    <dgm:cxn modelId="{91619D90-CBAE-4352-8DDC-949AD0D97431}" type="presParOf" srcId="{051D3E1C-1DDE-4C71-8647-0E422A6AE1AC}" destId="{01927FA0-1A41-4452-A0E0-3990B239FB0F}" srcOrd="8" destOrd="0" presId="urn:microsoft.com/office/officeart/2008/layout/CircleAccentTimeline"/>
    <dgm:cxn modelId="{F176AB39-9BF6-4B48-A004-9694ACF541F5}" type="presParOf" srcId="{01927FA0-1A41-4452-A0E0-3990B239FB0F}" destId="{852C7419-8B4C-4C37-8B64-BB7D04C76E13}" srcOrd="0" destOrd="0" presId="urn:microsoft.com/office/officeart/2008/layout/CircleAccentTimeline"/>
    <dgm:cxn modelId="{F2A24361-B568-4DF5-BCEA-103477ADCF4D}" type="presParOf" srcId="{01927FA0-1A41-4452-A0E0-3990B239FB0F}" destId="{923D1D52-00FC-4861-BA34-7E3567384066}" srcOrd="1" destOrd="0" presId="urn:microsoft.com/office/officeart/2008/layout/CircleAccentTimeline"/>
    <dgm:cxn modelId="{32C550A6-2DB9-4D41-8167-117B10CC65D8}" type="presParOf" srcId="{01927FA0-1A41-4452-A0E0-3990B239FB0F}" destId="{7EF373B3-45A4-4894-86CD-1D14B3F7D113}" srcOrd="2" destOrd="0" presId="urn:microsoft.com/office/officeart/2008/layout/CircleAccentTimeline"/>
    <dgm:cxn modelId="{172067B1-75A2-44B1-AA0D-8A595FAAC779}" type="presParOf" srcId="{051D3E1C-1DDE-4C71-8647-0E422A6AE1AC}" destId="{A08530E2-7FC1-401D-AB2F-11D54CA50A1F}" srcOrd="9" destOrd="0" presId="urn:microsoft.com/office/officeart/2008/layout/CircleAccentTimeline"/>
    <dgm:cxn modelId="{E423E860-BB13-4BB2-8F2A-F0B350CDFD4F}" type="presParOf" srcId="{051D3E1C-1DDE-4C71-8647-0E422A6AE1AC}" destId="{2874E1B0-A192-421C-BB81-1103D216F253}" srcOrd="10" destOrd="0" presId="urn:microsoft.com/office/officeart/2008/layout/CircleAccentTimeline"/>
    <dgm:cxn modelId="{3AC2838D-9B0F-4237-9142-292949FE5013}" type="presParOf" srcId="{051D3E1C-1DDE-4C71-8647-0E422A6AE1AC}" destId="{345999E2-924C-4AD1-8914-5FF5CDF09C90}" srcOrd="11" destOrd="0" presId="urn:microsoft.com/office/officeart/2008/layout/CircleAccentTimeline"/>
    <dgm:cxn modelId="{13BB3DF6-BDB0-483F-9E68-7F6FA8DBE007}" type="presParOf" srcId="{051D3E1C-1DDE-4C71-8647-0E422A6AE1AC}" destId="{6BA2EA77-C0DD-4C8E-9E1A-7F44DC59EE4F}" srcOrd="12" destOrd="0" presId="urn:microsoft.com/office/officeart/2008/layout/CircleAccentTimeline"/>
    <dgm:cxn modelId="{629048C5-D057-4C0D-85E6-9FC9F558249D}" type="presParOf" srcId="{6BA2EA77-C0DD-4C8E-9E1A-7F44DC59EE4F}" destId="{94F43550-2BEB-45D1-B94C-73DBD116325B}" srcOrd="0" destOrd="0" presId="urn:microsoft.com/office/officeart/2008/layout/CircleAccentTimeline"/>
    <dgm:cxn modelId="{5A44BEB9-FDAB-4F8B-8F16-A65439282655}" type="presParOf" srcId="{6BA2EA77-C0DD-4C8E-9E1A-7F44DC59EE4F}" destId="{301FEDBD-97D7-4CB8-BC9A-EE47BE6ADBB2}" srcOrd="1" destOrd="0" presId="urn:microsoft.com/office/officeart/2008/layout/CircleAccentTimeline"/>
    <dgm:cxn modelId="{9F0A1BDC-9539-455B-BE98-B24EBE6C4659}" type="presParOf" srcId="{6BA2EA77-C0DD-4C8E-9E1A-7F44DC59EE4F}" destId="{8273096B-B5C8-4CB6-9957-D3EDA6BAD7DA}" srcOrd="2" destOrd="0" presId="urn:microsoft.com/office/officeart/2008/layout/CircleAccentTimeline"/>
    <dgm:cxn modelId="{352A84FE-3593-41F3-98AA-D1195863C4A8}" type="presParOf" srcId="{051D3E1C-1DDE-4C71-8647-0E422A6AE1AC}" destId="{C3ED6C4F-6E04-416F-80B9-55AA56B5E95F}" srcOrd="13" destOrd="0" presId="urn:microsoft.com/office/officeart/2008/layout/CircleAccentTimeline"/>
    <dgm:cxn modelId="{FD3602FE-9EE5-4FF7-947B-F162EB1CF6A1}" type="presParOf" srcId="{051D3E1C-1DDE-4C71-8647-0E422A6AE1AC}" destId="{A5B385D1-9DB6-4A76-94CA-E6D8AA694D0B}" srcOrd="14" destOrd="0" presId="urn:microsoft.com/office/officeart/2008/layout/CircleAccentTimeline"/>
    <dgm:cxn modelId="{E4421061-33C1-4081-8C50-1184945184B5}" type="presParOf" srcId="{051D3E1C-1DDE-4C71-8647-0E422A6AE1AC}" destId="{66DBDE0A-4C10-4C00-B5DE-BC6BB8F9BA84}" srcOrd="15" destOrd="0" presId="urn:microsoft.com/office/officeart/2008/layout/CircleAccentTimeline"/>
    <dgm:cxn modelId="{F7E21071-DCFB-47C0-B594-B234E9A5E4EF}" type="presParOf" srcId="{051D3E1C-1DDE-4C71-8647-0E422A6AE1AC}" destId="{C5098D7D-F78C-41A0-8EA6-AEAF392CAA02}" srcOrd="16" destOrd="0" presId="urn:microsoft.com/office/officeart/2008/layout/CircleAccentTimeline"/>
    <dgm:cxn modelId="{BEC1B04B-CCE2-4458-85B2-1C8F6E95A604}" type="presParOf" srcId="{C5098D7D-F78C-41A0-8EA6-AEAF392CAA02}" destId="{F7869030-B0C3-42C8-A106-77DBDB1812D3}" srcOrd="0" destOrd="0" presId="urn:microsoft.com/office/officeart/2008/layout/CircleAccentTimeline"/>
    <dgm:cxn modelId="{A93D30BA-0A41-48F2-9B30-ABB7E7197A20}" type="presParOf" srcId="{C5098D7D-F78C-41A0-8EA6-AEAF392CAA02}" destId="{1F342417-B259-40BE-B920-14F1F5327BC9}" srcOrd="1" destOrd="0" presId="urn:microsoft.com/office/officeart/2008/layout/CircleAccentTimeline"/>
    <dgm:cxn modelId="{DC69AEE9-8A3F-443C-98B4-98D429B2E9C8}" type="presParOf" srcId="{C5098D7D-F78C-41A0-8EA6-AEAF392CAA02}" destId="{E3288014-CD5F-495B-8268-B311B9B0F928}" srcOrd="2" destOrd="0" presId="urn:microsoft.com/office/officeart/2008/layout/CircleAccentTimeline"/>
    <dgm:cxn modelId="{A1AF967F-2816-44B4-A500-24ADB8C1E9BC}" type="presParOf" srcId="{051D3E1C-1DDE-4C71-8647-0E422A6AE1AC}" destId="{FE6D7E4E-0D24-4BBA-B37A-CA80E512C962}" srcOrd="17" destOrd="0" presId="urn:microsoft.com/office/officeart/2008/layout/CircleAccentTimeline"/>
    <dgm:cxn modelId="{E9ACF260-EA37-472F-B0E6-C986235E5A13}" type="presParOf" srcId="{051D3E1C-1DDE-4C71-8647-0E422A6AE1AC}" destId="{9BE8EF9A-2CD4-41B5-AE16-954B9FCDC085}" srcOrd="18" destOrd="0" presId="urn:microsoft.com/office/officeart/2008/layout/CircleAccentTimeline"/>
    <dgm:cxn modelId="{9DCA39F4-0A15-40BD-AB73-75A9BD83708C}" type="presParOf" srcId="{051D3E1C-1DDE-4C71-8647-0E422A6AE1AC}" destId="{B011CEE0-DE4D-4C6A-AE55-790E741A30FF}" srcOrd="19" destOrd="0" presId="urn:microsoft.com/office/officeart/2008/layout/CircleAccentTimeline"/>
    <dgm:cxn modelId="{1D1E0448-C1BE-4B27-B6EE-40A354D47C14}" type="presParOf" srcId="{051D3E1C-1DDE-4C71-8647-0E422A6AE1AC}" destId="{FFB0BA1F-EE56-4BD8-A131-931CD4B5B288}" srcOrd="20" destOrd="0" presId="urn:microsoft.com/office/officeart/2008/layout/CircleAccentTimeline"/>
    <dgm:cxn modelId="{B2DC8073-54FD-49B4-B79D-177763CC2751}" type="presParOf" srcId="{FFB0BA1F-EE56-4BD8-A131-931CD4B5B288}" destId="{61DF7C78-39B7-469B-96E5-46D697B32B2B}" srcOrd="0" destOrd="0" presId="urn:microsoft.com/office/officeart/2008/layout/CircleAccentTimeline"/>
    <dgm:cxn modelId="{51D74B20-CAAD-43B8-A54A-F48245043138}" type="presParOf" srcId="{FFB0BA1F-EE56-4BD8-A131-931CD4B5B288}" destId="{A90B53B6-46A3-4545-B024-6C87BDC47E24}" srcOrd="1" destOrd="0" presId="urn:microsoft.com/office/officeart/2008/layout/CircleAccentTimeline"/>
    <dgm:cxn modelId="{C6104BD0-006C-431E-BBCB-45E5D4168D88}" type="presParOf" srcId="{FFB0BA1F-EE56-4BD8-A131-931CD4B5B288}" destId="{2E84C809-CD16-4DB3-A3D1-D4FEE32472E7}" srcOrd="2" destOrd="0" presId="urn:microsoft.com/office/officeart/2008/layout/CircleAccentTimeline"/>
    <dgm:cxn modelId="{D5CB18A2-FDEC-4313-98E2-2ECF8D1AE19F}" type="presParOf" srcId="{051D3E1C-1DDE-4C71-8647-0E422A6AE1AC}" destId="{18CAE7B1-D762-4602-BEE4-E878549CB9F4}" srcOrd="21" destOrd="0" presId="urn:microsoft.com/office/officeart/2008/layout/CircleAccentTimeline"/>
    <dgm:cxn modelId="{4A449325-A14C-4B8F-84A1-E315987B0515}" type="presParOf" srcId="{051D3E1C-1DDE-4C71-8647-0E422A6AE1AC}" destId="{7EEC1513-5709-4CAE-B416-97711E176F60}" srcOrd="22" destOrd="0" presId="urn:microsoft.com/office/officeart/2008/layout/CircleAccentTimeline"/>
    <dgm:cxn modelId="{60E31CE7-11B3-435F-BCE2-3D577B662CBF}" type="presParOf" srcId="{051D3E1C-1DDE-4C71-8647-0E422A6AE1AC}" destId="{82E442F9-97D5-4890-A493-CB59621F28F3}" srcOrd="23" destOrd="0" presId="urn:microsoft.com/office/officeart/2008/layout/CircleAccentTimeline"/>
    <dgm:cxn modelId="{549387DB-4D85-493B-9878-E6928185B0A5}" type="presParOf" srcId="{051D3E1C-1DDE-4C71-8647-0E422A6AE1AC}" destId="{03604445-9546-4F0A-9A9B-51B653DB2400}" srcOrd="24" destOrd="0" presId="urn:microsoft.com/office/officeart/2008/layout/CircleAccentTimeline"/>
    <dgm:cxn modelId="{E4B6BAC2-0149-4FC3-AB15-6BDAE149FBB5}" type="presParOf" srcId="{03604445-9546-4F0A-9A9B-51B653DB2400}" destId="{12D8F9F1-C0E3-4C2B-9C32-540D51B9ED0B}" srcOrd="0" destOrd="0" presId="urn:microsoft.com/office/officeart/2008/layout/CircleAccentTimeline"/>
    <dgm:cxn modelId="{B07361AD-BF71-4BF1-AA10-6010B19F728B}" type="presParOf" srcId="{03604445-9546-4F0A-9A9B-51B653DB2400}" destId="{87F86A55-09BD-4E5D-8DD6-83595E2F561D}" srcOrd="1" destOrd="0" presId="urn:microsoft.com/office/officeart/2008/layout/CircleAccentTimeline"/>
    <dgm:cxn modelId="{43722B44-839D-4D4F-AD65-5560D3183E50}" type="presParOf" srcId="{03604445-9546-4F0A-9A9B-51B653DB2400}" destId="{859922FE-F77D-46C4-B504-C700F32B5C17}" srcOrd="2" destOrd="0" presId="urn:microsoft.com/office/officeart/2008/layout/CircleAccentTimeline"/>
    <dgm:cxn modelId="{D4E83696-E5E5-411E-89F6-1AC3E5542873}" type="presParOf" srcId="{051D3E1C-1DDE-4C71-8647-0E422A6AE1AC}" destId="{AD2DF76A-DE9E-430B-9FC8-A133A05A69DD}" srcOrd="25" destOrd="0" presId="urn:microsoft.com/office/officeart/2008/layout/CircleAccentTimeline"/>
    <dgm:cxn modelId="{ACF32967-610F-41C5-9464-2FFAC1C1E33C}" type="presParOf" srcId="{051D3E1C-1DDE-4C71-8647-0E422A6AE1AC}" destId="{0211F870-E397-4771-A06D-DB72756B0F07}" srcOrd="26" destOrd="0" presId="urn:microsoft.com/office/officeart/2008/layout/CircleAccentTimeline"/>
    <dgm:cxn modelId="{0765E935-1269-4FDD-AEF1-2B477A3D0E17}" type="presParOf" srcId="{051D3E1C-1DDE-4C71-8647-0E422A6AE1AC}" destId="{8C43F695-2E72-4C19-9FFF-1220A6430DDA}" srcOrd="27" destOrd="0" presId="urn:microsoft.com/office/officeart/2008/layout/CircleAccentTimeline"/>
    <dgm:cxn modelId="{A6A75490-E201-4066-B506-C4E4D648BF69}" type="presParOf" srcId="{051D3E1C-1DDE-4C71-8647-0E422A6AE1AC}" destId="{37A963F4-6B11-40BB-B5A0-7B0794F544A7}" srcOrd="28" destOrd="0" presId="urn:microsoft.com/office/officeart/2008/layout/CircleAccentTimeline"/>
    <dgm:cxn modelId="{22C8D7D0-0C92-42A1-BF75-CA71658F1838}" type="presParOf" srcId="{37A963F4-6B11-40BB-B5A0-7B0794F544A7}" destId="{4CECD207-B39A-4D76-9B24-FDFAC3E1F36F}" srcOrd="0" destOrd="0" presId="urn:microsoft.com/office/officeart/2008/layout/CircleAccentTimeline"/>
    <dgm:cxn modelId="{B41199BC-E194-4637-B427-F376F6A107A6}" type="presParOf" srcId="{37A963F4-6B11-40BB-B5A0-7B0794F544A7}" destId="{57E6F1A0-1495-4126-AC64-C2E8851D2385}" srcOrd="1" destOrd="0" presId="urn:microsoft.com/office/officeart/2008/layout/CircleAccentTimeline"/>
    <dgm:cxn modelId="{7A95A99C-0A69-426B-BCB3-586CCE5CB77B}" type="presParOf" srcId="{37A963F4-6B11-40BB-B5A0-7B0794F544A7}" destId="{719FB69F-BA7A-473D-ADED-0225272B221D}" srcOrd="2" destOrd="0" presId="urn:microsoft.com/office/officeart/2008/layout/CircleAccentTimeline"/>
    <dgm:cxn modelId="{10D33F1B-6F4E-4557-B032-F25494F333D5}" type="presParOf" srcId="{051D3E1C-1DDE-4C71-8647-0E422A6AE1AC}" destId="{A871C4F4-E380-40B5-A568-72E144391141}" srcOrd="29" destOrd="0" presId="urn:microsoft.com/office/officeart/2008/layout/CircleAccentTimeline"/>
    <dgm:cxn modelId="{A18C26CD-16AB-4362-A372-9ED5DEF5A2BC}" type="presParOf" srcId="{051D3E1C-1DDE-4C71-8647-0E422A6AE1AC}" destId="{5BE1BE35-75E7-4E2E-A37B-07757961B3AA}" srcOrd="30" destOrd="0" presId="urn:microsoft.com/office/officeart/2008/layout/CircleAccentTimeline"/>
    <dgm:cxn modelId="{57F96DB2-D3BE-4AED-9189-E6A86E3BA4E9}" type="presParOf" srcId="{051D3E1C-1DDE-4C71-8647-0E422A6AE1AC}" destId="{EDA6BC50-B72A-41AC-A654-36F75B86B297}" srcOrd="31" destOrd="0" presId="urn:microsoft.com/office/officeart/2008/layout/CircleAccentTimeline"/>
    <dgm:cxn modelId="{903A9B10-A32C-4FB1-A0D7-E45AE8BEC344}" type="presParOf" srcId="{051D3E1C-1DDE-4C71-8647-0E422A6AE1AC}" destId="{CA3D7FD0-E22F-47A0-9471-540E5DECF517}" srcOrd="32" destOrd="0" presId="urn:microsoft.com/office/officeart/2008/layout/CircleAccentTimeline"/>
    <dgm:cxn modelId="{49C253B1-62F9-49D6-BB74-2A75872B108B}" type="presParOf" srcId="{CA3D7FD0-E22F-47A0-9471-540E5DECF517}" destId="{AA95CEFD-B53B-4CF7-978D-43D435CF2CC8}" srcOrd="0" destOrd="0" presId="urn:microsoft.com/office/officeart/2008/layout/CircleAccentTimeline"/>
    <dgm:cxn modelId="{B6B2F537-A76A-4EE3-99F4-525AE083151B}" type="presParOf" srcId="{CA3D7FD0-E22F-47A0-9471-540E5DECF517}" destId="{3668E92C-4CF5-4138-85FD-ABDE61B47019}" srcOrd="1" destOrd="0" presId="urn:microsoft.com/office/officeart/2008/layout/CircleAccentTimeline"/>
    <dgm:cxn modelId="{CE62823A-1D0E-4936-8058-EA9673114A29}" type="presParOf" srcId="{CA3D7FD0-E22F-47A0-9471-540E5DECF517}" destId="{E32A193E-A938-47C8-9E66-23DF60B0B001}" srcOrd="2" destOrd="0" presId="urn:microsoft.com/office/officeart/2008/layout/CircleAccentTimeline"/>
    <dgm:cxn modelId="{259DDEF0-0FAE-4646-AFF9-FDD56A80BEAE}" type="presParOf" srcId="{051D3E1C-1DDE-4C71-8647-0E422A6AE1AC}" destId="{FC211263-38CB-41D9-937F-4543C5C45CB7}" srcOrd="33" destOrd="0" presId="urn:microsoft.com/office/officeart/2008/layout/CircleAccentTimeline"/>
    <dgm:cxn modelId="{B7D67B6F-A9DC-49E7-902D-0110C4BB7A4B}" type="presParOf" srcId="{051D3E1C-1DDE-4C71-8647-0E422A6AE1AC}" destId="{D36C38F4-6029-4CA1-8E37-3AAC9167E1D5}" srcOrd="34" destOrd="0" presId="urn:microsoft.com/office/officeart/2008/layout/CircleAccentTimeline"/>
    <dgm:cxn modelId="{6AA83303-22FF-4EBD-B2DA-FEA4FCAAE36F}" type="presParOf" srcId="{051D3E1C-1DDE-4C71-8647-0E422A6AE1AC}" destId="{12A9F29E-5FD4-4F53-8D1E-0515EB3B3838}" srcOrd="35" destOrd="0" presId="urn:microsoft.com/office/officeart/2008/layout/CircleAccentTimeline"/>
    <dgm:cxn modelId="{65D9269D-C431-4886-9E94-8B4ADC749F81}" type="presParOf" srcId="{051D3E1C-1DDE-4C71-8647-0E422A6AE1AC}" destId="{6D27EECD-63E6-4105-A9AE-EE0CA3DD7232}" srcOrd="36" destOrd="0" presId="urn:microsoft.com/office/officeart/2008/layout/CircleAccentTimeline"/>
    <dgm:cxn modelId="{21C43E4A-1DF3-4278-AAD5-D830513C5FE3}" type="presParOf" srcId="{6D27EECD-63E6-4105-A9AE-EE0CA3DD7232}" destId="{571D447E-2FBF-4C30-A5CC-AC0397434DB7}" srcOrd="0" destOrd="0" presId="urn:microsoft.com/office/officeart/2008/layout/CircleAccentTimeline"/>
    <dgm:cxn modelId="{CC78A53F-2D64-455A-B0BC-7B36B1ED510E}" type="presParOf" srcId="{6D27EECD-63E6-4105-A9AE-EE0CA3DD7232}" destId="{6FD956DC-7670-4337-A3C5-6D8298DB541C}" srcOrd="1" destOrd="0" presId="urn:microsoft.com/office/officeart/2008/layout/CircleAccentTimeline"/>
    <dgm:cxn modelId="{3EA3E799-2A45-474A-8AF6-3BAF95D45EE9}" type="presParOf" srcId="{6D27EECD-63E6-4105-A9AE-EE0CA3DD7232}" destId="{F55D5877-CA4D-4ABF-A3EB-60D60F63D1B5}" srcOrd="2" destOrd="0" presId="urn:microsoft.com/office/officeart/2008/layout/CircleAccentTimeline"/>
    <dgm:cxn modelId="{47679AAC-2484-4EBE-BC8C-41901AD35CDD}" type="presParOf" srcId="{051D3E1C-1DDE-4C71-8647-0E422A6AE1AC}" destId="{9CBEFE0E-4C05-40ED-BACA-26B747E44303}" srcOrd="37" destOrd="0" presId="urn:microsoft.com/office/officeart/2008/layout/CircleAccentTimeline"/>
    <dgm:cxn modelId="{BC75E95D-9048-4915-AE1C-36BADC309099}" type="presParOf" srcId="{051D3E1C-1DDE-4C71-8647-0E422A6AE1AC}" destId="{CAE0760A-DDA8-4436-A2C5-427A25F3ADCD}" srcOrd="38" destOrd="0" presId="urn:microsoft.com/office/officeart/2008/layout/CircleAccentTimeline"/>
    <dgm:cxn modelId="{C3D49352-1908-4BB8-B942-FA698092256D}" type="presParOf" srcId="{051D3E1C-1DDE-4C71-8647-0E422A6AE1AC}" destId="{ABE1FD44-72A5-4CC9-893C-D1F6C9612A52}" srcOrd="39" destOrd="0" presId="urn:microsoft.com/office/officeart/2008/layout/CircleAccentTimeline"/>
    <dgm:cxn modelId="{CBF610C3-CA1B-47F0-841E-A3B0C0DB40C1}" type="presParOf" srcId="{051D3E1C-1DDE-4C71-8647-0E422A6AE1AC}" destId="{DBCCC0F4-F0DF-48C0-A3D8-580F02BBE4F8}" srcOrd="40" destOrd="0" presId="urn:microsoft.com/office/officeart/2008/layout/CircleAccentTimeline"/>
    <dgm:cxn modelId="{A8117467-4040-49FD-9D86-FA64AA76F600}" type="presParOf" srcId="{DBCCC0F4-F0DF-48C0-A3D8-580F02BBE4F8}" destId="{D5F600D5-2F53-4997-AFC6-B36BC2EE072C}" srcOrd="0" destOrd="0" presId="urn:microsoft.com/office/officeart/2008/layout/CircleAccentTimeline"/>
    <dgm:cxn modelId="{C1EFD7DB-8732-4AF0-AF09-0BF8066345BE}" type="presParOf" srcId="{DBCCC0F4-F0DF-48C0-A3D8-580F02BBE4F8}" destId="{E85F2C42-3233-4A99-BDB5-3E010A15614D}" srcOrd="1" destOrd="0" presId="urn:microsoft.com/office/officeart/2008/layout/CircleAccentTimeline"/>
    <dgm:cxn modelId="{B9C33AA3-CFB1-47BC-A350-006B404A7A2D}" type="presParOf" srcId="{DBCCC0F4-F0DF-48C0-A3D8-580F02BBE4F8}" destId="{BC28FBCF-CCD5-466F-B6B1-09888CC0F42C}" srcOrd="2" destOrd="0" presId="urn:microsoft.com/office/officeart/2008/layout/CircleAccentTimeline"/>
    <dgm:cxn modelId="{7228EDF8-D7EC-4404-858A-97A8F6A12A3B}" type="presParOf" srcId="{051D3E1C-1DDE-4C71-8647-0E422A6AE1AC}" destId="{B2BC9B85-B2F8-4D88-A0D3-0E0144721D3D}" srcOrd="41" destOrd="0" presId="urn:microsoft.com/office/officeart/2008/layout/CircleAccentTimeline"/>
    <dgm:cxn modelId="{EA98D3D9-2455-4B19-B271-1BE41A6CF860}" type="presParOf" srcId="{051D3E1C-1DDE-4C71-8647-0E422A6AE1AC}" destId="{F60E73D5-9E17-4705-BF01-D2D88BB7BDFD}" srcOrd="42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AD463-BF18-4BCA-9F09-6690B0EFFE1F}">
      <dsp:nvSpPr>
        <dsp:cNvPr id="0" name=""/>
        <dsp:cNvSpPr/>
      </dsp:nvSpPr>
      <dsp:spPr>
        <a:xfrm>
          <a:off x="1790753" y="1510434"/>
          <a:ext cx="1252875" cy="1252875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278206-4731-4424-A924-6C507CE8FC84}">
      <dsp:nvSpPr>
        <dsp:cNvPr id="0" name=""/>
        <dsp:cNvSpPr/>
      </dsp:nvSpPr>
      <dsp:spPr>
        <a:xfrm rot="17700000">
          <a:off x="2232209" y="489085"/>
          <a:ext cx="1557463" cy="75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0" rIns="0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232209" y="489085"/>
        <a:ext cx="1557463" cy="750576"/>
      </dsp:txXfrm>
    </dsp:sp>
    <dsp:sp modelId="{B89EC75C-6F50-4360-9B63-E3D787AC6813}">
      <dsp:nvSpPr>
        <dsp:cNvPr id="0" name=""/>
        <dsp:cNvSpPr/>
      </dsp:nvSpPr>
      <dsp:spPr>
        <a:xfrm>
          <a:off x="3137999" y="1811711"/>
          <a:ext cx="650321" cy="65032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93F661-A68B-4EF0-93D6-253E8829C013}">
      <dsp:nvSpPr>
        <dsp:cNvPr id="0" name=""/>
        <dsp:cNvSpPr/>
      </dsp:nvSpPr>
      <dsp:spPr>
        <a:xfrm rot="17700000">
          <a:off x="2367782" y="2716856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Desktop   </a:t>
          </a:r>
          <a:endParaRPr lang="pt-BR" sz="1800" kern="12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367782" y="2716856"/>
        <a:ext cx="1347278" cy="649607"/>
      </dsp:txXfrm>
    </dsp:sp>
    <dsp:sp modelId="{6BEA07E5-E255-4677-BEDA-A3E76538ABCD}">
      <dsp:nvSpPr>
        <dsp:cNvPr id="0" name=""/>
        <dsp:cNvSpPr/>
      </dsp:nvSpPr>
      <dsp:spPr>
        <a:xfrm rot="17700000">
          <a:off x="3211258" y="907281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800" kern="12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  Student</a:t>
          </a:r>
          <a:endParaRPr lang="pt-BR" sz="1800" kern="12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211258" y="907281"/>
        <a:ext cx="1347278" cy="649607"/>
      </dsp:txXfrm>
    </dsp:sp>
    <dsp:sp modelId="{462DB0FA-B2CF-41C0-9255-777012AD5289}">
      <dsp:nvSpPr>
        <dsp:cNvPr id="0" name=""/>
        <dsp:cNvSpPr/>
      </dsp:nvSpPr>
      <dsp:spPr>
        <a:xfrm>
          <a:off x="3882591" y="1811711"/>
          <a:ext cx="650321" cy="650321"/>
        </a:xfrm>
        <a:prstGeom prst="ellipse">
          <a:avLst/>
        </a:prstGeom>
        <a:gradFill rotWithShape="0">
          <a:gsLst>
            <a:gs pos="0">
              <a:schemeClr val="accent5">
                <a:hueOff val="-1225557"/>
                <a:satOff val="-1705"/>
                <a:lumOff val="-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25557"/>
                <a:satOff val="-1705"/>
                <a:lumOff val="-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25557"/>
                <a:satOff val="-1705"/>
                <a:lumOff val="-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1F837E-D99C-41A4-94C4-B0BA1CE4C86B}">
      <dsp:nvSpPr>
        <dsp:cNvPr id="0" name=""/>
        <dsp:cNvSpPr/>
      </dsp:nvSpPr>
      <dsp:spPr>
        <a:xfrm rot="17700000">
          <a:off x="3112374" y="2716856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Mobile</a:t>
          </a:r>
          <a:endParaRPr lang="pt-BR" sz="1800" kern="12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112374" y="2716856"/>
        <a:ext cx="1347278" cy="649607"/>
      </dsp:txXfrm>
    </dsp:sp>
    <dsp:sp modelId="{A7B8C89D-568D-4FFA-AC24-0A884B32D9B3}">
      <dsp:nvSpPr>
        <dsp:cNvPr id="0" name=""/>
        <dsp:cNvSpPr/>
      </dsp:nvSpPr>
      <dsp:spPr>
        <a:xfrm rot="17700000">
          <a:off x="3955851" y="907281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800" kern="12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  Student</a:t>
          </a:r>
          <a:endParaRPr lang="pt-BR" sz="1800" kern="12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955851" y="907281"/>
        <a:ext cx="1347278" cy="649607"/>
      </dsp:txXfrm>
    </dsp:sp>
    <dsp:sp modelId="{F80DAD79-3434-4202-9768-6D041028C356}">
      <dsp:nvSpPr>
        <dsp:cNvPr id="0" name=""/>
        <dsp:cNvSpPr/>
      </dsp:nvSpPr>
      <dsp:spPr>
        <a:xfrm>
          <a:off x="4627184" y="1811711"/>
          <a:ext cx="650321" cy="650321"/>
        </a:xfrm>
        <a:prstGeom prst="ellipse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2A3314-66C3-4450-A339-D90C0CE6E05E}">
      <dsp:nvSpPr>
        <dsp:cNvPr id="0" name=""/>
        <dsp:cNvSpPr/>
      </dsp:nvSpPr>
      <dsp:spPr>
        <a:xfrm rot="17700000">
          <a:off x="3856967" y="2716856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Chip</a:t>
          </a:r>
          <a:endParaRPr lang="pt-BR" sz="1800" kern="12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856967" y="2716856"/>
        <a:ext cx="1347278" cy="649607"/>
      </dsp:txXfrm>
    </dsp:sp>
    <dsp:sp modelId="{A5B2031E-6FF1-4D96-A858-BDC75BEED8B4}">
      <dsp:nvSpPr>
        <dsp:cNvPr id="0" name=""/>
        <dsp:cNvSpPr/>
      </dsp:nvSpPr>
      <dsp:spPr>
        <a:xfrm rot="17700000">
          <a:off x="4700443" y="907281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800" kern="12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 Researcher</a:t>
          </a:r>
          <a:endParaRPr lang="pt-BR" sz="1800" kern="12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700443" y="907281"/>
        <a:ext cx="1347278" cy="649607"/>
      </dsp:txXfrm>
    </dsp:sp>
    <dsp:sp modelId="{745C27BD-6053-4EB5-9B8D-E489602991A6}">
      <dsp:nvSpPr>
        <dsp:cNvPr id="0" name=""/>
        <dsp:cNvSpPr/>
      </dsp:nvSpPr>
      <dsp:spPr>
        <a:xfrm>
          <a:off x="5371776" y="1811711"/>
          <a:ext cx="650321" cy="650321"/>
        </a:xfrm>
        <a:prstGeom prst="ellipse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998EF7-15F1-4F7A-B7BC-BD73912FBA63}">
      <dsp:nvSpPr>
        <dsp:cNvPr id="0" name=""/>
        <dsp:cNvSpPr/>
      </dsp:nvSpPr>
      <dsp:spPr>
        <a:xfrm rot="17700000">
          <a:off x="4601559" y="2716856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Cluster</a:t>
          </a:r>
          <a:endParaRPr lang="pt-BR" sz="1800" kern="12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601559" y="2716856"/>
        <a:ext cx="1347278" cy="649607"/>
      </dsp:txXfrm>
    </dsp:sp>
    <dsp:sp modelId="{5858057A-03A5-4FC7-A68F-6C3B41BCDE09}">
      <dsp:nvSpPr>
        <dsp:cNvPr id="0" name=""/>
        <dsp:cNvSpPr/>
      </dsp:nvSpPr>
      <dsp:spPr>
        <a:xfrm rot="17700000">
          <a:off x="5445036" y="907281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800" kern="12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 Researcher</a:t>
          </a:r>
          <a:endParaRPr lang="pt-BR" sz="1800" kern="12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5445036" y="907281"/>
        <a:ext cx="1347278" cy="649607"/>
      </dsp:txXfrm>
    </dsp:sp>
    <dsp:sp modelId="{ED7674B3-75D3-4185-B42C-EECED137330B}">
      <dsp:nvSpPr>
        <dsp:cNvPr id="0" name=""/>
        <dsp:cNvSpPr/>
      </dsp:nvSpPr>
      <dsp:spPr>
        <a:xfrm>
          <a:off x="6116369" y="1811711"/>
          <a:ext cx="650321" cy="650321"/>
        </a:xfrm>
        <a:prstGeom prst="ellipse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81DE50-9185-4ABC-8D4B-A27749F06652}">
      <dsp:nvSpPr>
        <dsp:cNvPr id="0" name=""/>
        <dsp:cNvSpPr/>
      </dsp:nvSpPr>
      <dsp:spPr>
        <a:xfrm rot="17700000">
          <a:off x="5346152" y="2716856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Desktop</a:t>
          </a:r>
          <a:endParaRPr lang="pt-BR" sz="1800" kern="12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5346152" y="2716856"/>
        <a:ext cx="1347278" cy="649607"/>
      </dsp:txXfrm>
    </dsp:sp>
    <dsp:sp modelId="{2879835C-AD90-4B03-809E-C0086261E136}">
      <dsp:nvSpPr>
        <dsp:cNvPr id="0" name=""/>
        <dsp:cNvSpPr/>
      </dsp:nvSpPr>
      <dsp:spPr>
        <a:xfrm rot="17700000">
          <a:off x="6189628" y="907281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800" kern="12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 Teacher</a:t>
          </a:r>
          <a:endParaRPr lang="pt-BR" sz="1800" kern="12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189628" y="907281"/>
        <a:ext cx="1347278" cy="649607"/>
      </dsp:txXfrm>
    </dsp:sp>
    <dsp:sp modelId="{70E17F67-AD8A-4916-8296-741822B236E6}">
      <dsp:nvSpPr>
        <dsp:cNvPr id="0" name=""/>
        <dsp:cNvSpPr/>
      </dsp:nvSpPr>
      <dsp:spPr>
        <a:xfrm>
          <a:off x="6860961" y="1811711"/>
          <a:ext cx="650321" cy="650321"/>
        </a:xfrm>
        <a:prstGeom prst="ellipse">
          <a:avLst/>
        </a:prstGeom>
        <a:gradFill rotWithShape="0">
          <a:gsLst>
            <a:gs pos="0">
              <a:schemeClr val="accent5">
                <a:hueOff val="-6127787"/>
                <a:satOff val="-8523"/>
                <a:lumOff val="-32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127787"/>
                <a:satOff val="-8523"/>
                <a:lumOff val="-32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127787"/>
                <a:satOff val="-8523"/>
                <a:lumOff val="-32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6B92C4-5AF8-4622-9E18-DA3914D5BD8B}">
      <dsp:nvSpPr>
        <dsp:cNvPr id="0" name=""/>
        <dsp:cNvSpPr/>
      </dsp:nvSpPr>
      <dsp:spPr>
        <a:xfrm rot="17700000">
          <a:off x="6090744" y="2716856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Web</a:t>
          </a:r>
          <a:endParaRPr lang="pt-BR" sz="1800" kern="12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090744" y="2716856"/>
        <a:ext cx="1347278" cy="649607"/>
      </dsp:txXfrm>
    </dsp:sp>
    <dsp:sp modelId="{627B4C49-DC2B-4CB3-BC6E-95D220E86F7B}">
      <dsp:nvSpPr>
        <dsp:cNvPr id="0" name=""/>
        <dsp:cNvSpPr/>
      </dsp:nvSpPr>
      <dsp:spPr>
        <a:xfrm rot="17700000">
          <a:off x="6934221" y="907281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800" kern="12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 Worker</a:t>
          </a:r>
          <a:endParaRPr lang="pt-BR" sz="1800" kern="12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934221" y="907281"/>
        <a:ext cx="1347278" cy="649607"/>
      </dsp:txXfrm>
    </dsp:sp>
    <dsp:sp modelId="{BF9F29F1-D16C-4551-BF56-A275FFC40597}">
      <dsp:nvSpPr>
        <dsp:cNvPr id="0" name=""/>
        <dsp:cNvSpPr/>
      </dsp:nvSpPr>
      <dsp:spPr>
        <a:xfrm>
          <a:off x="7605554" y="1811711"/>
          <a:ext cx="650321" cy="650321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C2079A-2777-448A-ACAB-47FAC5453D49}">
      <dsp:nvSpPr>
        <dsp:cNvPr id="0" name=""/>
        <dsp:cNvSpPr/>
      </dsp:nvSpPr>
      <dsp:spPr>
        <a:xfrm rot="17700000">
          <a:off x="6835337" y="2716856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720" bIns="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Mobile</a:t>
          </a:r>
          <a:endParaRPr lang="pt-BR" sz="1800" kern="12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835337" y="2716856"/>
        <a:ext cx="1347278" cy="649607"/>
      </dsp:txXfrm>
    </dsp:sp>
    <dsp:sp modelId="{87F32459-D273-4F18-BBD8-7F58B7B1221E}">
      <dsp:nvSpPr>
        <dsp:cNvPr id="0" name=""/>
        <dsp:cNvSpPr/>
      </dsp:nvSpPr>
      <dsp:spPr>
        <a:xfrm rot="17700000">
          <a:off x="7678814" y="907281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800" kern="12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 Student</a:t>
          </a:r>
          <a:endParaRPr lang="pt-BR" sz="1800" kern="12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7678814" y="907281"/>
        <a:ext cx="1347278" cy="6496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98F92-5C77-4FD4-B170-10C8B9ECC4A5}">
      <dsp:nvSpPr>
        <dsp:cNvPr id="0" name=""/>
        <dsp:cNvSpPr/>
      </dsp:nvSpPr>
      <dsp:spPr>
        <a:xfrm>
          <a:off x="0" y="1537645"/>
          <a:ext cx="920080" cy="920080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9477A2-F5FE-4026-9055-F0B986DEE9DA}">
      <dsp:nvSpPr>
        <dsp:cNvPr id="0" name=""/>
        <dsp:cNvSpPr/>
      </dsp:nvSpPr>
      <dsp:spPr>
        <a:xfrm rot="17700000">
          <a:off x="329280" y="862459"/>
          <a:ext cx="1143761" cy="551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29280" y="862459"/>
        <a:ext cx="1143761" cy="551204"/>
      </dsp:txXfrm>
    </dsp:sp>
    <dsp:sp modelId="{CD96C98F-FB5E-41FB-9A6D-DD104EA276D0}">
      <dsp:nvSpPr>
        <dsp:cNvPr id="0" name=""/>
        <dsp:cNvSpPr/>
      </dsp:nvSpPr>
      <dsp:spPr>
        <a:xfrm>
          <a:off x="994469" y="1750711"/>
          <a:ext cx="477579" cy="47757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63B77C-D49F-4043-BDB2-BD19FA1D7EAE}">
      <dsp:nvSpPr>
        <dsp:cNvPr id="0" name=""/>
        <dsp:cNvSpPr/>
      </dsp:nvSpPr>
      <dsp:spPr>
        <a:xfrm rot="17700000">
          <a:off x="428841" y="2498478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 </a:t>
          </a:r>
        </a:p>
      </dsp:txBody>
      <dsp:txXfrm>
        <a:off x="428841" y="2498478"/>
        <a:ext cx="989407" cy="477055"/>
      </dsp:txXfrm>
    </dsp:sp>
    <dsp:sp modelId="{9FEFEF8A-327F-41E9-A293-7FA676FF7C2F}">
      <dsp:nvSpPr>
        <dsp:cNvPr id="0" name=""/>
        <dsp:cNvSpPr/>
      </dsp:nvSpPr>
      <dsp:spPr>
        <a:xfrm rot="17700000">
          <a:off x="1048269" y="1169571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 Console</a:t>
          </a:r>
        </a:p>
      </dsp:txBody>
      <dsp:txXfrm>
        <a:off x="1048269" y="1169571"/>
        <a:ext cx="989407" cy="477055"/>
      </dsp:txXfrm>
    </dsp:sp>
    <dsp:sp modelId="{EEA34FD0-CF68-456D-A57F-4F30D3815C91}">
      <dsp:nvSpPr>
        <dsp:cNvPr id="0" name=""/>
        <dsp:cNvSpPr/>
      </dsp:nvSpPr>
      <dsp:spPr>
        <a:xfrm>
          <a:off x="1541279" y="1750711"/>
          <a:ext cx="477579" cy="477579"/>
        </a:xfrm>
        <a:prstGeom prst="ellipse">
          <a:avLst/>
        </a:prstGeom>
        <a:gradFill rotWithShape="0">
          <a:gsLst>
            <a:gs pos="0">
              <a:schemeClr val="accent5">
                <a:hueOff val="-459584"/>
                <a:satOff val="-639"/>
                <a:lumOff val="-2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9584"/>
                <a:satOff val="-639"/>
                <a:lumOff val="-2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9584"/>
                <a:satOff val="-639"/>
                <a:lumOff val="-2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51BF7A-694B-4C39-90AD-4AAC019BED3F}">
      <dsp:nvSpPr>
        <dsp:cNvPr id="0" name=""/>
        <dsp:cNvSpPr/>
      </dsp:nvSpPr>
      <dsp:spPr>
        <a:xfrm rot="17700000">
          <a:off x="975651" y="2498478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C++</a:t>
          </a:r>
        </a:p>
      </dsp:txBody>
      <dsp:txXfrm>
        <a:off x="975651" y="2498478"/>
        <a:ext cx="989407" cy="477055"/>
      </dsp:txXfrm>
    </dsp:sp>
    <dsp:sp modelId="{35D71817-E8C8-45E6-8BE8-00EA8D595259}">
      <dsp:nvSpPr>
        <dsp:cNvPr id="0" name=""/>
        <dsp:cNvSpPr/>
      </dsp:nvSpPr>
      <dsp:spPr>
        <a:xfrm rot="17700000">
          <a:off x="1595079" y="1169571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  </a:t>
          </a:r>
          <a:r>
            <a:rPr lang="pt-BR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Console</a:t>
          </a:r>
        </a:p>
      </dsp:txBody>
      <dsp:txXfrm>
        <a:off x="1595079" y="1169571"/>
        <a:ext cx="989407" cy="477055"/>
      </dsp:txXfrm>
    </dsp:sp>
    <dsp:sp modelId="{E828C15B-7C44-48EE-8624-D90BEC611008}">
      <dsp:nvSpPr>
        <dsp:cNvPr id="0" name=""/>
        <dsp:cNvSpPr/>
      </dsp:nvSpPr>
      <dsp:spPr>
        <a:xfrm>
          <a:off x="2088089" y="1750711"/>
          <a:ext cx="477579" cy="477579"/>
        </a:xfrm>
        <a:prstGeom prst="ellipse">
          <a:avLst/>
        </a:prstGeom>
        <a:gradFill rotWithShape="0">
          <a:gsLst>
            <a:gs pos="0">
              <a:schemeClr val="accent5">
                <a:hueOff val="-919168"/>
                <a:satOff val="-1278"/>
                <a:lumOff val="-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9168"/>
                <a:satOff val="-1278"/>
                <a:lumOff val="-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9168"/>
                <a:satOff val="-1278"/>
                <a:lumOff val="-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446386-F99F-4E42-848D-1EB85AFA9AAC}">
      <dsp:nvSpPr>
        <dsp:cNvPr id="0" name=""/>
        <dsp:cNvSpPr/>
      </dsp:nvSpPr>
      <dsp:spPr>
        <a:xfrm rot="17700000">
          <a:off x="1522461" y="2498478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Java SE</a:t>
          </a:r>
        </a:p>
      </dsp:txBody>
      <dsp:txXfrm>
        <a:off x="1522461" y="2498478"/>
        <a:ext cx="989407" cy="477055"/>
      </dsp:txXfrm>
    </dsp:sp>
    <dsp:sp modelId="{36694708-BC15-4AA3-A65E-C7C3700179E1}">
      <dsp:nvSpPr>
        <dsp:cNvPr id="0" name=""/>
        <dsp:cNvSpPr/>
      </dsp:nvSpPr>
      <dsp:spPr>
        <a:xfrm rot="17700000">
          <a:off x="2141889" y="1169571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 Swing</a:t>
          </a:r>
        </a:p>
      </dsp:txBody>
      <dsp:txXfrm>
        <a:off x="2141889" y="1169571"/>
        <a:ext cx="989407" cy="477055"/>
      </dsp:txXfrm>
    </dsp:sp>
    <dsp:sp modelId="{7D936C37-73CA-4486-A6B6-12ABF6D4F3CD}">
      <dsp:nvSpPr>
        <dsp:cNvPr id="0" name=""/>
        <dsp:cNvSpPr/>
      </dsp:nvSpPr>
      <dsp:spPr>
        <a:xfrm>
          <a:off x="2634899" y="1750711"/>
          <a:ext cx="477579" cy="477579"/>
        </a:xfrm>
        <a:prstGeom prst="ellipse">
          <a:avLst/>
        </a:prstGeom>
        <a:gradFill rotWithShape="0">
          <a:gsLst>
            <a:gs pos="0">
              <a:schemeClr val="accent5">
                <a:hueOff val="-1378752"/>
                <a:satOff val="-1918"/>
                <a:lumOff val="-7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78752"/>
                <a:satOff val="-1918"/>
                <a:lumOff val="-7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78752"/>
                <a:satOff val="-1918"/>
                <a:lumOff val="-7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DE4656-FD31-4498-8BA3-E0592439202D}">
      <dsp:nvSpPr>
        <dsp:cNvPr id="0" name=""/>
        <dsp:cNvSpPr/>
      </dsp:nvSpPr>
      <dsp:spPr>
        <a:xfrm rot="17700000">
          <a:off x="2069271" y="2498478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Java ME</a:t>
          </a:r>
        </a:p>
      </dsp:txBody>
      <dsp:txXfrm>
        <a:off x="2069271" y="2498478"/>
        <a:ext cx="989407" cy="477055"/>
      </dsp:txXfrm>
    </dsp:sp>
    <dsp:sp modelId="{E9795E2B-8EAC-428E-B7E9-99C0E8389D05}">
      <dsp:nvSpPr>
        <dsp:cNvPr id="0" name=""/>
        <dsp:cNvSpPr/>
      </dsp:nvSpPr>
      <dsp:spPr>
        <a:xfrm rot="17700000">
          <a:off x="2688699" y="1169571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 LcdUI</a:t>
          </a:r>
        </a:p>
      </dsp:txBody>
      <dsp:txXfrm>
        <a:off x="2688699" y="1169571"/>
        <a:ext cx="989407" cy="477055"/>
      </dsp:txXfrm>
    </dsp:sp>
    <dsp:sp modelId="{9EC4A950-D29D-4E24-BD7B-6790A7110459}">
      <dsp:nvSpPr>
        <dsp:cNvPr id="0" name=""/>
        <dsp:cNvSpPr/>
      </dsp:nvSpPr>
      <dsp:spPr>
        <a:xfrm>
          <a:off x="3181709" y="1750711"/>
          <a:ext cx="477579" cy="477579"/>
        </a:xfrm>
        <a:prstGeom prst="ellipse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38336"/>
                <a:satOff val="-2557"/>
                <a:lumOff val="-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538F1F-7769-4454-980B-AFABD68B64B9}">
      <dsp:nvSpPr>
        <dsp:cNvPr id="0" name=""/>
        <dsp:cNvSpPr/>
      </dsp:nvSpPr>
      <dsp:spPr>
        <a:xfrm rot="17700000">
          <a:off x="2616081" y="2498478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VHDL</a:t>
          </a:r>
        </a:p>
      </dsp:txBody>
      <dsp:txXfrm>
        <a:off x="2616081" y="2498478"/>
        <a:ext cx="989407" cy="477055"/>
      </dsp:txXfrm>
    </dsp:sp>
    <dsp:sp modelId="{FCE1B3D9-34C5-45F8-B70F-813463D55EEB}">
      <dsp:nvSpPr>
        <dsp:cNvPr id="0" name=""/>
        <dsp:cNvSpPr/>
      </dsp:nvSpPr>
      <dsp:spPr>
        <a:xfrm rot="17700000">
          <a:off x="3235509" y="1169571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 Waveform</a:t>
          </a:r>
        </a:p>
      </dsp:txBody>
      <dsp:txXfrm>
        <a:off x="3235509" y="1169571"/>
        <a:ext cx="989407" cy="477055"/>
      </dsp:txXfrm>
    </dsp:sp>
    <dsp:sp modelId="{C708CFA8-0BD3-4F3E-B9BC-8593BBCE3959}">
      <dsp:nvSpPr>
        <dsp:cNvPr id="0" name=""/>
        <dsp:cNvSpPr/>
      </dsp:nvSpPr>
      <dsp:spPr>
        <a:xfrm>
          <a:off x="3728519" y="1750711"/>
          <a:ext cx="477579" cy="477579"/>
        </a:xfrm>
        <a:prstGeom prst="ellipse">
          <a:avLst/>
        </a:prstGeom>
        <a:gradFill rotWithShape="0">
          <a:gsLst>
            <a:gs pos="0">
              <a:schemeClr val="accent5">
                <a:hueOff val="-2297920"/>
                <a:satOff val="-3196"/>
                <a:lumOff val="-12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97920"/>
                <a:satOff val="-3196"/>
                <a:lumOff val="-12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97920"/>
                <a:satOff val="-3196"/>
                <a:lumOff val="-12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118D05-3AA3-4B2F-AE8B-19193E919409}">
      <dsp:nvSpPr>
        <dsp:cNvPr id="0" name=""/>
        <dsp:cNvSpPr/>
      </dsp:nvSpPr>
      <dsp:spPr>
        <a:xfrm rot="17700000">
          <a:off x="3162891" y="2498478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System C</a:t>
          </a:r>
        </a:p>
      </dsp:txBody>
      <dsp:txXfrm>
        <a:off x="3162891" y="2498478"/>
        <a:ext cx="989407" cy="477055"/>
      </dsp:txXfrm>
    </dsp:sp>
    <dsp:sp modelId="{726FD7B1-0FD8-4C26-B542-6E61C4ABE243}">
      <dsp:nvSpPr>
        <dsp:cNvPr id="0" name=""/>
        <dsp:cNvSpPr/>
      </dsp:nvSpPr>
      <dsp:spPr>
        <a:xfrm rot="17700000">
          <a:off x="3782319" y="1169571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 File</a:t>
          </a:r>
        </a:p>
      </dsp:txBody>
      <dsp:txXfrm>
        <a:off x="3782319" y="1169571"/>
        <a:ext cx="989407" cy="477055"/>
      </dsp:txXfrm>
    </dsp:sp>
    <dsp:sp modelId="{AA1AEED6-750F-40F5-B435-DD1D29864443}">
      <dsp:nvSpPr>
        <dsp:cNvPr id="0" name=""/>
        <dsp:cNvSpPr/>
      </dsp:nvSpPr>
      <dsp:spPr>
        <a:xfrm>
          <a:off x="4275329" y="1750711"/>
          <a:ext cx="477579" cy="477579"/>
        </a:xfrm>
        <a:prstGeom prst="ellipse">
          <a:avLst/>
        </a:prstGeom>
        <a:gradFill rotWithShape="0">
          <a:gsLst>
            <a:gs pos="0">
              <a:schemeClr val="accent5">
                <a:hueOff val="-2757504"/>
                <a:satOff val="-3835"/>
                <a:lumOff val="-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57504"/>
                <a:satOff val="-3835"/>
                <a:lumOff val="-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57504"/>
                <a:satOff val="-3835"/>
                <a:lumOff val="-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E4B4B7-B206-494C-8A58-1AD285B04E6F}">
      <dsp:nvSpPr>
        <dsp:cNvPr id="0" name=""/>
        <dsp:cNvSpPr/>
      </dsp:nvSpPr>
      <dsp:spPr>
        <a:xfrm rot="17700000">
          <a:off x="3709701" y="2498478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TCL</a:t>
          </a:r>
        </a:p>
      </dsp:txBody>
      <dsp:txXfrm>
        <a:off x="3709701" y="2498478"/>
        <a:ext cx="989407" cy="477055"/>
      </dsp:txXfrm>
    </dsp:sp>
    <dsp:sp modelId="{F2F5C100-6255-451C-86AC-30B79D7DCCA1}">
      <dsp:nvSpPr>
        <dsp:cNvPr id="0" name=""/>
        <dsp:cNvSpPr/>
      </dsp:nvSpPr>
      <dsp:spPr>
        <a:xfrm rot="17700000">
          <a:off x="4329130" y="1169571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 Console</a:t>
          </a:r>
        </a:p>
      </dsp:txBody>
      <dsp:txXfrm>
        <a:off x="4329130" y="1169571"/>
        <a:ext cx="989407" cy="477055"/>
      </dsp:txXfrm>
    </dsp:sp>
    <dsp:sp modelId="{61B71061-E1F3-4F55-8900-9DFA7AF9B504}">
      <dsp:nvSpPr>
        <dsp:cNvPr id="0" name=""/>
        <dsp:cNvSpPr/>
      </dsp:nvSpPr>
      <dsp:spPr>
        <a:xfrm>
          <a:off x="4822140" y="1750711"/>
          <a:ext cx="477579" cy="477579"/>
        </a:xfrm>
        <a:prstGeom prst="ellipse">
          <a:avLst/>
        </a:prstGeom>
        <a:gradFill rotWithShape="0">
          <a:gsLst>
            <a:gs pos="0">
              <a:schemeClr val="accent5">
                <a:hueOff val="-3217088"/>
                <a:satOff val="-4475"/>
                <a:lumOff val="-17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217088"/>
                <a:satOff val="-4475"/>
                <a:lumOff val="-17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217088"/>
                <a:satOff val="-4475"/>
                <a:lumOff val="-17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EEF1EF-BC6F-46D1-A0C1-31FC968F53B0}">
      <dsp:nvSpPr>
        <dsp:cNvPr id="0" name=""/>
        <dsp:cNvSpPr/>
      </dsp:nvSpPr>
      <dsp:spPr>
        <a:xfrm rot="17700000">
          <a:off x="4256512" y="2498478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Java EE</a:t>
          </a:r>
        </a:p>
      </dsp:txBody>
      <dsp:txXfrm>
        <a:off x="4256512" y="2498478"/>
        <a:ext cx="989407" cy="477055"/>
      </dsp:txXfrm>
    </dsp:sp>
    <dsp:sp modelId="{77D1F849-A2FC-4FF6-A1BD-927711639AE4}">
      <dsp:nvSpPr>
        <dsp:cNvPr id="0" name=""/>
        <dsp:cNvSpPr/>
      </dsp:nvSpPr>
      <dsp:spPr>
        <a:xfrm rot="17700000">
          <a:off x="4875940" y="1169571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 Primefaces</a:t>
          </a:r>
        </a:p>
      </dsp:txBody>
      <dsp:txXfrm>
        <a:off x="4875940" y="1169571"/>
        <a:ext cx="989407" cy="477055"/>
      </dsp:txXfrm>
    </dsp:sp>
    <dsp:sp modelId="{CEB4D772-C178-4D8A-AD0E-C57C6E70D2D1}">
      <dsp:nvSpPr>
        <dsp:cNvPr id="0" name=""/>
        <dsp:cNvSpPr/>
      </dsp:nvSpPr>
      <dsp:spPr>
        <a:xfrm>
          <a:off x="5368950" y="1750711"/>
          <a:ext cx="477579" cy="477579"/>
        </a:xfrm>
        <a:prstGeom prst="ellipse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E1297B-A55C-43C8-A6A2-25B573D89B26}">
      <dsp:nvSpPr>
        <dsp:cNvPr id="0" name=""/>
        <dsp:cNvSpPr/>
      </dsp:nvSpPr>
      <dsp:spPr>
        <a:xfrm rot="17700000">
          <a:off x="4803322" y="2498478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Go</a:t>
          </a:r>
        </a:p>
      </dsp:txBody>
      <dsp:txXfrm>
        <a:off x="4803322" y="2498478"/>
        <a:ext cx="989407" cy="477055"/>
      </dsp:txXfrm>
    </dsp:sp>
    <dsp:sp modelId="{818F61ED-61D7-4E86-BAE3-6CAEB3671413}">
      <dsp:nvSpPr>
        <dsp:cNvPr id="0" name=""/>
        <dsp:cNvSpPr/>
      </dsp:nvSpPr>
      <dsp:spPr>
        <a:xfrm rot="17700000">
          <a:off x="5422750" y="1169571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 Console</a:t>
          </a:r>
        </a:p>
      </dsp:txBody>
      <dsp:txXfrm>
        <a:off x="5422750" y="1169571"/>
        <a:ext cx="989407" cy="477055"/>
      </dsp:txXfrm>
    </dsp:sp>
    <dsp:sp modelId="{9C04791B-1562-4B88-81C6-9150C9AAB7DF}">
      <dsp:nvSpPr>
        <dsp:cNvPr id="0" name=""/>
        <dsp:cNvSpPr/>
      </dsp:nvSpPr>
      <dsp:spPr>
        <a:xfrm>
          <a:off x="5915760" y="1750711"/>
          <a:ext cx="477579" cy="477579"/>
        </a:xfrm>
        <a:prstGeom prst="ellipse">
          <a:avLst/>
        </a:prstGeom>
        <a:gradFill rotWithShape="0">
          <a:gsLst>
            <a:gs pos="0">
              <a:schemeClr val="accent5">
                <a:hueOff val="-4136256"/>
                <a:satOff val="-5753"/>
                <a:lumOff val="-22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136256"/>
                <a:satOff val="-5753"/>
                <a:lumOff val="-22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136256"/>
                <a:satOff val="-5753"/>
                <a:lumOff val="-22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56A9D2-0473-4184-843D-7B01FD16113B}">
      <dsp:nvSpPr>
        <dsp:cNvPr id="0" name=""/>
        <dsp:cNvSpPr/>
      </dsp:nvSpPr>
      <dsp:spPr>
        <a:xfrm rot="17700000">
          <a:off x="5350132" y="2498478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JavaScript</a:t>
          </a:r>
        </a:p>
      </dsp:txBody>
      <dsp:txXfrm>
        <a:off x="5350132" y="2498478"/>
        <a:ext cx="989407" cy="477055"/>
      </dsp:txXfrm>
    </dsp:sp>
    <dsp:sp modelId="{83711047-8CE7-42D9-BD0C-E3A01459CB3B}">
      <dsp:nvSpPr>
        <dsp:cNvPr id="0" name=""/>
        <dsp:cNvSpPr/>
      </dsp:nvSpPr>
      <dsp:spPr>
        <a:xfrm rot="17700000">
          <a:off x="5969560" y="1169571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 Bootstrap</a:t>
          </a:r>
        </a:p>
      </dsp:txBody>
      <dsp:txXfrm>
        <a:off x="5969560" y="1169571"/>
        <a:ext cx="989407" cy="477055"/>
      </dsp:txXfrm>
    </dsp:sp>
    <dsp:sp modelId="{08B95FD9-C567-4EF7-BFB5-660DEFC28AA1}">
      <dsp:nvSpPr>
        <dsp:cNvPr id="0" name=""/>
        <dsp:cNvSpPr/>
      </dsp:nvSpPr>
      <dsp:spPr>
        <a:xfrm>
          <a:off x="6462570" y="1750711"/>
          <a:ext cx="477579" cy="477579"/>
        </a:xfrm>
        <a:prstGeom prst="ellipse">
          <a:avLst/>
        </a:prstGeom>
        <a:gradFill rotWithShape="0">
          <a:gsLst>
            <a:gs pos="0">
              <a:schemeClr val="accent5">
                <a:hueOff val="-4595840"/>
                <a:satOff val="-6392"/>
                <a:lumOff val="-2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95840"/>
                <a:satOff val="-6392"/>
                <a:lumOff val="-2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95840"/>
                <a:satOff val="-6392"/>
                <a:lumOff val="-2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F2BD65-A9C5-4A06-8B21-ABA115A530F8}">
      <dsp:nvSpPr>
        <dsp:cNvPr id="0" name=""/>
        <dsp:cNvSpPr/>
      </dsp:nvSpPr>
      <dsp:spPr>
        <a:xfrm rot="17700000">
          <a:off x="5896942" y="2498478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Pascal</a:t>
          </a:r>
        </a:p>
      </dsp:txBody>
      <dsp:txXfrm>
        <a:off x="5896942" y="2498478"/>
        <a:ext cx="989407" cy="477055"/>
      </dsp:txXfrm>
    </dsp:sp>
    <dsp:sp modelId="{D00AC0DE-7F27-4F99-8B8E-6201AF9CD93C}">
      <dsp:nvSpPr>
        <dsp:cNvPr id="0" name=""/>
        <dsp:cNvSpPr/>
      </dsp:nvSpPr>
      <dsp:spPr>
        <a:xfrm rot="17700000">
          <a:off x="6516370" y="1169571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 VCL</a:t>
          </a:r>
        </a:p>
      </dsp:txBody>
      <dsp:txXfrm>
        <a:off x="6516370" y="1169571"/>
        <a:ext cx="989407" cy="477055"/>
      </dsp:txXfrm>
    </dsp:sp>
    <dsp:sp modelId="{CE90F182-CB80-4ECD-B268-727CFCE8C690}">
      <dsp:nvSpPr>
        <dsp:cNvPr id="0" name=""/>
        <dsp:cNvSpPr/>
      </dsp:nvSpPr>
      <dsp:spPr>
        <a:xfrm>
          <a:off x="7009380" y="1750711"/>
          <a:ext cx="477579" cy="477579"/>
        </a:xfrm>
        <a:prstGeom prst="ellipse">
          <a:avLst/>
        </a:prstGeom>
        <a:gradFill rotWithShape="0">
          <a:gsLst>
            <a:gs pos="0">
              <a:schemeClr val="accent5">
                <a:hueOff val="-5055424"/>
                <a:satOff val="-7032"/>
                <a:lumOff val="-26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55424"/>
                <a:satOff val="-7032"/>
                <a:lumOff val="-26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55424"/>
                <a:satOff val="-7032"/>
                <a:lumOff val="-26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D77677-EF6D-492B-BA14-C031A53EB55C}">
      <dsp:nvSpPr>
        <dsp:cNvPr id="0" name=""/>
        <dsp:cNvSpPr/>
      </dsp:nvSpPr>
      <dsp:spPr>
        <a:xfrm rot="17700000">
          <a:off x="6443752" y="2498478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Delphi</a:t>
          </a:r>
        </a:p>
      </dsp:txBody>
      <dsp:txXfrm>
        <a:off x="6443752" y="2498478"/>
        <a:ext cx="989407" cy="477055"/>
      </dsp:txXfrm>
    </dsp:sp>
    <dsp:sp modelId="{BF7DA8FE-8BD8-4C93-B370-2F4F5DE9726C}">
      <dsp:nvSpPr>
        <dsp:cNvPr id="0" name=""/>
        <dsp:cNvSpPr/>
      </dsp:nvSpPr>
      <dsp:spPr>
        <a:xfrm rot="17700000">
          <a:off x="7063180" y="1169571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 FMX</a:t>
          </a:r>
        </a:p>
      </dsp:txBody>
      <dsp:txXfrm>
        <a:off x="7063180" y="1169571"/>
        <a:ext cx="989407" cy="477055"/>
      </dsp:txXfrm>
    </dsp:sp>
    <dsp:sp modelId="{F0C82EB8-5BD9-4B88-ACB0-FB8CEB85BD11}">
      <dsp:nvSpPr>
        <dsp:cNvPr id="0" name=""/>
        <dsp:cNvSpPr/>
      </dsp:nvSpPr>
      <dsp:spPr>
        <a:xfrm>
          <a:off x="7556190" y="1750711"/>
          <a:ext cx="477579" cy="477579"/>
        </a:xfrm>
        <a:prstGeom prst="ellipse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515009"/>
                <a:satOff val="-7671"/>
                <a:lumOff val="-29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7427D7-84E9-43A9-99D9-B38222DE8097}">
      <dsp:nvSpPr>
        <dsp:cNvPr id="0" name=""/>
        <dsp:cNvSpPr/>
      </dsp:nvSpPr>
      <dsp:spPr>
        <a:xfrm rot="17700000">
          <a:off x="6990562" y="2498478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Matlab</a:t>
          </a:r>
        </a:p>
      </dsp:txBody>
      <dsp:txXfrm>
        <a:off x="6990562" y="2498478"/>
        <a:ext cx="989407" cy="477055"/>
      </dsp:txXfrm>
    </dsp:sp>
    <dsp:sp modelId="{2227DA28-847E-47DE-93A3-5033AC4B9ED9}">
      <dsp:nvSpPr>
        <dsp:cNvPr id="0" name=""/>
        <dsp:cNvSpPr/>
      </dsp:nvSpPr>
      <dsp:spPr>
        <a:xfrm rot="17700000">
          <a:off x="7609990" y="1169571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 Plot</a:t>
          </a:r>
        </a:p>
      </dsp:txBody>
      <dsp:txXfrm>
        <a:off x="7609990" y="1169571"/>
        <a:ext cx="989407" cy="477055"/>
      </dsp:txXfrm>
    </dsp:sp>
    <dsp:sp modelId="{E1B6C3B0-A6BE-49BA-9254-F55DAD8C1538}">
      <dsp:nvSpPr>
        <dsp:cNvPr id="0" name=""/>
        <dsp:cNvSpPr/>
      </dsp:nvSpPr>
      <dsp:spPr>
        <a:xfrm>
          <a:off x="8103000" y="1750711"/>
          <a:ext cx="477579" cy="477579"/>
        </a:xfrm>
        <a:prstGeom prst="ellipse">
          <a:avLst/>
        </a:prstGeom>
        <a:gradFill rotWithShape="0">
          <a:gsLst>
            <a:gs pos="0">
              <a:schemeClr val="accent5">
                <a:hueOff val="-5974592"/>
                <a:satOff val="-8310"/>
                <a:lumOff val="-31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974592"/>
                <a:satOff val="-8310"/>
                <a:lumOff val="-31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974592"/>
                <a:satOff val="-8310"/>
                <a:lumOff val="-31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00A168-EE70-4192-B4E1-2CA45D35EDB6}">
      <dsp:nvSpPr>
        <dsp:cNvPr id="0" name=""/>
        <dsp:cNvSpPr/>
      </dsp:nvSpPr>
      <dsp:spPr>
        <a:xfrm rot="17700000">
          <a:off x="7537372" y="2498478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Python</a:t>
          </a:r>
        </a:p>
      </dsp:txBody>
      <dsp:txXfrm>
        <a:off x="7537372" y="2498478"/>
        <a:ext cx="989407" cy="477055"/>
      </dsp:txXfrm>
    </dsp:sp>
    <dsp:sp modelId="{69A85381-58FA-4F18-AF3E-AB0D843F7493}">
      <dsp:nvSpPr>
        <dsp:cNvPr id="0" name=""/>
        <dsp:cNvSpPr/>
      </dsp:nvSpPr>
      <dsp:spPr>
        <a:xfrm rot="17700000">
          <a:off x="8156800" y="1169571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 File</a:t>
          </a:r>
        </a:p>
      </dsp:txBody>
      <dsp:txXfrm>
        <a:off x="8156800" y="1169571"/>
        <a:ext cx="989407" cy="477055"/>
      </dsp:txXfrm>
    </dsp:sp>
    <dsp:sp modelId="{EB518242-ED80-4F4A-A2D3-C81EA54CAABE}">
      <dsp:nvSpPr>
        <dsp:cNvPr id="0" name=""/>
        <dsp:cNvSpPr/>
      </dsp:nvSpPr>
      <dsp:spPr>
        <a:xfrm>
          <a:off x="8649810" y="1750711"/>
          <a:ext cx="477579" cy="477579"/>
        </a:xfrm>
        <a:prstGeom prst="ellipse">
          <a:avLst/>
        </a:prstGeom>
        <a:gradFill rotWithShape="0">
          <a:gsLst>
            <a:gs pos="0">
              <a:schemeClr val="accent5">
                <a:hueOff val="-6434176"/>
                <a:satOff val="-8949"/>
                <a:lumOff val="-34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434176"/>
                <a:satOff val="-8949"/>
                <a:lumOff val="-34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434176"/>
                <a:satOff val="-8949"/>
                <a:lumOff val="-34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0C7FC6-1A59-4F35-A13F-86AB58ACFD8F}">
      <dsp:nvSpPr>
        <dsp:cNvPr id="0" name=""/>
        <dsp:cNvSpPr/>
      </dsp:nvSpPr>
      <dsp:spPr>
        <a:xfrm rot="17700000">
          <a:off x="8084182" y="2498478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Php</a:t>
          </a:r>
        </a:p>
      </dsp:txBody>
      <dsp:txXfrm>
        <a:off x="8084182" y="2498478"/>
        <a:ext cx="989407" cy="477055"/>
      </dsp:txXfrm>
    </dsp:sp>
    <dsp:sp modelId="{4BD15821-9D5E-47C8-9C77-79EDC46A50AC}">
      <dsp:nvSpPr>
        <dsp:cNvPr id="0" name=""/>
        <dsp:cNvSpPr/>
      </dsp:nvSpPr>
      <dsp:spPr>
        <a:xfrm rot="17700000">
          <a:off x="8703611" y="1169571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 W3Lib</a:t>
          </a:r>
        </a:p>
      </dsp:txBody>
      <dsp:txXfrm>
        <a:off x="8703611" y="1169571"/>
        <a:ext cx="989407" cy="477055"/>
      </dsp:txXfrm>
    </dsp:sp>
    <dsp:sp modelId="{601C5899-E33D-48B4-9742-4D09F9C37D2E}">
      <dsp:nvSpPr>
        <dsp:cNvPr id="0" name=""/>
        <dsp:cNvSpPr/>
      </dsp:nvSpPr>
      <dsp:spPr>
        <a:xfrm>
          <a:off x="9196621" y="1750711"/>
          <a:ext cx="477579" cy="477579"/>
        </a:xfrm>
        <a:prstGeom prst="ellipse">
          <a:avLst/>
        </a:prstGeom>
        <a:gradFill rotWithShape="0">
          <a:gsLst>
            <a:gs pos="0">
              <a:schemeClr val="accent5">
                <a:hueOff val="-6893760"/>
                <a:satOff val="-9589"/>
                <a:lumOff val="-36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893760"/>
                <a:satOff val="-9589"/>
                <a:lumOff val="-36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893760"/>
                <a:satOff val="-9589"/>
                <a:lumOff val="-36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C337FA-5595-4FE0-B0AE-4E3283D1E23B}">
      <dsp:nvSpPr>
        <dsp:cNvPr id="0" name=""/>
        <dsp:cNvSpPr/>
      </dsp:nvSpPr>
      <dsp:spPr>
        <a:xfrm rot="17700000">
          <a:off x="8630993" y="2498478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NodeJS</a:t>
          </a:r>
        </a:p>
      </dsp:txBody>
      <dsp:txXfrm>
        <a:off x="8630993" y="2498478"/>
        <a:ext cx="989407" cy="477055"/>
      </dsp:txXfrm>
    </dsp:sp>
    <dsp:sp modelId="{EA3227BD-D964-4ABA-BF67-346B7F5E9DDD}">
      <dsp:nvSpPr>
        <dsp:cNvPr id="0" name=""/>
        <dsp:cNvSpPr/>
      </dsp:nvSpPr>
      <dsp:spPr>
        <a:xfrm rot="17700000">
          <a:off x="9250421" y="1169571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 React</a:t>
          </a:r>
        </a:p>
      </dsp:txBody>
      <dsp:txXfrm>
        <a:off x="9250421" y="1169571"/>
        <a:ext cx="989407" cy="477055"/>
      </dsp:txXfrm>
    </dsp:sp>
    <dsp:sp modelId="{C5F9604A-928A-4312-B8AF-73AF3D3EE2BB}">
      <dsp:nvSpPr>
        <dsp:cNvPr id="0" name=""/>
        <dsp:cNvSpPr/>
      </dsp:nvSpPr>
      <dsp:spPr>
        <a:xfrm>
          <a:off x="9743431" y="1750711"/>
          <a:ext cx="477579" cy="477579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4A532D-2261-4F32-B710-3F22D9A1CF88}">
      <dsp:nvSpPr>
        <dsp:cNvPr id="0" name=""/>
        <dsp:cNvSpPr/>
      </dsp:nvSpPr>
      <dsp:spPr>
        <a:xfrm rot="17700000">
          <a:off x="9177803" y="2498478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TypeScript</a:t>
          </a:r>
        </a:p>
      </dsp:txBody>
      <dsp:txXfrm>
        <a:off x="9177803" y="2498478"/>
        <a:ext cx="989407" cy="477055"/>
      </dsp:txXfrm>
    </dsp:sp>
    <dsp:sp modelId="{7010BE56-106E-4323-AA92-33F9CEA0F041}">
      <dsp:nvSpPr>
        <dsp:cNvPr id="0" name=""/>
        <dsp:cNvSpPr/>
      </dsp:nvSpPr>
      <dsp:spPr>
        <a:xfrm rot="17700000">
          <a:off x="9797231" y="1169571"/>
          <a:ext cx="989407" cy="47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 React Nat</a:t>
          </a:r>
        </a:p>
      </dsp:txBody>
      <dsp:txXfrm>
        <a:off x="9797231" y="1169571"/>
        <a:ext cx="989407" cy="4770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04CF2-4EA3-40B4-8D12-0907A5EED19C}">
      <dsp:nvSpPr>
        <dsp:cNvPr id="0" name=""/>
        <dsp:cNvSpPr/>
      </dsp:nvSpPr>
      <dsp:spPr>
        <a:xfrm>
          <a:off x="704" y="1660173"/>
          <a:ext cx="764694" cy="764694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3D7D32-7EB1-4F43-B330-1E698AAA073D}">
      <dsp:nvSpPr>
        <dsp:cNvPr id="0" name=""/>
        <dsp:cNvSpPr/>
      </dsp:nvSpPr>
      <dsp:spPr>
        <a:xfrm rot="17700000">
          <a:off x="270148" y="1036791"/>
          <a:ext cx="950600" cy="458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70148" y="1036791"/>
        <a:ext cx="950600" cy="458115"/>
      </dsp:txXfrm>
    </dsp:sp>
    <dsp:sp modelId="{FB12A26A-5F66-4ED2-BAD1-0B7BFB601D7E}">
      <dsp:nvSpPr>
        <dsp:cNvPr id="0" name=""/>
        <dsp:cNvSpPr/>
      </dsp:nvSpPr>
      <dsp:spPr>
        <a:xfrm>
          <a:off x="822998" y="1844058"/>
          <a:ext cx="396924" cy="3969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79EB13-B780-48B7-8C49-6E0F8CA48368}">
      <dsp:nvSpPr>
        <dsp:cNvPr id="0" name=""/>
        <dsp:cNvSpPr/>
      </dsp:nvSpPr>
      <dsp:spPr>
        <a:xfrm rot="17700000">
          <a:off x="352895" y="2396514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Primefaces</a:t>
          </a:r>
        </a:p>
      </dsp:txBody>
      <dsp:txXfrm>
        <a:off x="352895" y="2396514"/>
        <a:ext cx="822313" cy="396488"/>
      </dsp:txXfrm>
    </dsp:sp>
    <dsp:sp modelId="{B3BA00D5-A805-4F96-B4E3-A504E7BECC96}">
      <dsp:nvSpPr>
        <dsp:cNvPr id="0" name=""/>
        <dsp:cNvSpPr/>
      </dsp:nvSpPr>
      <dsp:spPr>
        <a:xfrm rot="17700000">
          <a:off x="867712" y="1292037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E10DB-8E41-4DB3-81A1-372AC79D094D}">
      <dsp:nvSpPr>
        <dsp:cNvPr id="0" name=""/>
        <dsp:cNvSpPr/>
      </dsp:nvSpPr>
      <dsp:spPr>
        <a:xfrm>
          <a:off x="1277461" y="1844058"/>
          <a:ext cx="396924" cy="396924"/>
        </a:xfrm>
        <a:prstGeom prst="ellipse">
          <a:avLst/>
        </a:prstGeom>
        <a:gradFill rotWithShape="0">
          <a:gsLst>
            <a:gs pos="0">
              <a:schemeClr val="accent5">
                <a:hueOff val="-367667"/>
                <a:satOff val="-511"/>
                <a:lumOff val="-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"/>
                <a:satOff val="-511"/>
                <a:lumOff val="-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"/>
                <a:satOff val="-511"/>
                <a:lumOff val="-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FF454F-0045-4F39-9C92-1AF0AE91431C}">
      <dsp:nvSpPr>
        <dsp:cNvPr id="0" name=""/>
        <dsp:cNvSpPr/>
      </dsp:nvSpPr>
      <dsp:spPr>
        <a:xfrm rot="17700000">
          <a:off x="807358" y="2396514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Cuda</a:t>
          </a:r>
        </a:p>
      </dsp:txBody>
      <dsp:txXfrm>
        <a:off x="807358" y="2396514"/>
        <a:ext cx="822313" cy="396488"/>
      </dsp:txXfrm>
    </dsp:sp>
    <dsp:sp modelId="{1D2637B2-EDA8-4D6D-AAA4-E02CB9251A4C}">
      <dsp:nvSpPr>
        <dsp:cNvPr id="0" name=""/>
        <dsp:cNvSpPr/>
      </dsp:nvSpPr>
      <dsp:spPr>
        <a:xfrm rot="17700000">
          <a:off x="1322175" y="1292037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2DCCD-0C3A-4CEB-8B87-8275BD2E490A}">
      <dsp:nvSpPr>
        <dsp:cNvPr id="0" name=""/>
        <dsp:cNvSpPr/>
      </dsp:nvSpPr>
      <dsp:spPr>
        <a:xfrm>
          <a:off x="1731924" y="1844058"/>
          <a:ext cx="396924" cy="396924"/>
        </a:xfrm>
        <a:prstGeom prst="ellipse">
          <a:avLst/>
        </a:prstGeom>
        <a:gradFill rotWithShape="0">
          <a:gsLst>
            <a:gs pos="0">
              <a:schemeClr val="accent5">
                <a:hueOff val="-735334"/>
                <a:satOff val="-1023"/>
                <a:lumOff val="-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"/>
                <a:satOff val="-1023"/>
                <a:lumOff val="-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"/>
                <a:satOff val="-1023"/>
                <a:lumOff val="-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4092E5-9F89-476B-9255-1491D6E4E1E6}">
      <dsp:nvSpPr>
        <dsp:cNvPr id="0" name=""/>
        <dsp:cNvSpPr/>
      </dsp:nvSpPr>
      <dsp:spPr>
        <a:xfrm rot="17700000">
          <a:off x="1261821" y="2396514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OpenMP</a:t>
          </a:r>
        </a:p>
      </dsp:txBody>
      <dsp:txXfrm>
        <a:off x="1261821" y="2396514"/>
        <a:ext cx="822313" cy="396488"/>
      </dsp:txXfrm>
    </dsp:sp>
    <dsp:sp modelId="{61B09DB7-6291-43A0-8556-C98A7BC5D5CC}">
      <dsp:nvSpPr>
        <dsp:cNvPr id="0" name=""/>
        <dsp:cNvSpPr/>
      </dsp:nvSpPr>
      <dsp:spPr>
        <a:xfrm rot="17700000">
          <a:off x="1776638" y="1292037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EFD5E-1360-466B-B960-DBAA5E666494}">
      <dsp:nvSpPr>
        <dsp:cNvPr id="0" name=""/>
        <dsp:cNvSpPr/>
      </dsp:nvSpPr>
      <dsp:spPr>
        <a:xfrm>
          <a:off x="2186388" y="1844058"/>
          <a:ext cx="396924" cy="396924"/>
        </a:xfrm>
        <a:prstGeom prst="ellipse">
          <a:avLst/>
        </a:prstGeom>
        <a:gradFill rotWithShape="0">
          <a:gsLst>
            <a:gs pos="0">
              <a:schemeClr val="accent5">
                <a:hueOff val="-1103002"/>
                <a:satOff val="-1534"/>
                <a:lumOff val="-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03002"/>
                <a:satOff val="-1534"/>
                <a:lumOff val="-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03002"/>
                <a:satOff val="-1534"/>
                <a:lumOff val="-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20E21C-F557-4C9F-BE0E-1C87F24258AC}">
      <dsp:nvSpPr>
        <dsp:cNvPr id="0" name=""/>
        <dsp:cNvSpPr/>
      </dsp:nvSpPr>
      <dsp:spPr>
        <a:xfrm rot="17700000">
          <a:off x="1716284" y="2396514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MPI</a:t>
          </a:r>
        </a:p>
      </dsp:txBody>
      <dsp:txXfrm>
        <a:off x="1716284" y="2396514"/>
        <a:ext cx="822313" cy="396488"/>
      </dsp:txXfrm>
    </dsp:sp>
    <dsp:sp modelId="{EC34CA60-6701-4F81-827E-7399AEB2F59B}">
      <dsp:nvSpPr>
        <dsp:cNvPr id="0" name=""/>
        <dsp:cNvSpPr/>
      </dsp:nvSpPr>
      <dsp:spPr>
        <a:xfrm rot="17700000">
          <a:off x="2231102" y="1292037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F2752-B413-42D2-A905-02008B42D259}">
      <dsp:nvSpPr>
        <dsp:cNvPr id="0" name=""/>
        <dsp:cNvSpPr/>
      </dsp:nvSpPr>
      <dsp:spPr>
        <a:xfrm>
          <a:off x="2640851" y="1844058"/>
          <a:ext cx="396924" cy="396924"/>
        </a:xfrm>
        <a:prstGeom prst="ellipse">
          <a:avLst/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70669"/>
                <a:satOff val="-2046"/>
                <a:lumOff val="-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F15FDD-2831-4713-8FB6-A6F82CB497D5}">
      <dsp:nvSpPr>
        <dsp:cNvPr id="0" name=""/>
        <dsp:cNvSpPr/>
      </dsp:nvSpPr>
      <dsp:spPr>
        <a:xfrm rot="17700000">
          <a:off x="2170748" y="2396514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UPC</a:t>
          </a:r>
        </a:p>
      </dsp:txBody>
      <dsp:txXfrm>
        <a:off x="2170748" y="2396514"/>
        <a:ext cx="822313" cy="396488"/>
      </dsp:txXfrm>
    </dsp:sp>
    <dsp:sp modelId="{32DE324F-33B9-4253-9FCA-A7B3AB341D4E}">
      <dsp:nvSpPr>
        <dsp:cNvPr id="0" name=""/>
        <dsp:cNvSpPr/>
      </dsp:nvSpPr>
      <dsp:spPr>
        <a:xfrm rot="17700000">
          <a:off x="2685565" y="1292037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4E39E-5C40-48B5-97D4-DBC60342738A}">
      <dsp:nvSpPr>
        <dsp:cNvPr id="0" name=""/>
        <dsp:cNvSpPr/>
      </dsp:nvSpPr>
      <dsp:spPr>
        <a:xfrm>
          <a:off x="3095314" y="1844058"/>
          <a:ext cx="396924" cy="396924"/>
        </a:xfrm>
        <a:prstGeom prst="ellipse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38336"/>
                <a:satOff val="-2557"/>
                <a:lumOff val="-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A35F6B-32B2-4D0B-9EF6-176D93E90007}">
      <dsp:nvSpPr>
        <dsp:cNvPr id="0" name=""/>
        <dsp:cNvSpPr/>
      </dsp:nvSpPr>
      <dsp:spPr>
        <a:xfrm rot="17700000">
          <a:off x="2625211" y="2396514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Cilk</a:t>
          </a:r>
        </a:p>
      </dsp:txBody>
      <dsp:txXfrm>
        <a:off x="2625211" y="2396514"/>
        <a:ext cx="822313" cy="396488"/>
      </dsp:txXfrm>
    </dsp:sp>
    <dsp:sp modelId="{D216FEEB-CEB1-4FDB-9B13-19417E5BA6D4}">
      <dsp:nvSpPr>
        <dsp:cNvPr id="0" name=""/>
        <dsp:cNvSpPr/>
      </dsp:nvSpPr>
      <dsp:spPr>
        <a:xfrm rot="17700000">
          <a:off x="3140028" y="1292037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C0996-2AF7-4AB6-9820-63C75BB3EFAB}">
      <dsp:nvSpPr>
        <dsp:cNvPr id="0" name=""/>
        <dsp:cNvSpPr/>
      </dsp:nvSpPr>
      <dsp:spPr>
        <a:xfrm>
          <a:off x="3549777" y="1844058"/>
          <a:ext cx="396924" cy="396924"/>
        </a:xfrm>
        <a:prstGeom prst="ellipse">
          <a:avLst/>
        </a:prstGeom>
        <a:gradFill rotWithShape="0">
          <a:gsLst>
            <a:gs pos="0">
              <a:schemeClr val="accent5">
                <a:hueOff val="-2206003"/>
                <a:satOff val="-3068"/>
                <a:lumOff val="-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06003"/>
                <a:satOff val="-3068"/>
                <a:lumOff val="-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06003"/>
                <a:satOff val="-3068"/>
                <a:lumOff val="-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0E11FF-AB9D-4AB2-9B15-916113F5FFEC}">
      <dsp:nvSpPr>
        <dsp:cNvPr id="0" name=""/>
        <dsp:cNvSpPr/>
      </dsp:nvSpPr>
      <dsp:spPr>
        <a:xfrm rot="17700000">
          <a:off x="3079674" y="2396514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Hibernate</a:t>
          </a:r>
        </a:p>
      </dsp:txBody>
      <dsp:txXfrm>
        <a:off x="3079674" y="2396514"/>
        <a:ext cx="822313" cy="396488"/>
      </dsp:txXfrm>
    </dsp:sp>
    <dsp:sp modelId="{F6D9AF38-A033-448B-98D1-3FB3D5A1B93E}">
      <dsp:nvSpPr>
        <dsp:cNvPr id="0" name=""/>
        <dsp:cNvSpPr/>
      </dsp:nvSpPr>
      <dsp:spPr>
        <a:xfrm rot="17700000">
          <a:off x="3594491" y="1292037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093F6-FFEA-46EA-AFFD-0D3431F02E88}">
      <dsp:nvSpPr>
        <dsp:cNvPr id="0" name=""/>
        <dsp:cNvSpPr/>
      </dsp:nvSpPr>
      <dsp:spPr>
        <a:xfrm>
          <a:off x="4004240" y="1844058"/>
          <a:ext cx="396924" cy="396924"/>
        </a:xfrm>
        <a:prstGeom prst="ellipse">
          <a:avLst/>
        </a:prstGeom>
        <a:gradFill rotWithShape="0">
          <a:gsLst>
            <a:gs pos="0">
              <a:schemeClr val="accent5">
                <a:hueOff val="-2573671"/>
                <a:satOff val="-3580"/>
                <a:lumOff val="-13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573671"/>
                <a:satOff val="-3580"/>
                <a:lumOff val="-13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573671"/>
                <a:satOff val="-3580"/>
                <a:lumOff val="-13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9FCEA3-186A-44CC-97EF-3CBB7A8C810D}">
      <dsp:nvSpPr>
        <dsp:cNvPr id="0" name=""/>
        <dsp:cNvSpPr/>
      </dsp:nvSpPr>
      <dsp:spPr>
        <a:xfrm rot="17700000">
          <a:off x="3534137" y="2396514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Junit</a:t>
          </a:r>
        </a:p>
      </dsp:txBody>
      <dsp:txXfrm>
        <a:off x="3534137" y="2396514"/>
        <a:ext cx="822313" cy="396488"/>
      </dsp:txXfrm>
    </dsp:sp>
    <dsp:sp modelId="{D20C1F45-2411-4BEE-A9E2-B6D8F1FD1560}">
      <dsp:nvSpPr>
        <dsp:cNvPr id="0" name=""/>
        <dsp:cNvSpPr/>
      </dsp:nvSpPr>
      <dsp:spPr>
        <a:xfrm rot="17700000">
          <a:off x="4048954" y="1292037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C3872-749F-4401-BA28-00E515080CAB}">
      <dsp:nvSpPr>
        <dsp:cNvPr id="0" name=""/>
        <dsp:cNvSpPr/>
      </dsp:nvSpPr>
      <dsp:spPr>
        <a:xfrm>
          <a:off x="4458704" y="1844058"/>
          <a:ext cx="396924" cy="396924"/>
        </a:xfrm>
        <a:prstGeom prst="ellipse">
          <a:avLst/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941338"/>
                <a:satOff val="-4091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C9B0C8-7824-48DC-B58D-4648DDC28D49}">
      <dsp:nvSpPr>
        <dsp:cNvPr id="0" name=""/>
        <dsp:cNvSpPr/>
      </dsp:nvSpPr>
      <dsp:spPr>
        <a:xfrm rot="17700000">
          <a:off x="3988600" y="2396514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Hadoop</a:t>
          </a:r>
        </a:p>
      </dsp:txBody>
      <dsp:txXfrm>
        <a:off x="3988600" y="2396514"/>
        <a:ext cx="822313" cy="396488"/>
      </dsp:txXfrm>
    </dsp:sp>
    <dsp:sp modelId="{8B99C6D2-2A00-4B89-9325-6DDE3CA91C1B}">
      <dsp:nvSpPr>
        <dsp:cNvPr id="0" name=""/>
        <dsp:cNvSpPr/>
      </dsp:nvSpPr>
      <dsp:spPr>
        <a:xfrm rot="17700000">
          <a:off x="4503418" y="1292037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9EA137-BB0B-4362-A26C-F438CB19A37C}">
      <dsp:nvSpPr>
        <dsp:cNvPr id="0" name=""/>
        <dsp:cNvSpPr/>
      </dsp:nvSpPr>
      <dsp:spPr>
        <a:xfrm>
          <a:off x="4913167" y="1844058"/>
          <a:ext cx="396924" cy="396924"/>
        </a:xfrm>
        <a:prstGeom prst="ellipse">
          <a:avLst/>
        </a:prstGeom>
        <a:gradFill rotWithShape="0">
          <a:gsLst>
            <a:gs pos="0">
              <a:schemeClr val="accent5">
                <a:hueOff val="-3309005"/>
                <a:satOff val="-4603"/>
                <a:lumOff val="-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09005"/>
                <a:satOff val="-4603"/>
                <a:lumOff val="-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09005"/>
                <a:satOff val="-4603"/>
                <a:lumOff val="-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D2393E-2A5F-48C9-AFA3-33C1551DA9C1}">
      <dsp:nvSpPr>
        <dsp:cNvPr id="0" name=""/>
        <dsp:cNvSpPr/>
      </dsp:nvSpPr>
      <dsp:spPr>
        <a:xfrm rot="17700000">
          <a:off x="4443064" y="2396514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HiveQL</a:t>
          </a:r>
        </a:p>
      </dsp:txBody>
      <dsp:txXfrm>
        <a:off x="4443064" y="2396514"/>
        <a:ext cx="822313" cy="396488"/>
      </dsp:txXfrm>
    </dsp:sp>
    <dsp:sp modelId="{BBEA980B-317A-4E5A-8645-C17303949246}">
      <dsp:nvSpPr>
        <dsp:cNvPr id="0" name=""/>
        <dsp:cNvSpPr/>
      </dsp:nvSpPr>
      <dsp:spPr>
        <a:xfrm rot="17700000">
          <a:off x="4957881" y="1292037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B0705-B892-4F1F-BF81-B8F2A5C49239}">
      <dsp:nvSpPr>
        <dsp:cNvPr id="0" name=""/>
        <dsp:cNvSpPr/>
      </dsp:nvSpPr>
      <dsp:spPr>
        <a:xfrm>
          <a:off x="5367630" y="1844058"/>
          <a:ext cx="396924" cy="396924"/>
        </a:xfrm>
        <a:prstGeom prst="ellipse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CD7D10-E4C1-426F-96AB-983C658C376B}">
      <dsp:nvSpPr>
        <dsp:cNvPr id="0" name=""/>
        <dsp:cNvSpPr/>
      </dsp:nvSpPr>
      <dsp:spPr>
        <a:xfrm rot="17700000">
          <a:off x="4897527" y="2396514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Storm</a:t>
          </a:r>
        </a:p>
      </dsp:txBody>
      <dsp:txXfrm>
        <a:off x="4897527" y="2396514"/>
        <a:ext cx="822313" cy="396488"/>
      </dsp:txXfrm>
    </dsp:sp>
    <dsp:sp modelId="{24E887AE-6BC4-4741-BD2E-098377B67EB4}">
      <dsp:nvSpPr>
        <dsp:cNvPr id="0" name=""/>
        <dsp:cNvSpPr/>
      </dsp:nvSpPr>
      <dsp:spPr>
        <a:xfrm rot="17700000">
          <a:off x="5412344" y="1292037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4DB65-ABE7-4805-8663-3C1BC17AF155}">
      <dsp:nvSpPr>
        <dsp:cNvPr id="0" name=""/>
        <dsp:cNvSpPr/>
      </dsp:nvSpPr>
      <dsp:spPr>
        <a:xfrm>
          <a:off x="5822093" y="1844058"/>
          <a:ext cx="396924" cy="396924"/>
        </a:xfrm>
        <a:prstGeom prst="ellipse">
          <a:avLst/>
        </a:prstGeom>
        <a:gradFill rotWithShape="0">
          <a:gsLst>
            <a:gs pos="0">
              <a:schemeClr val="accent5">
                <a:hueOff val="-4044339"/>
                <a:satOff val="-5625"/>
                <a:lumOff val="-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44339"/>
                <a:satOff val="-5625"/>
                <a:lumOff val="-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44339"/>
                <a:satOff val="-5625"/>
                <a:lumOff val="-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AC74AA-B473-4823-A1B6-68B054912BAA}">
      <dsp:nvSpPr>
        <dsp:cNvPr id="0" name=""/>
        <dsp:cNvSpPr/>
      </dsp:nvSpPr>
      <dsp:spPr>
        <a:xfrm rot="17700000">
          <a:off x="5351990" y="2396514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Spark</a:t>
          </a:r>
        </a:p>
      </dsp:txBody>
      <dsp:txXfrm>
        <a:off x="5351990" y="2396514"/>
        <a:ext cx="822313" cy="396488"/>
      </dsp:txXfrm>
    </dsp:sp>
    <dsp:sp modelId="{C6F2D0F1-C7EB-4A49-A2B3-1062107DD400}">
      <dsp:nvSpPr>
        <dsp:cNvPr id="0" name=""/>
        <dsp:cNvSpPr/>
      </dsp:nvSpPr>
      <dsp:spPr>
        <a:xfrm rot="17700000">
          <a:off x="5866807" y="1292037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8D354D-35F6-4B74-9691-ECC2CE3FD66C}">
      <dsp:nvSpPr>
        <dsp:cNvPr id="0" name=""/>
        <dsp:cNvSpPr/>
      </dsp:nvSpPr>
      <dsp:spPr>
        <a:xfrm>
          <a:off x="6276556" y="1844058"/>
          <a:ext cx="396924" cy="396924"/>
        </a:xfrm>
        <a:prstGeom prst="ellipse">
          <a:avLst/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412007"/>
                <a:satOff val="-6137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9F599D-90E5-4B85-9231-BBD404935498}">
      <dsp:nvSpPr>
        <dsp:cNvPr id="0" name=""/>
        <dsp:cNvSpPr/>
      </dsp:nvSpPr>
      <dsp:spPr>
        <a:xfrm rot="17700000">
          <a:off x="5806453" y="2396514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Bootstrap</a:t>
          </a:r>
        </a:p>
      </dsp:txBody>
      <dsp:txXfrm>
        <a:off x="5806453" y="2396514"/>
        <a:ext cx="822313" cy="396488"/>
      </dsp:txXfrm>
    </dsp:sp>
    <dsp:sp modelId="{43DE3FB8-B09B-4F9A-B1CD-6A024E0727DF}">
      <dsp:nvSpPr>
        <dsp:cNvPr id="0" name=""/>
        <dsp:cNvSpPr/>
      </dsp:nvSpPr>
      <dsp:spPr>
        <a:xfrm rot="17700000">
          <a:off x="6321270" y="1292037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D33690-2A5E-4596-9D10-90397A42E147}">
      <dsp:nvSpPr>
        <dsp:cNvPr id="0" name=""/>
        <dsp:cNvSpPr/>
      </dsp:nvSpPr>
      <dsp:spPr>
        <a:xfrm>
          <a:off x="6731020" y="1844058"/>
          <a:ext cx="396924" cy="396924"/>
        </a:xfrm>
        <a:prstGeom prst="ellipse">
          <a:avLst/>
        </a:prstGeom>
        <a:gradFill rotWithShape="0">
          <a:gsLst>
            <a:gs pos="0">
              <a:schemeClr val="accent5">
                <a:hueOff val="-4779674"/>
                <a:satOff val="-6648"/>
                <a:lumOff val="-25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779674"/>
                <a:satOff val="-6648"/>
                <a:lumOff val="-25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779674"/>
                <a:satOff val="-6648"/>
                <a:lumOff val="-25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E1377F-3959-416A-85E5-72B74ACF4334}">
      <dsp:nvSpPr>
        <dsp:cNvPr id="0" name=""/>
        <dsp:cNvSpPr/>
      </dsp:nvSpPr>
      <dsp:spPr>
        <a:xfrm rot="17700000">
          <a:off x="6260916" y="2396514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JQuery</a:t>
          </a:r>
        </a:p>
      </dsp:txBody>
      <dsp:txXfrm>
        <a:off x="6260916" y="2396514"/>
        <a:ext cx="822313" cy="396488"/>
      </dsp:txXfrm>
    </dsp:sp>
    <dsp:sp modelId="{ED1554D5-BDD3-4A8B-A47F-5EEEDBA6B25B}">
      <dsp:nvSpPr>
        <dsp:cNvPr id="0" name=""/>
        <dsp:cNvSpPr/>
      </dsp:nvSpPr>
      <dsp:spPr>
        <a:xfrm rot="17700000">
          <a:off x="6775734" y="1292037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2D240-36EB-4BCB-B1B9-5668AE9F6C85}">
      <dsp:nvSpPr>
        <dsp:cNvPr id="0" name=""/>
        <dsp:cNvSpPr/>
      </dsp:nvSpPr>
      <dsp:spPr>
        <a:xfrm>
          <a:off x="7185483" y="1844058"/>
          <a:ext cx="396924" cy="396924"/>
        </a:xfrm>
        <a:prstGeom prst="ellipse">
          <a:avLst/>
        </a:prstGeom>
        <a:gradFill rotWithShape="0">
          <a:gsLst>
            <a:gs pos="0">
              <a:schemeClr val="accent5">
                <a:hueOff val="-5147341"/>
                <a:satOff val="-7160"/>
                <a:lumOff val="-27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147341"/>
                <a:satOff val="-7160"/>
                <a:lumOff val="-27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147341"/>
                <a:satOff val="-7160"/>
                <a:lumOff val="-27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CD6424-BD9C-442C-BCBE-5AAE4CA3C8A3}">
      <dsp:nvSpPr>
        <dsp:cNvPr id="0" name=""/>
        <dsp:cNvSpPr/>
      </dsp:nvSpPr>
      <dsp:spPr>
        <a:xfrm rot="17700000">
          <a:off x="6715380" y="2396514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Express</a:t>
          </a:r>
        </a:p>
      </dsp:txBody>
      <dsp:txXfrm>
        <a:off x="6715380" y="2396514"/>
        <a:ext cx="822313" cy="396488"/>
      </dsp:txXfrm>
    </dsp:sp>
    <dsp:sp modelId="{07436A31-9DFE-4711-8C3D-99174489856B}">
      <dsp:nvSpPr>
        <dsp:cNvPr id="0" name=""/>
        <dsp:cNvSpPr/>
      </dsp:nvSpPr>
      <dsp:spPr>
        <a:xfrm rot="17700000">
          <a:off x="7230197" y="1292037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952E9-749C-42BF-802E-129D3F1EFCB5}">
      <dsp:nvSpPr>
        <dsp:cNvPr id="0" name=""/>
        <dsp:cNvSpPr/>
      </dsp:nvSpPr>
      <dsp:spPr>
        <a:xfrm>
          <a:off x="7639946" y="1844058"/>
          <a:ext cx="396924" cy="396924"/>
        </a:xfrm>
        <a:prstGeom prst="ellipse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515009"/>
                <a:satOff val="-7671"/>
                <a:lumOff val="-29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AA1F39-46B0-4826-95EA-86EBA2DE1798}">
      <dsp:nvSpPr>
        <dsp:cNvPr id="0" name=""/>
        <dsp:cNvSpPr/>
      </dsp:nvSpPr>
      <dsp:spPr>
        <a:xfrm rot="17700000">
          <a:off x="7169843" y="2396514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Sequelize</a:t>
          </a:r>
        </a:p>
      </dsp:txBody>
      <dsp:txXfrm>
        <a:off x="7169843" y="2396514"/>
        <a:ext cx="822313" cy="396488"/>
      </dsp:txXfrm>
    </dsp:sp>
    <dsp:sp modelId="{ADB0E320-545F-44C9-B991-9D60F677AEBC}">
      <dsp:nvSpPr>
        <dsp:cNvPr id="0" name=""/>
        <dsp:cNvSpPr/>
      </dsp:nvSpPr>
      <dsp:spPr>
        <a:xfrm rot="17700000">
          <a:off x="7684660" y="1292037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0A1DEC-3951-4090-9E97-A3C02EB50DCC}">
      <dsp:nvSpPr>
        <dsp:cNvPr id="0" name=""/>
        <dsp:cNvSpPr/>
      </dsp:nvSpPr>
      <dsp:spPr>
        <a:xfrm>
          <a:off x="8094409" y="1844058"/>
          <a:ext cx="396924" cy="396924"/>
        </a:xfrm>
        <a:prstGeom prst="ellipse">
          <a:avLst/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882676"/>
                <a:satOff val="-8182"/>
                <a:lumOff val="-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0FBF2A-6DB6-4A12-B36B-C9A3CDFAA1BA}">
      <dsp:nvSpPr>
        <dsp:cNvPr id="0" name=""/>
        <dsp:cNvSpPr/>
      </dsp:nvSpPr>
      <dsp:spPr>
        <a:xfrm rot="17700000">
          <a:off x="7624306" y="2396514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Mongoose</a:t>
          </a:r>
        </a:p>
      </dsp:txBody>
      <dsp:txXfrm>
        <a:off x="7624306" y="2396514"/>
        <a:ext cx="822313" cy="396488"/>
      </dsp:txXfrm>
    </dsp:sp>
    <dsp:sp modelId="{B7C459E7-B024-4088-84B8-9253141337AF}">
      <dsp:nvSpPr>
        <dsp:cNvPr id="0" name=""/>
        <dsp:cNvSpPr/>
      </dsp:nvSpPr>
      <dsp:spPr>
        <a:xfrm rot="17700000">
          <a:off x="8139123" y="1292037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4B588-C588-4FF7-A017-58B0BCC65CD5}">
      <dsp:nvSpPr>
        <dsp:cNvPr id="0" name=""/>
        <dsp:cNvSpPr/>
      </dsp:nvSpPr>
      <dsp:spPr>
        <a:xfrm>
          <a:off x="8548872" y="1844058"/>
          <a:ext cx="396924" cy="396924"/>
        </a:xfrm>
        <a:prstGeom prst="ellipse">
          <a:avLst/>
        </a:prstGeom>
        <a:gradFill rotWithShape="0">
          <a:gsLst>
            <a:gs pos="0">
              <a:schemeClr val="accent5">
                <a:hueOff val="-6250343"/>
                <a:satOff val="-8694"/>
                <a:lumOff val="-33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250343"/>
                <a:satOff val="-8694"/>
                <a:lumOff val="-33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250343"/>
                <a:satOff val="-8694"/>
                <a:lumOff val="-33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9A6693-E782-4080-A467-2F9E1B657D54}">
      <dsp:nvSpPr>
        <dsp:cNvPr id="0" name=""/>
        <dsp:cNvSpPr/>
      </dsp:nvSpPr>
      <dsp:spPr>
        <a:xfrm rot="17700000">
          <a:off x="8078769" y="2396514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TypeORM</a:t>
          </a:r>
        </a:p>
      </dsp:txBody>
      <dsp:txXfrm>
        <a:off x="8078769" y="2396514"/>
        <a:ext cx="822313" cy="396488"/>
      </dsp:txXfrm>
    </dsp:sp>
    <dsp:sp modelId="{FCA783DE-23F5-43C0-B381-A4748ECA9FFD}">
      <dsp:nvSpPr>
        <dsp:cNvPr id="0" name=""/>
        <dsp:cNvSpPr/>
      </dsp:nvSpPr>
      <dsp:spPr>
        <a:xfrm rot="17700000">
          <a:off x="8593587" y="1292037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A3011-C220-4737-95A3-9D2DD4295981}">
      <dsp:nvSpPr>
        <dsp:cNvPr id="0" name=""/>
        <dsp:cNvSpPr/>
      </dsp:nvSpPr>
      <dsp:spPr>
        <a:xfrm>
          <a:off x="9003336" y="1844058"/>
          <a:ext cx="396924" cy="396924"/>
        </a:xfrm>
        <a:prstGeom prst="ellipse">
          <a:avLst/>
        </a:prstGeom>
        <a:gradFill rotWithShape="0">
          <a:gsLst>
            <a:gs pos="0">
              <a:schemeClr val="accent5">
                <a:hueOff val="-6618010"/>
                <a:satOff val="-9205"/>
                <a:lumOff val="-35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618010"/>
                <a:satOff val="-9205"/>
                <a:lumOff val="-35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618010"/>
                <a:satOff val="-9205"/>
                <a:lumOff val="-35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07E3E0-0877-47E7-930B-A1059AF5849E}">
      <dsp:nvSpPr>
        <dsp:cNvPr id="0" name=""/>
        <dsp:cNvSpPr/>
      </dsp:nvSpPr>
      <dsp:spPr>
        <a:xfrm rot="17700000">
          <a:off x="8533232" y="2396514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Jest</a:t>
          </a:r>
        </a:p>
      </dsp:txBody>
      <dsp:txXfrm>
        <a:off x="8533232" y="2396514"/>
        <a:ext cx="822313" cy="396488"/>
      </dsp:txXfrm>
    </dsp:sp>
    <dsp:sp modelId="{F3227AFC-13F1-4F21-A305-767ECF95E063}">
      <dsp:nvSpPr>
        <dsp:cNvPr id="0" name=""/>
        <dsp:cNvSpPr/>
      </dsp:nvSpPr>
      <dsp:spPr>
        <a:xfrm rot="17700000">
          <a:off x="9048050" y="1292037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B5FFE3-68D3-49D9-9A0F-64B5FDE27073}">
      <dsp:nvSpPr>
        <dsp:cNvPr id="0" name=""/>
        <dsp:cNvSpPr/>
      </dsp:nvSpPr>
      <dsp:spPr>
        <a:xfrm>
          <a:off x="9457799" y="1844058"/>
          <a:ext cx="396924" cy="396924"/>
        </a:xfrm>
        <a:prstGeom prst="ellipse">
          <a:avLst/>
        </a:prstGeom>
        <a:gradFill rotWithShape="0">
          <a:gsLst>
            <a:gs pos="0">
              <a:schemeClr val="accent5">
                <a:hueOff val="-6985677"/>
                <a:satOff val="-9717"/>
                <a:lumOff val="-3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985677"/>
                <a:satOff val="-9717"/>
                <a:lumOff val="-3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985677"/>
                <a:satOff val="-9717"/>
                <a:lumOff val="-3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BD2BD4-C50D-44DA-8694-4C0389C44544}">
      <dsp:nvSpPr>
        <dsp:cNvPr id="0" name=""/>
        <dsp:cNvSpPr/>
      </dsp:nvSpPr>
      <dsp:spPr>
        <a:xfrm rot="17700000">
          <a:off x="8987696" y="2396514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React</a:t>
          </a:r>
        </a:p>
      </dsp:txBody>
      <dsp:txXfrm>
        <a:off x="8987696" y="2396514"/>
        <a:ext cx="822313" cy="396488"/>
      </dsp:txXfrm>
    </dsp:sp>
    <dsp:sp modelId="{42D595F2-2D05-4622-B7F2-5F8FA83EF296}">
      <dsp:nvSpPr>
        <dsp:cNvPr id="0" name=""/>
        <dsp:cNvSpPr/>
      </dsp:nvSpPr>
      <dsp:spPr>
        <a:xfrm rot="17700000">
          <a:off x="9502513" y="1292037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EE26A-70ED-4E42-9C2B-5F01AAC5CEEA}">
      <dsp:nvSpPr>
        <dsp:cNvPr id="0" name=""/>
        <dsp:cNvSpPr/>
      </dsp:nvSpPr>
      <dsp:spPr>
        <a:xfrm>
          <a:off x="9912262" y="1844058"/>
          <a:ext cx="396924" cy="396924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80A964-27D9-407F-894D-B1663CCB620D}">
      <dsp:nvSpPr>
        <dsp:cNvPr id="0" name=""/>
        <dsp:cNvSpPr/>
      </dsp:nvSpPr>
      <dsp:spPr>
        <a:xfrm rot="17700000">
          <a:off x="9442159" y="2396514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React Nat</a:t>
          </a:r>
        </a:p>
      </dsp:txBody>
      <dsp:txXfrm>
        <a:off x="9442159" y="2396514"/>
        <a:ext cx="822313" cy="396488"/>
      </dsp:txXfrm>
    </dsp:sp>
    <dsp:sp modelId="{C069B859-5A77-4256-B8BA-7EE398D6443B}">
      <dsp:nvSpPr>
        <dsp:cNvPr id="0" name=""/>
        <dsp:cNvSpPr/>
      </dsp:nvSpPr>
      <dsp:spPr>
        <a:xfrm rot="17700000">
          <a:off x="9956976" y="1292037"/>
          <a:ext cx="822313" cy="39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FA4E9-11BE-49FF-B577-A89CCA11D08D}">
      <dsp:nvSpPr>
        <dsp:cNvPr id="0" name=""/>
        <dsp:cNvSpPr/>
      </dsp:nvSpPr>
      <dsp:spPr>
        <a:xfrm>
          <a:off x="7743" y="1638782"/>
          <a:ext cx="834434" cy="834434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FA06D0-4722-4AAC-A607-5EBF9F700134}">
      <dsp:nvSpPr>
        <dsp:cNvPr id="0" name=""/>
        <dsp:cNvSpPr/>
      </dsp:nvSpPr>
      <dsp:spPr>
        <a:xfrm rot="17700000">
          <a:off x="301760" y="958547"/>
          <a:ext cx="1037294" cy="499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200" kern="12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01760" y="958547"/>
        <a:ext cx="1037294" cy="499895"/>
      </dsp:txXfrm>
    </dsp:sp>
    <dsp:sp modelId="{8AC0CEB2-A7A7-4C1F-A5F4-905E8F6554C6}">
      <dsp:nvSpPr>
        <dsp:cNvPr id="0" name=""/>
        <dsp:cNvSpPr/>
      </dsp:nvSpPr>
      <dsp:spPr>
        <a:xfrm>
          <a:off x="905030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A1C5E6-491C-498F-A086-7475E43211C1}">
      <dsp:nvSpPr>
        <dsp:cNvPr id="0" name=""/>
        <dsp:cNvSpPr/>
      </dsp:nvSpPr>
      <dsp:spPr>
        <a:xfrm rot="17700000">
          <a:off x="392054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MinGW Studio</a:t>
          </a:r>
        </a:p>
      </dsp:txBody>
      <dsp:txXfrm>
        <a:off x="392054" y="2442278"/>
        <a:ext cx="897308" cy="432648"/>
      </dsp:txXfrm>
    </dsp:sp>
    <dsp:sp modelId="{87211C9C-B860-44D0-8407-73B0D67605A7}">
      <dsp:nvSpPr>
        <dsp:cNvPr id="0" name=""/>
        <dsp:cNvSpPr/>
      </dsp:nvSpPr>
      <dsp:spPr>
        <a:xfrm rot="17700000">
          <a:off x="953822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1350B-68BF-4F83-B2FB-705C5B33B1D8}">
      <dsp:nvSpPr>
        <dsp:cNvPr id="0" name=""/>
        <dsp:cNvSpPr/>
      </dsp:nvSpPr>
      <dsp:spPr>
        <a:xfrm>
          <a:off x="1400940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408519"/>
                <a:satOff val="-568"/>
                <a:lumOff val="-2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8519"/>
                <a:satOff val="-568"/>
                <a:lumOff val="-2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8519"/>
                <a:satOff val="-568"/>
                <a:lumOff val="-2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BFD9B5-9DFC-4F92-9A41-35CF76AF6128}">
      <dsp:nvSpPr>
        <dsp:cNvPr id="0" name=""/>
        <dsp:cNvSpPr/>
      </dsp:nvSpPr>
      <dsp:spPr>
        <a:xfrm rot="17700000">
          <a:off x="887964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DevC++</a:t>
          </a:r>
        </a:p>
      </dsp:txBody>
      <dsp:txXfrm>
        <a:off x="887964" y="2442278"/>
        <a:ext cx="897308" cy="432648"/>
      </dsp:txXfrm>
    </dsp:sp>
    <dsp:sp modelId="{DAF7966B-0696-4467-BEA6-55A683567655}">
      <dsp:nvSpPr>
        <dsp:cNvPr id="0" name=""/>
        <dsp:cNvSpPr/>
      </dsp:nvSpPr>
      <dsp:spPr>
        <a:xfrm rot="17700000">
          <a:off x="1449732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422AD-21A6-4120-B9DF-954DA65C6658}">
      <dsp:nvSpPr>
        <dsp:cNvPr id="0" name=""/>
        <dsp:cNvSpPr/>
      </dsp:nvSpPr>
      <dsp:spPr>
        <a:xfrm>
          <a:off x="1896851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817038"/>
                <a:satOff val="-1136"/>
                <a:lumOff val="-4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7038"/>
                <a:satOff val="-1136"/>
                <a:lumOff val="-4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7038"/>
                <a:satOff val="-1136"/>
                <a:lumOff val="-4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7FD22D-4D6E-43A4-88A1-3CA2E6F2C521}">
      <dsp:nvSpPr>
        <dsp:cNvPr id="0" name=""/>
        <dsp:cNvSpPr/>
      </dsp:nvSpPr>
      <dsp:spPr>
        <a:xfrm rot="17700000">
          <a:off x="1383874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Netbeans</a:t>
          </a:r>
        </a:p>
      </dsp:txBody>
      <dsp:txXfrm>
        <a:off x="1383874" y="2442278"/>
        <a:ext cx="897308" cy="432648"/>
      </dsp:txXfrm>
    </dsp:sp>
    <dsp:sp modelId="{83F34A7D-082C-40B5-8B59-8F605EA128CA}">
      <dsp:nvSpPr>
        <dsp:cNvPr id="0" name=""/>
        <dsp:cNvSpPr/>
      </dsp:nvSpPr>
      <dsp:spPr>
        <a:xfrm rot="17700000">
          <a:off x="1945643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6EB6D-11E4-43D2-AB1E-D5084088E18B}">
      <dsp:nvSpPr>
        <dsp:cNvPr id="0" name=""/>
        <dsp:cNvSpPr/>
      </dsp:nvSpPr>
      <dsp:spPr>
        <a:xfrm>
          <a:off x="2392761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1225557"/>
                <a:satOff val="-1705"/>
                <a:lumOff val="-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25557"/>
                <a:satOff val="-1705"/>
                <a:lumOff val="-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25557"/>
                <a:satOff val="-1705"/>
                <a:lumOff val="-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48DEC6-CD20-4B22-B45F-E349BE2106A0}">
      <dsp:nvSpPr>
        <dsp:cNvPr id="0" name=""/>
        <dsp:cNvSpPr/>
      </dsp:nvSpPr>
      <dsp:spPr>
        <a:xfrm rot="17700000">
          <a:off x="1879784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Geany</a:t>
          </a:r>
        </a:p>
      </dsp:txBody>
      <dsp:txXfrm>
        <a:off x="1879784" y="2442278"/>
        <a:ext cx="897308" cy="432648"/>
      </dsp:txXfrm>
    </dsp:sp>
    <dsp:sp modelId="{CE3432AE-98A0-4D9D-85FA-7335346A671D}">
      <dsp:nvSpPr>
        <dsp:cNvPr id="0" name=""/>
        <dsp:cNvSpPr/>
      </dsp:nvSpPr>
      <dsp:spPr>
        <a:xfrm rot="17700000">
          <a:off x="2441553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2C8B3-DEE4-4A3D-853C-EDFBA9ED59E7}">
      <dsp:nvSpPr>
        <dsp:cNvPr id="0" name=""/>
        <dsp:cNvSpPr/>
      </dsp:nvSpPr>
      <dsp:spPr>
        <a:xfrm>
          <a:off x="2888671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1634077"/>
                <a:satOff val="-2273"/>
                <a:lumOff val="-8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34077"/>
                <a:satOff val="-2273"/>
                <a:lumOff val="-8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34077"/>
                <a:satOff val="-2273"/>
                <a:lumOff val="-8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46DF3B-E009-4702-B0DE-B9BFE10A6DCF}">
      <dsp:nvSpPr>
        <dsp:cNvPr id="0" name=""/>
        <dsp:cNvSpPr/>
      </dsp:nvSpPr>
      <dsp:spPr>
        <a:xfrm rot="17700000">
          <a:off x="2375695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Sublime</a:t>
          </a:r>
        </a:p>
      </dsp:txBody>
      <dsp:txXfrm>
        <a:off x="2375695" y="2442278"/>
        <a:ext cx="897308" cy="432648"/>
      </dsp:txXfrm>
    </dsp:sp>
    <dsp:sp modelId="{CCE9E4A8-4F97-4F43-BBF4-E3F0CF8754F8}">
      <dsp:nvSpPr>
        <dsp:cNvPr id="0" name=""/>
        <dsp:cNvSpPr/>
      </dsp:nvSpPr>
      <dsp:spPr>
        <a:xfrm rot="17700000">
          <a:off x="2937463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15235-DE44-4AC8-A311-0A8BFA93E5AA}">
      <dsp:nvSpPr>
        <dsp:cNvPr id="0" name=""/>
        <dsp:cNvSpPr/>
      </dsp:nvSpPr>
      <dsp:spPr>
        <a:xfrm>
          <a:off x="3384581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2042596"/>
                <a:satOff val="-2841"/>
                <a:lumOff val="-108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042596"/>
                <a:satOff val="-2841"/>
                <a:lumOff val="-108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042596"/>
                <a:satOff val="-2841"/>
                <a:lumOff val="-108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BE7E3A-602E-4BD2-917A-FAC8AD4B6562}">
      <dsp:nvSpPr>
        <dsp:cNvPr id="0" name=""/>
        <dsp:cNvSpPr/>
      </dsp:nvSpPr>
      <dsp:spPr>
        <a:xfrm rot="17700000">
          <a:off x="2871605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ModelSim</a:t>
          </a:r>
        </a:p>
      </dsp:txBody>
      <dsp:txXfrm>
        <a:off x="2871605" y="2442278"/>
        <a:ext cx="897308" cy="432648"/>
      </dsp:txXfrm>
    </dsp:sp>
    <dsp:sp modelId="{09A77456-5A39-4B46-950B-E3D6150115C7}">
      <dsp:nvSpPr>
        <dsp:cNvPr id="0" name=""/>
        <dsp:cNvSpPr/>
      </dsp:nvSpPr>
      <dsp:spPr>
        <a:xfrm rot="17700000">
          <a:off x="3433373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2C6B35-5D60-4487-831E-8E1B8953D7B1}">
      <dsp:nvSpPr>
        <dsp:cNvPr id="0" name=""/>
        <dsp:cNvSpPr/>
      </dsp:nvSpPr>
      <dsp:spPr>
        <a:xfrm>
          <a:off x="3880492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018170-9937-4594-81AF-E9ED423A931E}">
      <dsp:nvSpPr>
        <dsp:cNvPr id="0" name=""/>
        <dsp:cNvSpPr/>
      </dsp:nvSpPr>
      <dsp:spPr>
        <a:xfrm rot="17700000">
          <a:off x="3367515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Vivado</a:t>
          </a:r>
        </a:p>
      </dsp:txBody>
      <dsp:txXfrm>
        <a:off x="3367515" y="2442278"/>
        <a:ext cx="897308" cy="432648"/>
      </dsp:txXfrm>
    </dsp:sp>
    <dsp:sp modelId="{A40688B0-AD3C-46E2-9D2A-79DF783D54C6}">
      <dsp:nvSpPr>
        <dsp:cNvPr id="0" name=""/>
        <dsp:cNvSpPr/>
      </dsp:nvSpPr>
      <dsp:spPr>
        <a:xfrm rot="17700000">
          <a:off x="3929284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4C547C-C4C8-4B4D-B7AD-E9034D8CD0DD}">
      <dsp:nvSpPr>
        <dsp:cNvPr id="0" name=""/>
        <dsp:cNvSpPr/>
      </dsp:nvSpPr>
      <dsp:spPr>
        <a:xfrm>
          <a:off x="4376402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2859634"/>
                <a:satOff val="-3978"/>
                <a:lumOff val="-15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859634"/>
                <a:satOff val="-3978"/>
                <a:lumOff val="-15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859634"/>
                <a:satOff val="-3978"/>
                <a:lumOff val="-15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B31AA7-491D-46B8-B08C-46902809AB18}">
      <dsp:nvSpPr>
        <dsp:cNvPr id="0" name=""/>
        <dsp:cNvSpPr/>
      </dsp:nvSpPr>
      <dsp:spPr>
        <a:xfrm rot="17700000">
          <a:off x="3863425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Eclipse</a:t>
          </a:r>
        </a:p>
      </dsp:txBody>
      <dsp:txXfrm>
        <a:off x="3863425" y="2442278"/>
        <a:ext cx="897308" cy="432648"/>
      </dsp:txXfrm>
    </dsp:sp>
    <dsp:sp modelId="{4496F4E9-8214-430F-8936-16AEF936DD96}">
      <dsp:nvSpPr>
        <dsp:cNvPr id="0" name=""/>
        <dsp:cNvSpPr/>
      </dsp:nvSpPr>
      <dsp:spPr>
        <a:xfrm rot="17700000">
          <a:off x="4425194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A1566-CC73-4358-94D2-09A05F07C5EE}">
      <dsp:nvSpPr>
        <dsp:cNvPr id="0" name=""/>
        <dsp:cNvSpPr/>
      </dsp:nvSpPr>
      <dsp:spPr>
        <a:xfrm>
          <a:off x="4872312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3268153"/>
                <a:satOff val="-4546"/>
                <a:lumOff val="-17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268153"/>
                <a:satOff val="-4546"/>
                <a:lumOff val="-17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268153"/>
                <a:satOff val="-4546"/>
                <a:lumOff val="-17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05E22E-C467-4419-A3F9-E43EE626AFA5}">
      <dsp:nvSpPr>
        <dsp:cNvPr id="0" name=""/>
        <dsp:cNvSpPr/>
      </dsp:nvSpPr>
      <dsp:spPr>
        <a:xfrm rot="17700000">
          <a:off x="4359336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RAD Studio</a:t>
          </a:r>
        </a:p>
      </dsp:txBody>
      <dsp:txXfrm>
        <a:off x="4359336" y="2442278"/>
        <a:ext cx="897308" cy="432648"/>
      </dsp:txXfrm>
    </dsp:sp>
    <dsp:sp modelId="{BBE17ECE-99F9-4ED1-AA1C-9CCC28060776}">
      <dsp:nvSpPr>
        <dsp:cNvPr id="0" name=""/>
        <dsp:cNvSpPr/>
      </dsp:nvSpPr>
      <dsp:spPr>
        <a:xfrm rot="17700000">
          <a:off x="4921104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A02D5-FA2E-4A19-B846-9570A520AA14}">
      <dsp:nvSpPr>
        <dsp:cNvPr id="0" name=""/>
        <dsp:cNvSpPr/>
      </dsp:nvSpPr>
      <dsp:spPr>
        <a:xfrm>
          <a:off x="5368222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CA3CC8-49B6-4CB8-A4D2-964A0DDE0159}">
      <dsp:nvSpPr>
        <dsp:cNvPr id="0" name=""/>
        <dsp:cNvSpPr/>
      </dsp:nvSpPr>
      <dsp:spPr>
        <a:xfrm rot="17700000">
          <a:off x="4855246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Lazarus</a:t>
          </a:r>
        </a:p>
      </dsp:txBody>
      <dsp:txXfrm>
        <a:off x="4855246" y="2442278"/>
        <a:ext cx="897308" cy="432648"/>
      </dsp:txXfrm>
    </dsp:sp>
    <dsp:sp modelId="{5FFD26F6-9A9C-43E5-A813-0A4A985A6A59}">
      <dsp:nvSpPr>
        <dsp:cNvPr id="0" name=""/>
        <dsp:cNvSpPr/>
      </dsp:nvSpPr>
      <dsp:spPr>
        <a:xfrm rot="17700000">
          <a:off x="5417014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DC6D0-13C1-4754-B889-631FF8CB409B}">
      <dsp:nvSpPr>
        <dsp:cNvPr id="0" name=""/>
        <dsp:cNvSpPr/>
      </dsp:nvSpPr>
      <dsp:spPr>
        <a:xfrm>
          <a:off x="5864133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4085191"/>
                <a:satOff val="-5682"/>
                <a:lumOff val="-21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85191"/>
                <a:satOff val="-5682"/>
                <a:lumOff val="-21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85191"/>
                <a:satOff val="-5682"/>
                <a:lumOff val="-21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B88C6D-B540-4FA4-B24A-4D0D40F8B1C8}">
      <dsp:nvSpPr>
        <dsp:cNvPr id="0" name=""/>
        <dsp:cNvSpPr/>
      </dsp:nvSpPr>
      <dsp:spPr>
        <a:xfrm rot="17700000">
          <a:off x="5351156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VS Code</a:t>
          </a:r>
        </a:p>
      </dsp:txBody>
      <dsp:txXfrm>
        <a:off x="5351156" y="2442278"/>
        <a:ext cx="897308" cy="432648"/>
      </dsp:txXfrm>
    </dsp:sp>
    <dsp:sp modelId="{7F357E71-308D-40AE-8F7A-23AB8477A11A}">
      <dsp:nvSpPr>
        <dsp:cNvPr id="0" name=""/>
        <dsp:cNvSpPr/>
      </dsp:nvSpPr>
      <dsp:spPr>
        <a:xfrm rot="17700000">
          <a:off x="5912925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355486-357D-49DE-ADD5-C86FD57B050E}">
      <dsp:nvSpPr>
        <dsp:cNvPr id="0" name=""/>
        <dsp:cNvSpPr/>
      </dsp:nvSpPr>
      <dsp:spPr>
        <a:xfrm>
          <a:off x="6360043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4493710"/>
                <a:satOff val="-6250"/>
                <a:lumOff val="-23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493710"/>
                <a:satOff val="-6250"/>
                <a:lumOff val="-23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493710"/>
                <a:satOff val="-6250"/>
                <a:lumOff val="-23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9E371D-BD9D-4D36-BA6A-C1270DBF6C33}">
      <dsp:nvSpPr>
        <dsp:cNvPr id="0" name=""/>
        <dsp:cNvSpPr/>
      </dsp:nvSpPr>
      <dsp:spPr>
        <a:xfrm rot="17700000">
          <a:off x="5847066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Android Stdio</a:t>
          </a:r>
        </a:p>
      </dsp:txBody>
      <dsp:txXfrm>
        <a:off x="5847066" y="2442278"/>
        <a:ext cx="897308" cy="432648"/>
      </dsp:txXfrm>
    </dsp:sp>
    <dsp:sp modelId="{151B91B0-9918-463D-A115-F363E272EDD2}">
      <dsp:nvSpPr>
        <dsp:cNvPr id="0" name=""/>
        <dsp:cNvSpPr/>
      </dsp:nvSpPr>
      <dsp:spPr>
        <a:xfrm rot="17700000">
          <a:off x="6408835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39F87-35C6-460F-9A19-47659F536911}">
      <dsp:nvSpPr>
        <dsp:cNvPr id="0" name=""/>
        <dsp:cNvSpPr/>
      </dsp:nvSpPr>
      <dsp:spPr>
        <a:xfrm>
          <a:off x="6855953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DC4A4C-3C30-490F-9B41-9BB6ADE9EB80}">
      <dsp:nvSpPr>
        <dsp:cNvPr id="0" name=""/>
        <dsp:cNvSpPr/>
      </dsp:nvSpPr>
      <dsp:spPr>
        <a:xfrm rot="17700000">
          <a:off x="6342977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Git/Extensions</a:t>
          </a:r>
        </a:p>
      </dsp:txBody>
      <dsp:txXfrm>
        <a:off x="6342977" y="2442278"/>
        <a:ext cx="897308" cy="432648"/>
      </dsp:txXfrm>
    </dsp:sp>
    <dsp:sp modelId="{2AC90163-8D90-42BB-8D07-BD1A82E8CC66}">
      <dsp:nvSpPr>
        <dsp:cNvPr id="0" name=""/>
        <dsp:cNvSpPr/>
      </dsp:nvSpPr>
      <dsp:spPr>
        <a:xfrm rot="17700000">
          <a:off x="6904745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1D564-635B-4B87-A465-207A71F82E0E}">
      <dsp:nvSpPr>
        <dsp:cNvPr id="0" name=""/>
        <dsp:cNvSpPr/>
      </dsp:nvSpPr>
      <dsp:spPr>
        <a:xfrm>
          <a:off x="7351863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5310748"/>
                <a:satOff val="-7387"/>
                <a:lumOff val="-283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310748"/>
                <a:satOff val="-7387"/>
                <a:lumOff val="-283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310748"/>
                <a:satOff val="-7387"/>
                <a:lumOff val="-283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B7E777-AFB5-4805-BB55-38CF65C93B7D}">
      <dsp:nvSpPr>
        <dsp:cNvPr id="0" name=""/>
        <dsp:cNvSpPr/>
      </dsp:nvSpPr>
      <dsp:spPr>
        <a:xfrm rot="17700000">
          <a:off x="6838887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HeidiSQL</a:t>
          </a:r>
        </a:p>
      </dsp:txBody>
      <dsp:txXfrm>
        <a:off x="6838887" y="2442278"/>
        <a:ext cx="897308" cy="432648"/>
      </dsp:txXfrm>
    </dsp:sp>
    <dsp:sp modelId="{DECBBB39-AF0A-4BCD-BE67-3321129FF5BF}">
      <dsp:nvSpPr>
        <dsp:cNvPr id="0" name=""/>
        <dsp:cNvSpPr/>
      </dsp:nvSpPr>
      <dsp:spPr>
        <a:xfrm rot="17700000">
          <a:off x="7400655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E972B-8EF5-44AC-9CAD-2DF6DAD9ECD5}">
      <dsp:nvSpPr>
        <dsp:cNvPr id="0" name=""/>
        <dsp:cNvSpPr/>
      </dsp:nvSpPr>
      <dsp:spPr>
        <a:xfrm>
          <a:off x="7847774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5719268"/>
                <a:satOff val="-7955"/>
                <a:lumOff val="-30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719268"/>
                <a:satOff val="-7955"/>
                <a:lumOff val="-30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719268"/>
                <a:satOff val="-7955"/>
                <a:lumOff val="-30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3427FA-A783-4F01-BA20-631AB92F7569}">
      <dsp:nvSpPr>
        <dsp:cNvPr id="0" name=""/>
        <dsp:cNvSpPr/>
      </dsp:nvSpPr>
      <dsp:spPr>
        <a:xfrm rot="17700000">
          <a:off x="7334797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Dbeaver</a:t>
          </a:r>
        </a:p>
      </dsp:txBody>
      <dsp:txXfrm>
        <a:off x="7334797" y="2442278"/>
        <a:ext cx="897308" cy="432648"/>
      </dsp:txXfrm>
    </dsp:sp>
    <dsp:sp modelId="{70DB27EA-008A-4968-9B80-F72B587C6263}">
      <dsp:nvSpPr>
        <dsp:cNvPr id="0" name=""/>
        <dsp:cNvSpPr/>
      </dsp:nvSpPr>
      <dsp:spPr>
        <a:xfrm rot="17700000">
          <a:off x="7896566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A1CC0E-3E84-403C-8D48-2FB2BE6CF602}">
      <dsp:nvSpPr>
        <dsp:cNvPr id="0" name=""/>
        <dsp:cNvSpPr/>
      </dsp:nvSpPr>
      <dsp:spPr>
        <a:xfrm>
          <a:off x="8343684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6127787"/>
                <a:satOff val="-8523"/>
                <a:lumOff val="-32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127787"/>
                <a:satOff val="-8523"/>
                <a:lumOff val="-32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127787"/>
                <a:satOff val="-8523"/>
                <a:lumOff val="-32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F600CA-8F1E-48A4-9059-A455AAF3B4AB}">
      <dsp:nvSpPr>
        <dsp:cNvPr id="0" name=""/>
        <dsp:cNvSpPr/>
      </dsp:nvSpPr>
      <dsp:spPr>
        <a:xfrm rot="17700000">
          <a:off x="7830707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MongoDB Atla</a:t>
          </a:r>
        </a:p>
      </dsp:txBody>
      <dsp:txXfrm>
        <a:off x="7830707" y="2442278"/>
        <a:ext cx="897308" cy="432648"/>
      </dsp:txXfrm>
    </dsp:sp>
    <dsp:sp modelId="{FE83E92E-232C-43C9-916B-B04A8D45ED04}">
      <dsp:nvSpPr>
        <dsp:cNvPr id="0" name=""/>
        <dsp:cNvSpPr/>
      </dsp:nvSpPr>
      <dsp:spPr>
        <a:xfrm rot="17700000">
          <a:off x="8392476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9A49FF-70E1-4573-B2C3-E6994167110F}">
      <dsp:nvSpPr>
        <dsp:cNvPr id="0" name=""/>
        <dsp:cNvSpPr/>
      </dsp:nvSpPr>
      <dsp:spPr>
        <a:xfrm>
          <a:off x="8839594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6536306"/>
                <a:satOff val="-9092"/>
                <a:lumOff val="-34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536306"/>
                <a:satOff val="-9092"/>
                <a:lumOff val="-34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536306"/>
                <a:satOff val="-9092"/>
                <a:lumOff val="-34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A43C95-709D-4DFF-925A-FA86240908E9}">
      <dsp:nvSpPr>
        <dsp:cNvPr id="0" name=""/>
        <dsp:cNvSpPr/>
      </dsp:nvSpPr>
      <dsp:spPr>
        <a:xfrm rot="17700000">
          <a:off x="8326618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Postman</a:t>
          </a:r>
        </a:p>
      </dsp:txBody>
      <dsp:txXfrm>
        <a:off x="8326618" y="2442278"/>
        <a:ext cx="897308" cy="432648"/>
      </dsp:txXfrm>
    </dsp:sp>
    <dsp:sp modelId="{CE8F3A67-E06B-47F3-9724-90489BC6A844}">
      <dsp:nvSpPr>
        <dsp:cNvPr id="0" name=""/>
        <dsp:cNvSpPr/>
      </dsp:nvSpPr>
      <dsp:spPr>
        <a:xfrm rot="17700000">
          <a:off x="8888386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7E523-9DAB-4E9B-9DFC-083BB275112B}">
      <dsp:nvSpPr>
        <dsp:cNvPr id="0" name=""/>
        <dsp:cNvSpPr/>
      </dsp:nvSpPr>
      <dsp:spPr>
        <a:xfrm>
          <a:off x="9335504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6944825"/>
                <a:satOff val="-9660"/>
                <a:lumOff val="-37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944825"/>
                <a:satOff val="-9660"/>
                <a:lumOff val="-37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944825"/>
                <a:satOff val="-9660"/>
                <a:lumOff val="-37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621489-2426-4D30-8E01-18FE364E9EDA}">
      <dsp:nvSpPr>
        <dsp:cNvPr id="0" name=""/>
        <dsp:cNvSpPr/>
      </dsp:nvSpPr>
      <dsp:spPr>
        <a:xfrm rot="17700000">
          <a:off x="8822528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Canva</a:t>
          </a:r>
          <a:endParaRPr lang="pt-BR" sz="1100" kern="12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8822528" y="2442278"/>
        <a:ext cx="897308" cy="432648"/>
      </dsp:txXfrm>
    </dsp:sp>
    <dsp:sp modelId="{FFEB3F92-A92C-493A-B523-481489BE4BE3}">
      <dsp:nvSpPr>
        <dsp:cNvPr id="0" name=""/>
        <dsp:cNvSpPr/>
      </dsp:nvSpPr>
      <dsp:spPr>
        <a:xfrm rot="17700000">
          <a:off x="9384296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6636B-D9E7-4D71-86B0-1E8A0E7E25D8}">
      <dsp:nvSpPr>
        <dsp:cNvPr id="0" name=""/>
        <dsp:cNvSpPr/>
      </dsp:nvSpPr>
      <dsp:spPr>
        <a:xfrm>
          <a:off x="9831415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84BF01-2F0C-47D2-B6E0-C37146FF5A7E}">
      <dsp:nvSpPr>
        <dsp:cNvPr id="0" name=""/>
        <dsp:cNvSpPr/>
      </dsp:nvSpPr>
      <dsp:spPr>
        <a:xfrm rot="17700000">
          <a:off x="9318438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Figma</a:t>
          </a:r>
        </a:p>
      </dsp:txBody>
      <dsp:txXfrm>
        <a:off x="9318438" y="2442278"/>
        <a:ext cx="897308" cy="432648"/>
      </dsp:txXfrm>
    </dsp:sp>
    <dsp:sp modelId="{37AA7DD8-7961-4743-B54F-E2110A62860B}">
      <dsp:nvSpPr>
        <dsp:cNvPr id="0" name=""/>
        <dsp:cNvSpPr/>
      </dsp:nvSpPr>
      <dsp:spPr>
        <a:xfrm rot="17700000">
          <a:off x="9880207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FA4E9-11BE-49FF-B577-A89CCA11D08D}">
      <dsp:nvSpPr>
        <dsp:cNvPr id="0" name=""/>
        <dsp:cNvSpPr/>
      </dsp:nvSpPr>
      <dsp:spPr>
        <a:xfrm>
          <a:off x="7743" y="1638782"/>
          <a:ext cx="834434" cy="834434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FA06D0-4722-4AAC-A607-5EBF9F700134}">
      <dsp:nvSpPr>
        <dsp:cNvPr id="0" name=""/>
        <dsp:cNvSpPr/>
      </dsp:nvSpPr>
      <dsp:spPr>
        <a:xfrm rot="17700000">
          <a:off x="301760" y="958547"/>
          <a:ext cx="1037294" cy="499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01760" y="958547"/>
        <a:ext cx="1037294" cy="499895"/>
      </dsp:txXfrm>
    </dsp:sp>
    <dsp:sp modelId="{8AC0CEB2-A7A7-4C1F-A5F4-905E8F6554C6}">
      <dsp:nvSpPr>
        <dsp:cNvPr id="0" name=""/>
        <dsp:cNvSpPr/>
      </dsp:nvSpPr>
      <dsp:spPr>
        <a:xfrm>
          <a:off x="905030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A1C5E6-491C-498F-A086-7475E43211C1}">
      <dsp:nvSpPr>
        <dsp:cNvPr id="0" name=""/>
        <dsp:cNvSpPr/>
      </dsp:nvSpPr>
      <dsp:spPr>
        <a:xfrm rot="17700000">
          <a:off x="392054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Vbox/Vmware</a:t>
          </a:r>
          <a:endParaRPr lang="pt-BR" sz="1000" kern="12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92054" y="2442278"/>
        <a:ext cx="897308" cy="432648"/>
      </dsp:txXfrm>
    </dsp:sp>
    <dsp:sp modelId="{87211C9C-B860-44D0-8407-73B0D67605A7}">
      <dsp:nvSpPr>
        <dsp:cNvPr id="0" name=""/>
        <dsp:cNvSpPr/>
      </dsp:nvSpPr>
      <dsp:spPr>
        <a:xfrm rot="17700000">
          <a:off x="953822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17833-285A-45C9-8D8B-5EE3BA0A7591}">
      <dsp:nvSpPr>
        <dsp:cNvPr id="0" name=""/>
        <dsp:cNvSpPr/>
      </dsp:nvSpPr>
      <dsp:spPr>
        <a:xfrm>
          <a:off x="1400940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408519"/>
                <a:satOff val="-568"/>
                <a:lumOff val="-2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8519"/>
                <a:satOff val="-568"/>
                <a:lumOff val="-2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8519"/>
                <a:satOff val="-568"/>
                <a:lumOff val="-2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5F0027-3E42-4831-AE68-BB884D24DE69}">
      <dsp:nvSpPr>
        <dsp:cNvPr id="0" name=""/>
        <dsp:cNvSpPr/>
      </dsp:nvSpPr>
      <dsp:spPr>
        <a:xfrm rot="17700000">
          <a:off x="887964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Ubuntu</a:t>
          </a:r>
        </a:p>
      </dsp:txBody>
      <dsp:txXfrm>
        <a:off x="887964" y="2442278"/>
        <a:ext cx="897308" cy="432648"/>
      </dsp:txXfrm>
    </dsp:sp>
    <dsp:sp modelId="{F82173CF-E22D-48DB-B629-63904AA2D0CF}">
      <dsp:nvSpPr>
        <dsp:cNvPr id="0" name=""/>
        <dsp:cNvSpPr/>
      </dsp:nvSpPr>
      <dsp:spPr>
        <a:xfrm rot="17700000">
          <a:off x="1449732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CECFD-CD0C-4830-BC4D-2743C4566F10}">
      <dsp:nvSpPr>
        <dsp:cNvPr id="0" name=""/>
        <dsp:cNvSpPr/>
      </dsp:nvSpPr>
      <dsp:spPr>
        <a:xfrm>
          <a:off x="1896851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817038"/>
                <a:satOff val="-1136"/>
                <a:lumOff val="-4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7038"/>
                <a:satOff val="-1136"/>
                <a:lumOff val="-4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7038"/>
                <a:satOff val="-1136"/>
                <a:lumOff val="-4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AD43FE-3FED-4715-8951-1389F29032CE}">
      <dsp:nvSpPr>
        <dsp:cNvPr id="0" name=""/>
        <dsp:cNvSpPr/>
      </dsp:nvSpPr>
      <dsp:spPr>
        <a:xfrm rot="17700000">
          <a:off x="1383874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Apache</a:t>
          </a:r>
        </a:p>
      </dsp:txBody>
      <dsp:txXfrm>
        <a:off x="1383874" y="2442278"/>
        <a:ext cx="897308" cy="432648"/>
      </dsp:txXfrm>
    </dsp:sp>
    <dsp:sp modelId="{9C01E059-9537-45DE-835A-80697A8AFC35}">
      <dsp:nvSpPr>
        <dsp:cNvPr id="0" name=""/>
        <dsp:cNvSpPr/>
      </dsp:nvSpPr>
      <dsp:spPr>
        <a:xfrm rot="17700000">
          <a:off x="1945643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4D256-B3BA-46A7-8FA2-366B9D997D87}">
      <dsp:nvSpPr>
        <dsp:cNvPr id="0" name=""/>
        <dsp:cNvSpPr/>
      </dsp:nvSpPr>
      <dsp:spPr>
        <a:xfrm>
          <a:off x="2392761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1225557"/>
                <a:satOff val="-1705"/>
                <a:lumOff val="-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25557"/>
                <a:satOff val="-1705"/>
                <a:lumOff val="-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25557"/>
                <a:satOff val="-1705"/>
                <a:lumOff val="-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12F182-CF2F-444B-99E4-1426A49DFF6D}">
      <dsp:nvSpPr>
        <dsp:cNvPr id="0" name=""/>
        <dsp:cNvSpPr/>
      </dsp:nvSpPr>
      <dsp:spPr>
        <a:xfrm rot="17700000">
          <a:off x="1879784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Tomcat</a:t>
          </a:r>
        </a:p>
      </dsp:txBody>
      <dsp:txXfrm>
        <a:off x="1879784" y="2442278"/>
        <a:ext cx="897308" cy="432648"/>
      </dsp:txXfrm>
    </dsp:sp>
    <dsp:sp modelId="{5A4C82C1-06BE-4F7C-A4EB-FFDF2A0FCE12}">
      <dsp:nvSpPr>
        <dsp:cNvPr id="0" name=""/>
        <dsp:cNvSpPr/>
      </dsp:nvSpPr>
      <dsp:spPr>
        <a:xfrm rot="17700000">
          <a:off x="2441553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27FCD-214A-470E-8EAC-0E311086B0B9}">
      <dsp:nvSpPr>
        <dsp:cNvPr id="0" name=""/>
        <dsp:cNvSpPr/>
      </dsp:nvSpPr>
      <dsp:spPr>
        <a:xfrm>
          <a:off x="2888671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1634077"/>
                <a:satOff val="-2273"/>
                <a:lumOff val="-8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34077"/>
                <a:satOff val="-2273"/>
                <a:lumOff val="-8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34077"/>
                <a:satOff val="-2273"/>
                <a:lumOff val="-8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048038-50B4-473A-B04A-448C240D12F6}">
      <dsp:nvSpPr>
        <dsp:cNvPr id="0" name=""/>
        <dsp:cNvSpPr/>
      </dsp:nvSpPr>
      <dsp:spPr>
        <a:xfrm rot="17700000">
          <a:off x="2375695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Grunt.JS</a:t>
          </a:r>
        </a:p>
      </dsp:txBody>
      <dsp:txXfrm>
        <a:off x="2375695" y="2442278"/>
        <a:ext cx="897308" cy="432648"/>
      </dsp:txXfrm>
    </dsp:sp>
    <dsp:sp modelId="{17D64826-12DB-4081-8E04-D3593DD2BF05}">
      <dsp:nvSpPr>
        <dsp:cNvPr id="0" name=""/>
        <dsp:cNvSpPr/>
      </dsp:nvSpPr>
      <dsp:spPr>
        <a:xfrm rot="17700000">
          <a:off x="2937463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E14D1-10C8-4275-B17A-8F5F0C89DE1C}">
      <dsp:nvSpPr>
        <dsp:cNvPr id="0" name=""/>
        <dsp:cNvSpPr/>
      </dsp:nvSpPr>
      <dsp:spPr>
        <a:xfrm>
          <a:off x="3384581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2042596"/>
                <a:satOff val="-2841"/>
                <a:lumOff val="-108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042596"/>
                <a:satOff val="-2841"/>
                <a:lumOff val="-108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042596"/>
                <a:satOff val="-2841"/>
                <a:lumOff val="-108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392B3F-064F-417E-8239-F997B33053F9}">
      <dsp:nvSpPr>
        <dsp:cNvPr id="0" name=""/>
        <dsp:cNvSpPr/>
      </dsp:nvSpPr>
      <dsp:spPr>
        <a:xfrm rot="17700000">
          <a:off x="2871605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NGINX</a:t>
          </a:r>
        </a:p>
      </dsp:txBody>
      <dsp:txXfrm>
        <a:off x="2871605" y="2442278"/>
        <a:ext cx="897308" cy="432648"/>
      </dsp:txXfrm>
    </dsp:sp>
    <dsp:sp modelId="{DCDE12FC-D4CA-4C18-A825-4ED2670B3019}">
      <dsp:nvSpPr>
        <dsp:cNvPr id="0" name=""/>
        <dsp:cNvSpPr/>
      </dsp:nvSpPr>
      <dsp:spPr>
        <a:xfrm rot="17700000">
          <a:off x="3433373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4DDB4-7705-4EB6-B3E1-4D86EACD3615}">
      <dsp:nvSpPr>
        <dsp:cNvPr id="0" name=""/>
        <dsp:cNvSpPr/>
      </dsp:nvSpPr>
      <dsp:spPr>
        <a:xfrm>
          <a:off x="3880492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DBCB2C-6115-441C-A4B1-0E2FD9948118}">
      <dsp:nvSpPr>
        <dsp:cNvPr id="0" name=""/>
        <dsp:cNvSpPr/>
      </dsp:nvSpPr>
      <dsp:spPr>
        <a:xfrm rot="17700000">
          <a:off x="3367515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Mysql Server</a:t>
          </a:r>
        </a:p>
      </dsp:txBody>
      <dsp:txXfrm>
        <a:off x="3367515" y="2442278"/>
        <a:ext cx="897308" cy="432648"/>
      </dsp:txXfrm>
    </dsp:sp>
    <dsp:sp modelId="{743DD10E-0055-46B3-9020-44EBDCD21CC8}">
      <dsp:nvSpPr>
        <dsp:cNvPr id="0" name=""/>
        <dsp:cNvSpPr/>
      </dsp:nvSpPr>
      <dsp:spPr>
        <a:xfrm rot="17700000">
          <a:off x="3929284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B8555-035A-47F2-A1CB-3ADC8B465D5D}">
      <dsp:nvSpPr>
        <dsp:cNvPr id="0" name=""/>
        <dsp:cNvSpPr/>
      </dsp:nvSpPr>
      <dsp:spPr>
        <a:xfrm>
          <a:off x="4376402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2859634"/>
                <a:satOff val="-3978"/>
                <a:lumOff val="-15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859634"/>
                <a:satOff val="-3978"/>
                <a:lumOff val="-15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859634"/>
                <a:satOff val="-3978"/>
                <a:lumOff val="-15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2EE86A-76C4-4B4A-8799-FCF6E3571583}">
      <dsp:nvSpPr>
        <dsp:cNvPr id="0" name=""/>
        <dsp:cNvSpPr/>
      </dsp:nvSpPr>
      <dsp:spPr>
        <a:xfrm rot="17700000">
          <a:off x="3863425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Mongo Db</a:t>
          </a:r>
        </a:p>
      </dsp:txBody>
      <dsp:txXfrm>
        <a:off x="3863425" y="2442278"/>
        <a:ext cx="897308" cy="432648"/>
      </dsp:txXfrm>
    </dsp:sp>
    <dsp:sp modelId="{2A6908A6-D6F2-4DBE-9690-59BB7B0DC66D}">
      <dsp:nvSpPr>
        <dsp:cNvPr id="0" name=""/>
        <dsp:cNvSpPr/>
      </dsp:nvSpPr>
      <dsp:spPr>
        <a:xfrm rot="17700000">
          <a:off x="4425194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EFAE5-F3F9-4822-85B0-CE4D082400C8}">
      <dsp:nvSpPr>
        <dsp:cNvPr id="0" name=""/>
        <dsp:cNvSpPr/>
      </dsp:nvSpPr>
      <dsp:spPr>
        <a:xfrm>
          <a:off x="4872312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3268153"/>
                <a:satOff val="-4546"/>
                <a:lumOff val="-17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268153"/>
                <a:satOff val="-4546"/>
                <a:lumOff val="-17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268153"/>
                <a:satOff val="-4546"/>
                <a:lumOff val="-17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4BEEB5-CCE7-4DA9-A294-F06FC7FAC4F7}">
      <dsp:nvSpPr>
        <dsp:cNvPr id="0" name=""/>
        <dsp:cNvSpPr/>
      </dsp:nvSpPr>
      <dsp:spPr>
        <a:xfrm rot="17700000">
          <a:off x="4359336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Maria Db</a:t>
          </a:r>
        </a:p>
      </dsp:txBody>
      <dsp:txXfrm>
        <a:off x="4359336" y="2442278"/>
        <a:ext cx="897308" cy="432648"/>
      </dsp:txXfrm>
    </dsp:sp>
    <dsp:sp modelId="{EA13EBF9-F055-4623-90A7-628D5E3D913D}">
      <dsp:nvSpPr>
        <dsp:cNvPr id="0" name=""/>
        <dsp:cNvSpPr/>
      </dsp:nvSpPr>
      <dsp:spPr>
        <a:xfrm rot="17700000">
          <a:off x="4921104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3B968-BC22-4CB2-A099-3A6C69EA727C}">
      <dsp:nvSpPr>
        <dsp:cNvPr id="0" name=""/>
        <dsp:cNvSpPr/>
      </dsp:nvSpPr>
      <dsp:spPr>
        <a:xfrm>
          <a:off x="5368222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5704A6-8B79-4908-A260-9CC346DA91BF}">
      <dsp:nvSpPr>
        <dsp:cNvPr id="0" name=""/>
        <dsp:cNvSpPr/>
      </dsp:nvSpPr>
      <dsp:spPr>
        <a:xfrm rot="17700000">
          <a:off x="4855246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PostgreSQL</a:t>
          </a:r>
        </a:p>
      </dsp:txBody>
      <dsp:txXfrm>
        <a:off x="4855246" y="2442278"/>
        <a:ext cx="897308" cy="432648"/>
      </dsp:txXfrm>
    </dsp:sp>
    <dsp:sp modelId="{0C139D5F-C54D-45C3-A921-B5AA78E0A972}">
      <dsp:nvSpPr>
        <dsp:cNvPr id="0" name=""/>
        <dsp:cNvSpPr/>
      </dsp:nvSpPr>
      <dsp:spPr>
        <a:xfrm rot="17700000">
          <a:off x="5417014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667DD-F060-4216-B910-7EF8F8C26A4F}">
      <dsp:nvSpPr>
        <dsp:cNvPr id="0" name=""/>
        <dsp:cNvSpPr/>
      </dsp:nvSpPr>
      <dsp:spPr>
        <a:xfrm>
          <a:off x="5864133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4085191"/>
                <a:satOff val="-5682"/>
                <a:lumOff val="-21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85191"/>
                <a:satOff val="-5682"/>
                <a:lumOff val="-21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85191"/>
                <a:satOff val="-5682"/>
                <a:lumOff val="-21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2B385F-E8FD-4792-8B42-99F8066FD069}">
      <dsp:nvSpPr>
        <dsp:cNvPr id="0" name=""/>
        <dsp:cNvSpPr/>
      </dsp:nvSpPr>
      <dsp:spPr>
        <a:xfrm rot="17700000">
          <a:off x="5351156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Azure IaaS</a:t>
          </a:r>
        </a:p>
      </dsp:txBody>
      <dsp:txXfrm>
        <a:off x="5351156" y="2442278"/>
        <a:ext cx="897308" cy="432648"/>
      </dsp:txXfrm>
    </dsp:sp>
    <dsp:sp modelId="{235F957E-1234-4C65-942B-B05EB6918C43}">
      <dsp:nvSpPr>
        <dsp:cNvPr id="0" name=""/>
        <dsp:cNvSpPr/>
      </dsp:nvSpPr>
      <dsp:spPr>
        <a:xfrm rot="17700000">
          <a:off x="5912925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B598B0-A67A-4BE7-9BB2-16AF0B4D9C90}">
      <dsp:nvSpPr>
        <dsp:cNvPr id="0" name=""/>
        <dsp:cNvSpPr/>
      </dsp:nvSpPr>
      <dsp:spPr>
        <a:xfrm>
          <a:off x="6360043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4493710"/>
                <a:satOff val="-6250"/>
                <a:lumOff val="-23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493710"/>
                <a:satOff val="-6250"/>
                <a:lumOff val="-23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493710"/>
                <a:satOff val="-6250"/>
                <a:lumOff val="-23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1E2988-5C07-4B81-8581-116D92D992E5}">
      <dsp:nvSpPr>
        <dsp:cNvPr id="0" name=""/>
        <dsp:cNvSpPr/>
      </dsp:nvSpPr>
      <dsp:spPr>
        <a:xfrm rot="17700000">
          <a:off x="5847066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Azure HDInsights</a:t>
          </a:r>
        </a:p>
      </dsp:txBody>
      <dsp:txXfrm>
        <a:off x="5847066" y="2442278"/>
        <a:ext cx="897308" cy="432648"/>
      </dsp:txXfrm>
    </dsp:sp>
    <dsp:sp modelId="{BAE41A23-E164-4EC3-9A00-5FEE44BCC65C}">
      <dsp:nvSpPr>
        <dsp:cNvPr id="0" name=""/>
        <dsp:cNvSpPr/>
      </dsp:nvSpPr>
      <dsp:spPr>
        <a:xfrm rot="17700000">
          <a:off x="6408835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59AE4-3E0E-4339-BAE1-B88A0594A4EC}">
      <dsp:nvSpPr>
        <dsp:cNvPr id="0" name=""/>
        <dsp:cNvSpPr/>
      </dsp:nvSpPr>
      <dsp:spPr>
        <a:xfrm>
          <a:off x="6855953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B8FC20-9050-4BA1-AB5D-6FE1171930B8}">
      <dsp:nvSpPr>
        <dsp:cNvPr id="0" name=""/>
        <dsp:cNvSpPr/>
      </dsp:nvSpPr>
      <dsp:spPr>
        <a:xfrm rot="17700000">
          <a:off x="6342977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Azure Blobs</a:t>
          </a:r>
        </a:p>
      </dsp:txBody>
      <dsp:txXfrm>
        <a:off x="6342977" y="2442278"/>
        <a:ext cx="897308" cy="432648"/>
      </dsp:txXfrm>
    </dsp:sp>
    <dsp:sp modelId="{85D71050-4D16-4002-A523-F949EFC82488}">
      <dsp:nvSpPr>
        <dsp:cNvPr id="0" name=""/>
        <dsp:cNvSpPr/>
      </dsp:nvSpPr>
      <dsp:spPr>
        <a:xfrm rot="17700000">
          <a:off x="6904745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5419BF-2DAC-4FA1-8932-2905983C6148}">
      <dsp:nvSpPr>
        <dsp:cNvPr id="0" name=""/>
        <dsp:cNvSpPr/>
      </dsp:nvSpPr>
      <dsp:spPr>
        <a:xfrm>
          <a:off x="7351863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5310748"/>
                <a:satOff val="-7387"/>
                <a:lumOff val="-283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310748"/>
                <a:satOff val="-7387"/>
                <a:lumOff val="-283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310748"/>
                <a:satOff val="-7387"/>
                <a:lumOff val="-283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B8AAEB-C4DD-4328-A48D-8F84C5768D80}">
      <dsp:nvSpPr>
        <dsp:cNvPr id="0" name=""/>
        <dsp:cNvSpPr/>
      </dsp:nvSpPr>
      <dsp:spPr>
        <a:xfrm rot="17700000">
          <a:off x="6838887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GCP Compute</a:t>
          </a:r>
        </a:p>
      </dsp:txBody>
      <dsp:txXfrm>
        <a:off x="6838887" y="2442278"/>
        <a:ext cx="897308" cy="432648"/>
      </dsp:txXfrm>
    </dsp:sp>
    <dsp:sp modelId="{E55EE05D-9B77-4E52-B86F-20FE6B6FCB7E}">
      <dsp:nvSpPr>
        <dsp:cNvPr id="0" name=""/>
        <dsp:cNvSpPr/>
      </dsp:nvSpPr>
      <dsp:spPr>
        <a:xfrm rot="17700000">
          <a:off x="7400655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84844-BE28-4CC4-8DF6-480FC7AA3B02}">
      <dsp:nvSpPr>
        <dsp:cNvPr id="0" name=""/>
        <dsp:cNvSpPr/>
      </dsp:nvSpPr>
      <dsp:spPr>
        <a:xfrm>
          <a:off x="7847774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5719268"/>
                <a:satOff val="-7955"/>
                <a:lumOff val="-30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719268"/>
                <a:satOff val="-7955"/>
                <a:lumOff val="-30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719268"/>
                <a:satOff val="-7955"/>
                <a:lumOff val="-30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BCCF5E-8320-4B81-9D1A-1A0F740B79E2}">
      <dsp:nvSpPr>
        <dsp:cNvPr id="0" name=""/>
        <dsp:cNvSpPr/>
      </dsp:nvSpPr>
      <dsp:spPr>
        <a:xfrm rot="17700000">
          <a:off x="7334797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AWS EC2</a:t>
          </a:r>
        </a:p>
      </dsp:txBody>
      <dsp:txXfrm>
        <a:off x="7334797" y="2442278"/>
        <a:ext cx="897308" cy="432648"/>
      </dsp:txXfrm>
    </dsp:sp>
    <dsp:sp modelId="{6BE87A60-05AB-4F3B-948F-3030A1861AE2}">
      <dsp:nvSpPr>
        <dsp:cNvPr id="0" name=""/>
        <dsp:cNvSpPr/>
      </dsp:nvSpPr>
      <dsp:spPr>
        <a:xfrm rot="17700000">
          <a:off x="7896566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189F6-4D1B-4619-9705-F900D759F768}">
      <dsp:nvSpPr>
        <dsp:cNvPr id="0" name=""/>
        <dsp:cNvSpPr/>
      </dsp:nvSpPr>
      <dsp:spPr>
        <a:xfrm>
          <a:off x="8343684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6127787"/>
                <a:satOff val="-8523"/>
                <a:lumOff val="-32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127787"/>
                <a:satOff val="-8523"/>
                <a:lumOff val="-32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127787"/>
                <a:satOff val="-8523"/>
                <a:lumOff val="-32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D16EEE-D259-475B-B40D-05E8AB9B74DB}">
      <dsp:nvSpPr>
        <dsp:cNvPr id="0" name=""/>
        <dsp:cNvSpPr/>
      </dsp:nvSpPr>
      <dsp:spPr>
        <a:xfrm rot="17700000">
          <a:off x="7830707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GCP BigQuery</a:t>
          </a:r>
        </a:p>
      </dsp:txBody>
      <dsp:txXfrm>
        <a:off x="7830707" y="2442278"/>
        <a:ext cx="897308" cy="432648"/>
      </dsp:txXfrm>
    </dsp:sp>
    <dsp:sp modelId="{86BAD267-37C6-463F-9C60-96EC2AFD79AA}">
      <dsp:nvSpPr>
        <dsp:cNvPr id="0" name=""/>
        <dsp:cNvSpPr/>
      </dsp:nvSpPr>
      <dsp:spPr>
        <a:xfrm rot="17700000">
          <a:off x="8392476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0DD8B-3A41-429C-8A51-5BEE688D514F}">
      <dsp:nvSpPr>
        <dsp:cNvPr id="0" name=""/>
        <dsp:cNvSpPr/>
      </dsp:nvSpPr>
      <dsp:spPr>
        <a:xfrm>
          <a:off x="8839594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6536306"/>
                <a:satOff val="-9092"/>
                <a:lumOff val="-34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536306"/>
                <a:satOff val="-9092"/>
                <a:lumOff val="-34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536306"/>
                <a:satOff val="-9092"/>
                <a:lumOff val="-34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C2128A-BAE8-4334-A09E-1624D93BA3BD}">
      <dsp:nvSpPr>
        <dsp:cNvPr id="0" name=""/>
        <dsp:cNvSpPr/>
      </dsp:nvSpPr>
      <dsp:spPr>
        <a:xfrm rot="17700000">
          <a:off x="8326618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GCP CloudSQL</a:t>
          </a:r>
        </a:p>
      </dsp:txBody>
      <dsp:txXfrm>
        <a:off x="8326618" y="2442278"/>
        <a:ext cx="897308" cy="432648"/>
      </dsp:txXfrm>
    </dsp:sp>
    <dsp:sp modelId="{8DFCB60C-D8AC-4E61-BEF7-8183F8F2EA5A}">
      <dsp:nvSpPr>
        <dsp:cNvPr id="0" name=""/>
        <dsp:cNvSpPr/>
      </dsp:nvSpPr>
      <dsp:spPr>
        <a:xfrm rot="17700000">
          <a:off x="8888386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207762-B176-467A-A60E-41AB45730D4B}">
      <dsp:nvSpPr>
        <dsp:cNvPr id="0" name=""/>
        <dsp:cNvSpPr/>
      </dsp:nvSpPr>
      <dsp:spPr>
        <a:xfrm>
          <a:off x="9335504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6944825"/>
                <a:satOff val="-9660"/>
                <a:lumOff val="-37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944825"/>
                <a:satOff val="-9660"/>
                <a:lumOff val="-37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944825"/>
                <a:satOff val="-9660"/>
                <a:lumOff val="-37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BE7E9D-924C-4C70-A489-B8E0C409D561}">
      <dsp:nvSpPr>
        <dsp:cNvPr id="0" name=""/>
        <dsp:cNvSpPr/>
      </dsp:nvSpPr>
      <dsp:spPr>
        <a:xfrm rot="17700000">
          <a:off x="8822528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GCP CloudStorage</a:t>
          </a:r>
        </a:p>
      </dsp:txBody>
      <dsp:txXfrm>
        <a:off x="8822528" y="2442278"/>
        <a:ext cx="897308" cy="432648"/>
      </dsp:txXfrm>
    </dsp:sp>
    <dsp:sp modelId="{1236AA7B-F7FB-4464-AA48-F28D9C37C4CC}">
      <dsp:nvSpPr>
        <dsp:cNvPr id="0" name=""/>
        <dsp:cNvSpPr/>
      </dsp:nvSpPr>
      <dsp:spPr>
        <a:xfrm rot="17700000">
          <a:off x="9384296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E1BF31-08D3-47B6-8085-52DCCD20EE4B}">
      <dsp:nvSpPr>
        <dsp:cNvPr id="0" name=""/>
        <dsp:cNvSpPr/>
      </dsp:nvSpPr>
      <dsp:spPr>
        <a:xfrm>
          <a:off x="9831415" y="1839437"/>
          <a:ext cx="433124" cy="433124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76911C-8E1F-43AE-94AB-F28A9ACEA5D6}">
      <dsp:nvSpPr>
        <dsp:cNvPr id="0" name=""/>
        <dsp:cNvSpPr/>
      </dsp:nvSpPr>
      <dsp:spPr>
        <a:xfrm rot="17700000">
          <a:off x="9318438" y="2442278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400" bIns="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Docker</a:t>
          </a:r>
        </a:p>
      </dsp:txBody>
      <dsp:txXfrm>
        <a:off x="9318438" y="2442278"/>
        <a:ext cx="897308" cy="432648"/>
      </dsp:txXfrm>
    </dsp:sp>
    <dsp:sp modelId="{761341D0-C6F1-4888-809A-C64211DDA746}">
      <dsp:nvSpPr>
        <dsp:cNvPr id="0" name=""/>
        <dsp:cNvSpPr/>
      </dsp:nvSpPr>
      <dsp:spPr>
        <a:xfrm rot="17700000">
          <a:off x="9880207" y="1237072"/>
          <a:ext cx="897308" cy="43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FA4E9-11BE-49FF-B577-A89CCA11D08D}">
      <dsp:nvSpPr>
        <dsp:cNvPr id="0" name=""/>
        <dsp:cNvSpPr/>
      </dsp:nvSpPr>
      <dsp:spPr>
        <a:xfrm>
          <a:off x="1902" y="1580237"/>
          <a:ext cx="1025302" cy="1025302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FA06D0-4722-4AAC-A607-5EBF9F700134}">
      <dsp:nvSpPr>
        <dsp:cNvPr id="0" name=""/>
        <dsp:cNvSpPr/>
      </dsp:nvSpPr>
      <dsp:spPr>
        <a:xfrm rot="17700000">
          <a:off x="363172" y="744407"/>
          <a:ext cx="1274564" cy="614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kern="12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63172" y="744407"/>
        <a:ext cx="1274564" cy="614241"/>
      </dsp:txXfrm>
    </dsp:sp>
    <dsp:sp modelId="{8AC0CEB2-A7A7-4C1F-A5F4-905E8F6554C6}">
      <dsp:nvSpPr>
        <dsp:cNvPr id="0" name=""/>
        <dsp:cNvSpPr/>
      </dsp:nvSpPr>
      <dsp:spPr>
        <a:xfrm>
          <a:off x="1104434" y="1826790"/>
          <a:ext cx="532196" cy="53219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A1C5E6-491C-498F-A086-7475E43211C1}">
      <dsp:nvSpPr>
        <dsp:cNvPr id="0" name=""/>
        <dsp:cNvSpPr/>
      </dsp:nvSpPr>
      <dsp:spPr>
        <a:xfrm rot="17700000">
          <a:off x="474119" y="2567524"/>
          <a:ext cx="1102558" cy="53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OO</a:t>
          </a:r>
          <a:endParaRPr lang="pt-BR" sz="1200" kern="12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74119" y="2567524"/>
        <a:ext cx="1102558" cy="531612"/>
      </dsp:txXfrm>
    </dsp:sp>
    <dsp:sp modelId="{87211C9C-B860-44D0-8407-73B0D67605A7}">
      <dsp:nvSpPr>
        <dsp:cNvPr id="0" name=""/>
        <dsp:cNvSpPr/>
      </dsp:nvSpPr>
      <dsp:spPr>
        <a:xfrm rot="17700000">
          <a:off x="1164386" y="1086641"/>
          <a:ext cx="1102558" cy="53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B1596-8C8D-40ED-99D3-DDD7C1638B59}">
      <dsp:nvSpPr>
        <dsp:cNvPr id="0" name=""/>
        <dsp:cNvSpPr/>
      </dsp:nvSpPr>
      <dsp:spPr>
        <a:xfrm>
          <a:off x="1713778" y="1826790"/>
          <a:ext cx="532196" cy="532196"/>
        </a:xfrm>
        <a:prstGeom prst="ellipse">
          <a:avLst/>
        </a:prstGeom>
        <a:gradFill rotWithShape="0">
          <a:gsLst>
            <a:gs pos="0">
              <a:schemeClr val="accent5">
                <a:hueOff val="-525239"/>
                <a:satOff val="-731"/>
                <a:lumOff val="-2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25239"/>
                <a:satOff val="-731"/>
                <a:lumOff val="-2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25239"/>
                <a:satOff val="-731"/>
                <a:lumOff val="-2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EA6C8-DB5C-4CE5-94E9-2E79A5D97D47}">
      <dsp:nvSpPr>
        <dsp:cNvPr id="0" name=""/>
        <dsp:cNvSpPr/>
      </dsp:nvSpPr>
      <dsp:spPr>
        <a:xfrm rot="17700000">
          <a:off x="1083464" y="2567524"/>
          <a:ext cx="1102558" cy="53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Office</a:t>
          </a:r>
        </a:p>
      </dsp:txBody>
      <dsp:txXfrm>
        <a:off x="1083464" y="2567524"/>
        <a:ext cx="1102558" cy="531612"/>
      </dsp:txXfrm>
    </dsp:sp>
    <dsp:sp modelId="{DB169606-28E2-4328-B141-CE8E81256564}">
      <dsp:nvSpPr>
        <dsp:cNvPr id="0" name=""/>
        <dsp:cNvSpPr/>
      </dsp:nvSpPr>
      <dsp:spPr>
        <a:xfrm rot="17700000">
          <a:off x="1773731" y="1086641"/>
          <a:ext cx="1102558" cy="53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482BB-513B-4EAE-B600-42A8B1237D80}">
      <dsp:nvSpPr>
        <dsp:cNvPr id="0" name=""/>
        <dsp:cNvSpPr/>
      </dsp:nvSpPr>
      <dsp:spPr>
        <a:xfrm>
          <a:off x="2323122" y="1826790"/>
          <a:ext cx="532196" cy="532196"/>
        </a:xfrm>
        <a:prstGeom prst="ellipse">
          <a:avLst/>
        </a:prstGeom>
        <a:gradFill rotWithShape="0">
          <a:gsLst>
            <a:gs pos="0">
              <a:schemeClr val="accent5">
                <a:hueOff val="-1050478"/>
                <a:satOff val="-1461"/>
                <a:lumOff val="-5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50478"/>
                <a:satOff val="-1461"/>
                <a:lumOff val="-5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50478"/>
                <a:satOff val="-1461"/>
                <a:lumOff val="-5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5BA823-D072-4967-9005-D08A985018AC}">
      <dsp:nvSpPr>
        <dsp:cNvPr id="0" name=""/>
        <dsp:cNvSpPr/>
      </dsp:nvSpPr>
      <dsp:spPr>
        <a:xfrm rot="17700000">
          <a:off x="1692808" y="2567524"/>
          <a:ext cx="1102558" cy="53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Xp</a:t>
          </a:r>
        </a:p>
      </dsp:txBody>
      <dsp:txXfrm>
        <a:off x="1692808" y="2567524"/>
        <a:ext cx="1102558" cy="531612"/>
      </dsp:txXfrm>
    </dsp:sp>
    <dsp:sp modelId="{FCC068F8-6273-4AEB-A4DD-43776CCA9F53}">
      <dsp:nvSpPr>
        <dsp:cNvPr id="0" name=""/>
        <dsp:cNvSpPr/>
      </dsp:nvSpPr>
      <dsp:spPr>
        <a:xfrm rot="17700000">
          <a:off x="2383075" y="1086641"/>
          <a:ext cx="1102558" cy="53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F8D95-E2D1-431D-95E4-004C7427B3F0}">
      <dsp:nvSpPr>
        <dsp:cNvPr id="0" name=""/>
        <dsp:cNvSpPr/>
      </dsp:nvSpPr>
      <dsp:spPr>
        <a:xfrm>
          <a:off x="2932466" y="1826790"/>
          <a:ext cx="532196" cy="532196"/>
        </a:xfrm>
        <a:prstGeom prst="ellipse">
          <a:avLst/>
        </a:prstGeom>
        <a:gradFill rotWithShape="0">
          <a:gsLst>
            <a:gs pos="0">
              <a:schemeClr val="accent5">
                <a:hueOff val="-1575717"/>
                <a:satOff val="-2192"/>
                <a:lumOff val="-84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575717"/>
                <a:satOff val="-2192"/>
                <a:lumOff val="-84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575717"/>
                <a:satOff val="-2192"/>
                <a:lumOff val="-84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3FB4E6-13C4-4E02-838A-D1F9D3A39CD5}">
      <dsp:nvSpPr>
        <dsp:cNvPr id="0" name=""/>
        <dsp:cNvSpPr/>
      </dsp:nvSpPr>
      <dsp:spPr>
        <a:xfrm rot="17700000">
          <a:off x="2302152" y="2567524"/>
          <a:ext cx="1102558" cy="53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Scrum</a:t>
          </a:r>
        </a:p>
      </dsp:txBody>
      <dsp:txXfrm>
        <a:off x="2302152" y="2567524"/>
        <a:ext cx="1102558" cy="531612"/>
      </dsp:txXfrm>
    </dsp:sp>
    <dsp:sp modelId="{FB383234-B328-43BC-89D6-5F1CC19EF0D7}">
      <dsp:nvSpPr>
        <dsp:cNvPr id="0" name=""/>
        <dsp:cNvSpPr/>
      </dsp:nvSpPr>
      <dsp:spPr>
        <a:xfrm rot="17700000">
          <a:off x="2992419" y="1086641"/>
          <a:ext cx="1102558" cy="53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42B49-9F85-4DAD-9F3D-3FF974ACA465}">
      <dsp:nvSpPr>
        <dsp:cNvPr id="0" name=""/>
        <dsp:cNvSpPr/>
      </dsp:nvSpPr>
      <dsp:spPr>
        <a:xfrm>
          <a:off x="3541811" y="1826790"/>
          <a:ext cx="532196" cy="532196"/>
        </a:xfrm>
        <a:prstGeom prst="ellipse">
          <a:avLst/>
        </a:prstGeom>
        <a:gradFill rotWithShape="0">
          <a:gsLst>
            <a:gs pos="0">
              <a:schemeClr val="accent5">
                <a:hueOff val="-2100956"/>
                <a:satOff val="-2922"/>
                <a:lumOff val="-1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100956"/>
                <a:satOff val="-2922"/>
                <a:lumOff val="-1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100956"/>
                <a:satOff val="-2922"/>
                <a:lumOff val="-1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67A05B-6CC0-4839-9E92-F94FB2F1E22E}">
      <dsp:nvSpPr>
        <dsp:cNvPr id="0" name=""/>
        <dsp:cNvSpPr/>
      </dsp:nvSpPr>
      <dsp:spPr>
        <a:xfrm rot="17700000">
          <a:off x="2911496" y="2567524"/>
          <a:ext cx="1102558" cy="53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Map Reduce</a:t>
          </a:r>
        </a:p>
      </dsp:txBody>
      <dsp:txXfrm>
        <a:off x="2911496" y="2567524"/>
        <a:ext cx="1102558" cy="531612"/>
      </dsp:txXfrm>
    </dsp:sp>
    <dsp:sp modelId="{FB4C5BCA-C576-4FC0-8849-B278CEBB4AB1}">
      <dsp:nvSpPr>
        <dsp:cNvPr id="0" name=""/>
        <dsp:cNvSpPr/>
      </dsp:nvSpPr>
      <dsp:spPr>
        <a:xfrm rot="17700000">
          <a:off x="3601763" y="1086641"/>
          <a:ext cx="1102558" cy="53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D6BB0-EAAD-44BB-91C0-64AECA01F506}">
      <dsp:nvSpPr>
        <dsp:cNvPr id="0" name=""/>
        <dsp:cNvSpPr/>
      </dsp:nvSpPr>
      <dsp:spPr>
        <a:xfrm>
          <a:off x="4151155" y="1826790"/>
          <a:ext cx="532196" cy="532196"/>
        </a:xfrm>
        <a:prstGeom prst="ellipse">
          <a:avLst/>
        </a:prstGeom>
        <a:gradFill rotWithShape="0">
          <a:gsLst>
            <a:gs pos="0">
              <a:schemeClr val="accent5">
                <a:hueOff val="-2626195"/>
                <a:satOff val="-3653"/>
                <a:lumOff val="-14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626195"/>
                <a:satOff val="-3653"/>
                <a:lumOff val="-14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626195"/>
                <a:satOff val="-3653"/>
                <a:lumOff val="-14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EEA199-4045-483F-8A26-0E945B36E3A4}">
      <dsp:nvSpPr>
        <dsp:cNvPr id="0" name=""/>
        <dsp:cNvSpPr/>
      </dsp:nvSpPr>
      <dsp:spPr>
        <a:xfrm rot="17700000">
          <a:off x="3520841" y="2567524"/>
          <a:ext cx="1102558" cy="53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Clean Code</a:t>
          </a:r>
        </a:p>
      </dsp:txBody>
      <dsp:txXfrm>
        <a:off x="3520841" y="2567524"/>
        <a:ext cx="1102558" cy="531612"/>
      </dsp:txXfrm>
    </dsp:sp>
    <dsp:sp modelId="{55C8B6E6-43D8-4A06-89E0-66839CC926FA}">
      <dsp:nvSpPr>
        <dsp:cNvPr id="0" name=""/>
        <dsp:cNvSpPr/>
      </dsp:nvSpPr>
      <dsp:spPr>
        <a:xfrm rot="17700000">
          <a:off x="4211108" y="1086641"/>
          <a:ext cx="1102558" cy="53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AFFC9-F43D-4CF1-AE7C-94DF4E3216FE}">
      <dsp:nvSpPr>
        <dsp:cNvPr id="0" name=""/>
        <dsp:cNvSpPr/>
      </dsp:nvSpPr>
      <dsp:spPr>
        <a:xfrm>
          <a:off x="4760499" y="1826790"/>
          <a:ext cx="532196" cy="532196"/>
        </a:xfrm>
        <a:prstGeom prst="ellipse">
          <a:avLst/>
        </a:prstGeom>
        <a:gradFill rotWithShape="0">
          <a:gsLst>
            <a:gs pos="0">
              <a:schemeClr val="accent5">
                <a:hueOff val="-3151433"/>
                <a:satOff val="-4383"/>
                <a:lumOff val="-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151433"/>
                <a:satOff val="-4383"/>
                <a:lumOff val="-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151433"/>
                <a:satOff val="-4383"/>
                <a:lumOff val="-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F498A1-ADCF-41BA-9897-72F7C9C1AD1B}">
      <dsp:nvSpPr>
        <dsp:cNvPr id="0" name=""/>
        <dsp:cNvSpPr/>
      </dsp:nvSpPr>
      <dsp:spPr>
        <a:xfrm rot="17700000">
          <a:off x="4130185" y="2567524"/>
          <a:ext cx="1102558" cy="53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MVC</a:t>
          </a:r>
        </a:p>
      </dsp:txBody>
      <dsp:txXfrm>
        <a:off x="4130185" y="2567524"/>
        <a:ext cx="1102558" cy="531612"/>
      </dsp:txXfrm>
    </dsp:sp>
    <dsp:sp modelId="{4888278D-2683-41B4-A344-C03119D4B499}">
      <dsp:nvSpPr>
        <dsp:cNvPr id="0" name=""/>
        <dsp:cNvSpPr/>
      </dsp:nvSpPr>
      <dsp:spPr>
        <a:xfrm rot="17700000">
          <a:off x="4820452" y="1086641"/>
          <a:ext cx="1102558" cy="53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3C8425-7EF8-48C7-B227-C5E0D896ADA5}">
      <dsp:nvSpPr>
        <dsp:cNvPr id="0" name=""/>
        <dsp:cNvSpPr/>
      </dsp:nvSpPr>
      <dsp:spPr>
        <a:xfrm>
          <a:off x="5369843" y="1826790"/>
          <a:ext cx="532196" cy="532196"/>
        </a:xfrm>
        <a:prstGeom prst="ellipse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FF59AD-56E0-40E0-98AF-9C0F647DC296}">
      <dsp:nvSpPr>
        <dsp:cNvPr id="0" name=""/>
        <dsp:cNvSpPr/>
      </dsp:nvSpPr>
      <dsp:spPr>
        <a:xfrm rot="17700000">
          <a:off x="4739529" y="2567524"/>
          <a:ext cx="1102558" cy="53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Design Patterns</a:t>
          </a:r>
        </a:p>
      </dsp:txBody>
      <dsp:txXfrm>
        <a:off x="4739529" y="2567524"/>
        <a:ext cx="1102558" cy="531612"/>
      </dsp:txXfrm>
    </dsp:sp>
    <dsp:sp modelId="{723C848E-B86F-4325-ABB0-C8ED933A4400}">
      <dsp:nvSpPr>
        <dsp:cNvPr id="0" name=""/>
        <dsp:cNvSpPr/>
      </dsp:nvSpPr>
      <dsp:spPr>
        <a:xfrm rot="17700000">
          <a:off x="5429796" y="1086641"/>
          <a:ext cx="1102558" cy="53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FE3E4-DB41-4D31-A79A-031AC2A736A2}">
      <dsp:nvSpPr>
        <dsp:cNvPr id="0" name=""/>
        <dsp:cNvSpPr/>
      </dsp:nvSpPr>
      <dsp:spPr>
        <a:xfrm>
          <a:off x="5979188" y="1826790"/>
          <a:ext cx="532196" cy="532196"/>
        </a:xfrm>
        <a:prstGeom prst="ellipse">
          <a:avLst/>
        </a:prstGeom>
        <a:gradFill rotWithShape="0">
          <a:gsLst>
            <a:gs pos="0">
              <a:schemeClr val="accent5">
                <a:hueOff val="-4201911"/>
                <a:satOff val="-5845"/>
                <a:lumOff val="-22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201911"/>
                <a:satOff val="-5845"/>
                <a:lumOff val="-22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201911"/>
                <a:satOff val="-5845"/>
                <a:lumOff val="-22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A55EAB-8A7C-4E73-A0B4-1533509DD300}">
      <dsp:nvSpPr>
        <dsp:cNvPr id="0" name=""/>
        <dsp:cNvSpPr/>
      </dsp:nvSpPr>
      <dsp:spPr>
        <a:xfrm rot="17700000">
          <a:off x="5348873" y="2567524"/>
          <a:ext cx="1102558" cy="53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Confluence</a:t>
          </a:r>
        </a:p>
      </dsp:txBody>
      <dsp:txXfrm>
        <a:off x="5348873" y="2567524"/>
        <a:ext cx="1102558" cy="531612"/>
      </dsp:txXfrm>
    </dsp:sp>
    <dsp:sp modelId="{070E373C-37DF-41C6-A58C-ED05F56706F0}">
      <dsp:nvSpPr>
        <dsp:cNvPr id="0" name=""/>
        <dsp:cNvSpPr/>
      </dsp:nvSpPr>
      <dsp:spPr>
        <a:xfrm rot="17700000">
          <a:off x="6039140" y="1086641"/>
          <a:ext cx="1102558" cy="53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4D194-5215-4DE0-9B71-24FA4A31FB96}">
      <dsp:nvSpPr>
        <dsp:cNvPr id="0" name=""/>
        <dsp:cNvSpPr/>
      </dsp:nvSpPr>
      <dsp:spPr>
        <a:xfrm>
          <a:off x="6588532" y="1826790"/>
          <a:ext cx="532196" cy="532196"/>
        </a:xfrm>
        <a:prstGeom prst="ellipse">
          <a:avLst/>
        </a:prstGeom>
        <a:gradFill rotWithShape="0">
          <a:gsLst>
            <a:gs pos="0">
              <a:schemeClr val="accent5">
                <a:hueOff val="-4727150"/>
                <a:satOff val="-6575"/>
                <a:lumOff val="-25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727150"/>
                <a:satOff val="-6575"/>
                <a:lumOff val="-25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727150"/>
                <a:satOff val="-6575"/>
                <a:lumOff val="-25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A6A53D-0CFE-471B-AB96-7F5C2F122F85}">
      <dsp:nvSpPr>
        <dsp:cNvPr id="0" name=""/>
        <dsp:cNvSpPr/>
      </dsp:nvSpPr>
      <dsp:spPr>
        <a:xfrm rot="17700000">
          <a:off x="5958218" y="2567524"/>
          <a:ext cx="1102558" cy="53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DDD</a:t>
          </a:r>
        </a:p>
      </dsp:txBody>
      <dsp:txXfrm>
        <a:off x="5958218" y="2567524"/>
        <a:ext cx="1102558" cy="531612"/>
      </dsp:txXfrm>
    </dsp:sp>
    <dsp:sp modelId="{7F9760A0-A7FB-47CB-88D1-9C043504FB9D}">
      <dsp:nvSpPr>
        <dsp:cNvPr id="0" name=""/>
        <dsp:cNvSpPr/>
      </dsp:nvSpPr>
      <dsp:spPr>
        <a:xfrm rot="17700000">
          <a:off x="6648485" y="1086641"/>
          <a:ext cx="1102558" cy="53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905AB-8DBF-41A8-84F9-A888EEB17B30}">
      <dsp:nvSpPr>
        <dsp:cNvPr id="0" name=""/>
        <dsp:cNvSpPr/>
      </dsp:nvSpPr>
      <dsp:spPr>
        <a:xfrm>
          <a:off x="7197876" y="1826790"/>
          <a:ext cx="532196" cy="532196"/>
        </a:xfrm>
        <a:prstGeom prst="ellipse">
          <a:avLst/>
        </a:prstGeom>
        <a:gradFill rotWithShape="0">
          <a:gsLst>
            <a:gs pos="0">
              <a:schemeClr val="accent5">
                <a:hueOff val="-5252389"/>
                <a:satOff val="-7306"/>
                <a:lumOff val="-28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252389"/>
                <a:satOff val="-7306"/>
                <a:lumOff val="-28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252389"/>
                <a:satOff val="-7306"/>
                <a:lumOff val="-28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39B101-0197-4771-8E9D-7E520D52A122}">
      <dsp:nvSpPr>
        <dsp:cNvPr id="0" name=""/>
        <dsp:cNvSpPr/>
      </dsp:nvSpPr>
      <dsp:spPr>
        <a:xfrm rot="17700000">
          <a:off x="6567562" y="2567524"/>
          <a:ext cx="1102558" cy="53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Lean </a:t>
          </a:r>
        </a:p>
      </dsp:txBody>
      <dsp:txXfrm>
        <a:off x="6567562" y="2567524"/>
        <a:ext cx="1102558" cy="531612"/>
      </dsp:txXfrm>
    </dsp:sp>
    <dsp:sp modelId="{C8A90985-56C0-4868-982A-40EB6268F5E7}">
      <dsp:nvSpPr>
        <dsp:cNvPr id="0" name=""/>
        <dsp:cNvSpPr/>
      </dsp:nvSpPr>
      <dsp:spPr>
        <a:xfrm rot="17700000">
          <a:off x="7257829" y="1086641"/>
          <a:ext cx="1102558" cy="53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F9EDB-AD16-41E6-9C32-3739AA6C43E6}">
      <dsp:nvSpPr>
        <dsp:cNvPr id="0" name=""/>
        <dsp:cNvSpPr/>
      </dsp:nvSpPr>
      <dsp:spPr>
        <a:xfrm>
          <a:off x="7807220" y="1826790"/>
          <a:ext cx="532196" cy="532196"/>
        </a:xfrm>
        <a:prstGeom prst="ellipse">
          <a:avLst/>
        </a:prstGeom>
        <a:gradFill rotWithShape="0">
          <a:gsLst>
            <a:gs pos="0">
              <a:schemeClr val="accent5">
                <a:hueOff val="-5777628"/>
                <a:satOff val="-8036"/>
                <a:lumOff val="-30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777628"/>
                <a:satOff val="-8036"/>
                <a:lumOff val="-30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777628"/>
                <a:satOff val="-8036"/>
                <a:lumOff val="-30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119CCB-A628-4133-B683-3048BCB935C1}">
      <dsp:nvSpPr>
        <dsp:cNvPr id="0" name=""/>
        <dsp:cNvSpPr/>
      </dsp:nvSpPr>
      <dsp:spPr>
        <a:xfrm rot="17700000">
          <a:off x="7176906" y="2567524"/>
          <a:ext cx="1102558" cy="53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MVP</a:t>
          </a:r>
        </a:p>
      </dsp:txBody>
      <dsp:txXfrm>
        <a:off x="7176906" y="2567524"/>
        <a:ext cx="1102558" cy="531612"/>
      </dsp:txXfrm>
    </dsp:sp>
    <dsp:sp modelId="{582D5DBF-F0D6-4066-A006-878890C52DEA}">
      <dsp:nvSpPr>
        <dsp:cNvPr id="0" name=""/>
        <dsp:cNvSpPr/>
      </dsp:nvSpPr>
      <dsp:spPr>
        <a:xfrm rot="17700000">
          <a:off x="7867173" y="1086641"/>
          <a:ext cx="1102558" cy="53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7A3E74-4605-4489-BEFC-D257B0C8E2F0}">
      <dsp:nvSpPr>
        <dsp:cNvPr id="0" name=""/>
        <dsp:cNvSpPr/>
      </dsp:nvSpPr>
      <dsp:spPr>
        <a:xfrm>
          <a:off x="8416565" y="1826790"/>
          <a:ext cx="532196" cy="532196"/>
        </a:xfrm>
        <a:prstGeom prst="ellipse">
          <a:avLst/>
        </a:prstGeom>
        <a:gradFill rotWithShape="0">
          <a:gsLst>
            <a:gs pos="0">
              <a:schemeClr val="accent5">
                <a:hueOff val="-6302867"/>
                <a:satOff val="-8767"/>
                <a:lumOff val="-33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302867"/>
                <a:satOff val="-8767"/>
                <a:lumOff val="-33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302867"/>
                <a:satOff val="-8767"/>
                <a:lumOff val="-33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3F66AA-0714-4935-98F2-7E25D87D2B7D}">
      <dsp:nvSpPr>
        <dsp:cNvPr id="0" name=""/>
        <dsp:cNvSpPr/>
      </dsp:nvSpPr>
      <dsp:spPr>
        <a:xfrm rot="17700000">
          <a:off x="7786251" y="2567524"/>
          <a:ext cx="1102558" cy="53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BMC</a:t>
          </a:r>
        </a:p>
      </dsp:txBody>
      <dsp:txXfrm>
        <a:off x="7786251" y="2567524"/>
        <a:ext cx="1102558" cy="531612"/>
      </dsp:txXfrm>
    </dsp:sp>
    <dsp:sp modelId="{13D3D368-DC99-4C23-8560-62EA246B804E}">
      <dsp:nvSpPr>
        <dsp:cNvPr id="0" name=""/>
        <dsp:cNvSpPr/>
      </dsp:nvSpPr>
      <dsp:spPr>
        <a:xfrm rot="17700000">
          <a:off x="8476517" y="1086641"/>
          <a:ext cx="1102558" cy="53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A39F1-15E3-4D41-9C04-E62317B0EAF9}">
      <dsp:nvSpPr>
        <dsp:cNvPr id="0" name=""/>
        <dsp:cNvSpPr/>
      </dsp:nvSpPr>
      <dsp:spPr>
        <a:xfrm>
          <a:off x="9025909" y="1826790"/>
          <a:ext cx="532196" cy="532196"/>
        </a:xfrm>
        <a:prstGeom prst="ellipse">
          <a:avLst/>
        </a:prstGeom>
        <a:gradFill rotWithShape="0">
          <a:gsLst>
            <a:gs pos="0">
              <a:schemeClr val="accent5">
                <a:hueOff val="-6828105"/>
                <a:satOff val="-9497"/>
                <a:lumOff val="-36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828105"/>
                <a:satOff val="-9497"/>
                <a:lumOff val="-36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828105"/>
                <a:satOff val="-9497"/>
                <a:lumOff val="-36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2C59C2-A4D0-43F8-883D-DE96C68A79A0}">
      <dsp:nvSpPr>
        <dsp:cNvPr id="0" name=""/>
        <dsp:cNvSpPr/>
      </dsp:nvSpPr>
      <dsp:spPr>
        <a:xfrm rot="17700000">
          <a:off x="8395595" y="2567524"/>
          <a:ext cx="1102558" cy="53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Lean Startup</a:t>
          </a:r>
        </a:p>
      </dsp:txBody>
      <dsp:txXfrm>
        <a:off x="8395595" y="2567524"/>
        <a:ext cx="1102558" cy="531612"/>
      </dsp:txXfrm>
    </dsp:sp>
    <dsp:sp modelId="{A7E15C91-B42B-49B8-9BAD-7C2486017085}">
      <dsp:nvSpPr>
        <dsp:cNvPr id="0" name=""/>
        <dsp:cNvSpPr/>
      </dsp:nvSpPr>
      <dsp:spPr>
        <a:xfrm rot="17700000">
          <a:off x="9085862" y="1086641"/>
          <a:ext cx="1102558" cy="53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2D79FF-AC2C-4CEE-BBC6-A9CA406A6D74}">
      <dsp:nvSpPr>
        <dsp:cNvPr id="0" name=""/>
        <dsp:cNvSpPr/>
      </dsp:nvSpPr>
      <dsp:spPr>
        <a:xfrm>
          <a:off x="9635253" y="1826790"/>
          <a:ext cx="532196" cy="532196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E396E4-BE15-4F52-AD61-BF9EB85E2609}">
      <dsp:nvSpPr>
        <dsp:cNvPr id="0" name=""/>
        <dsp:cNvSpPr/>
      </dsp:nvSpPr>
      <dsp:spPr>
        <a:xfrm rot="17700000">
          <a:off x="9004939" y="2567524"/>
          <a:ext cx="1102558" cy="53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Refactoring</a:t>
          </a:r>
        </a:p>
      </dsp:txBody>
      <dsp:txXfrm>
        <a:off x="9004939" y="2567524"/>
        <a:ext cx="1102558" cy="531612"/>
      </dsp:txXfrm>
    </dsp:sp>
    <dsp:sp modelId="{BA0F21AF-F981-45F3-A313-7E7BB1745662}">
      <dsp:nvSpPr>
        <dsp:cNvPr id="0" name=""/>
        <dsp:cNvSpPr/>
      </dsp:nvSpPr>
      <dsp:spPr>
        <a:xfrm rot="17700000">
          <a:off x="9695206" y="1086641"/>
          <a:ext cx="1102558" cy="53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04CF2-4EA3-40B4-8D12-0907A5EED19C}">
      <dsp:nvSpPr>
        <dsp:cNvPr id="0" name=""/>
        <dsp:cNvSpPr/>
      </dsp:nvSpPr>
      <dsp:spPr>
        <a:xfrm>
          <a:off x="673864" y="1510434"/>
          <a:ext cx="1252875" cy="1252875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3D7D32-7EB1-4F43-B330-1E698AAA073D}">
      <dsp:nvSpPr>
        <dsp:cNvPr id="0" name=""/>
        <dsp:cNvSpPr/>
      </dsp:nvSpPr>
      <dsp:spPr>
        <a:xfrm rot="17700000">
          <a:off x="1115321" y="489085"/>
          <a:ext cx="1557463" cy="75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 dirty="0">
            <a:solidFill>
              <a:schemeClr val="bg2">
                <a:lumMod val="25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115321" y="489085"/>
        <a:ext cx="1557463" cy="750576"/>
      </dsp:txXfrm>
    </dsp:sp>
    <dsp:sp modelId="{FB12A26A-5F66-4ED2-BAD1-0B7BFB601D7E}">
      <dsp:nvSpPr>
        <dsp:cNvPr id="0" name=""/>
        <dsp:cNvSpPr/>
      </dsp:nvSpPr>
      <dsp:spPr>
        <a:xfrm>
          <a:off x="2021110" y="1811711"/>
          <a:ext cx="650321" cy="65032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79EB13-B780-48B7-8C49-6E0F8CA48368}">
      <dsp:nvSpPr>
        <dsp:cNvPr id="0" name=""/>
        <dsp:cNvSpPr/>
      </dsp:nvSpPr>
      <dsp:spPr>
        <a:xfrm rot="17700000">
          <a:off x="1250893" y="2716856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File System</a:t>
          </a:r>
        </a:p>
      </dsp:txBody>
      <dsp:txXfrm>
        <a:off x="1250893" y="2716856"/>
        <a:ext cx="1347278" cy="649607"/>
      </dsp:txXfrm>
    </dsp:sp>
    <dsp:sp modelId="{B3BA00D5-A805-4F96-B4E3-A504E7BECC96}">
      <dsp:nvSpPr>
        <dsp:cNvPr id="0" name=""/>
        <dsp:cNvSpPr/>
      </dsp:nvSpPr>
      <dsp:spPr>
        <a:xfrm rot="17700000">
          <a:off x="2094370" y="907281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C7419-8B4C-4C37-8B64-BB7D04C76E13}">
      <dsp:nvSpPr>
        <dsp:cNvPr id="0" name=""/>
        <dsp:cNvSpPr/>
      </dsp:nvSpPr>
      <dsp:spPr>
        <a:xfrm>
          <a:off x="2765703" y="1811711"/>
          <a:ext cx="650321" cy="650321"/>
        </a:xfrm>
        <a:prstGeom prst="ellipse">
          <a:avLst/>
        </a:prstGeom>
        <a:gradFill rotWithShape="0">
          <a:gsLst>
            <a:gs pos="0">
              <a:schemeClr val="accent5">
                <a:hueOff val="-817038"/>
                <a:satOff val="-1136"/>
                <a:lumOff val="-4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7038"/>
                <a:satOff val="-1136"/>
                <a:lumOff val="-4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7038"/>
                <a:satOff val="-1136"/>
                <a:lumOff val="-4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3D1D52-00FC-4861-BA34-7E3567384066}">
      <dsp:nvSpPr>
        <dsp:cNvPr id="0" name=""/>
        <dsp:cNvSpPr/>
      </dsp:nvSpPr>
      <dsp:spPr>
        <a:xfrm rot="17700000">
          <a:off x="1995486" y="2716856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MySQL</a:t>
          </a:r>
        </a:p>
      </dsp:txBody>
      <dsp:txXfrm>
        <a:off x="1995486" y="2716856"/>
        <a:ext cx="1347278" cy="649607"/>
      </dsp:txXfrm>
    </dsp:sp>
    <dsp:sp modelId="{7EF373B3-45A4-4894-86CD-1D14B3F7D113}">
      <dsp:nvSpPr>
        <dsp:cNvPr id="0" name=""/>
        <dsp:cNvSpPr/>
      </dsp:nvSpPr>
      <dsp:spPr>
        <a:xfrm rot="17700000">
          <a:off x="2838962" y="907281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F43550-2BEB-45D1-B94C-73DBD116325B}">
      <dsp:nvSpPr>
        <dsp:cNvPr id="0" name=""/>
        <dsp:cNvSpPr/>
      </dsp:nvSpPr>
      <dsp:spPr>
        <a:xfrm>
          <a:off x="3510295" y="1811711"/>
          <a:ext cx="650321" cy="650321"/>
        </a:xfrm>
        <a:prstGeom prst="ellipse">
          <a:avLst/>
        </a:prstGeom>
        <a:gradFill rotWithShape="0">
          <a:gsLst>
            <a:gs pos="0">
              <a:schemeClr val="accent5">
                <a:hueOff val="-1634077"/>
                <a:satOff val="-2273"/>
                <a:lumOff val="-8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34077"/>
                <a:satOff val="-2273"/>
                <a:lumOff val="-8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34077"/>
                <a:satOff val="-2273"/>
                <a:lumOff val="-8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1FEDBD-97D7-4CB8-BC9A-EE47BE6ADBB2}">
      <dsp:nvSpPr>
        <dsp:cNvPr id="0" name=""/>
        <dsp:cNvSpPr/>
      </dsp:nvSpPr>
      <dsp:spPr>
        <a:xfrm rot="17700000">
          <a:off x="2740078" y="2716856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CSV</a:t>
          </a:r>
        </a:p>
      </dsp:txBody>
      <dsp:txXfrm>
        <a:off x="2740078" y="2716856"/>
        <a:ext cx="1347278" cy="649607"/>
      </dsp:txXfrm>
    </dsp:sp>
    <dsp:sp modelId="{8273096B-B5C8-4CB6-9957-D3EDA6BAD7DA}">
      <dsp:nvSpPr>
        <dsp:cNvPr id="0" name=""/>
        <dsp:cNvSpPr/>
      </dsp:nvSpPr>
      <dsp:spPr>
        <a:xfrm rot="17700000">
          <a:off x="3583555" y="907281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869030-B0C3-42C8-A106-77DBDB1812D3}">
      <dsp:nvSpPr>
        <dsp:cNvPr id="0" name=""/>
        <dsp:cNvSpPr/>
      </dsp:nvSpPr>
      <dsp:spPr>
        <a:xfrm>
          <a:off x="4254888" y="1811711"/>
          <a:ext cx="650321" cy="650321"/>
        </a:xfrm>
        <a:prstGeom prst="ellipse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42417-B259-40BE-B920-14F1F5327BC9}">
      <dsp:nvSpPr>
        <dsp:cNvPr id="0" name=""/>
        <dsp:cNvSpPr/>
      </dsp:nvSpPr>
      <dsp:spPr>
        <a:xfrm rot="17700000">
          <a:off x="3484671" y="2716856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HDFS</a:t>
          </a:r>
        </a:p>
      </dsp:txBody>
      <dsp:txXfrm>
        <a:off x="3484671" y="2716856"/>
        <a:ext cx="1347278" cy="649607"/>
      </dsp:txXfrm>
    </dsp:sp>
    <dsp:sp modelId="{E3288014-CD5F-495B-8268-B311B9B0F928}">
      <dsp:nvSpPr>
        <dsp:cNvPr id="0" name=""/>
        <dsp:cNvSpPr/>
      </dsp:nvSpPr>
      <dsp:spPr>
        <a:xfrm rot="17700000">
          <a:off x="4328147" y="907281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F7C78-39B7-469B-96E5-46D697B32B2B}">
      <dsp:nvSpPr>
        <dsp:cNvPr id="0" name=""/>
        <dsp:cNvSpPr/>
      </dsp:nvSpPr>
      <dsp:spPr>
        <a:xfrm>
          <a:off x="4999480" y="1811711"/>
          <a:ext cx="650321" cy="650321"/>
        </a:xfrm>
        <a:prstGeom prst="ellipse">
          <a:avLst/>
        </a:prstGeom>
        <a:gradFill rotWithShape="0">
          <a:gsLst>
            <a:gs pos="0">
              <a:schemeClr val="accent5">
                <a:hueOff val="-3268153"/>
                <a:satOff val="-4546"/>
                <a:lumOff val="-17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268153"/>
                <a:satOff val="-4546"/>
                <a:lumOff val="-17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268153"/>
                <a:satOff val="-4546"/>
                <a:lumOff val="-17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0B53B6-46A3-4545-B024-6C87BDC47E24}">
      <dsp:nvSpPr>
        <dsp:cNvPr id="0" name=""/>
        <dsp:cNvSpPr/>
      </dsp:nvSpPr>
      <dsp:spPr>
        <a:xfrm rot="17700000">
          <a:off x="4229263" y="2716856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RAID</a:t>
          </a:r>
        </a:p>
      </dsp:txBody>
      <dsp:txXfrm>
        <a:off x="4229263" y="2716856"/>
        <a:ext cx="1347278" cy="649607"/>
      </dsp:txXfrm>
    </dsp:sp>
    <dsp:sp modelId="{2E84C809-CD16-4DB3-A3D1-D4FEE32472E7}">
      <dsp:nvSpPr>
        <dsp:cNvPr id="0" name=""/>
        <dsp:cNvSpPr/>
      </dsp:nvSpPr>
      <dsp:spPr>
        <a:xfrm rot="17700000">
          <a:off x="5072740" y="907281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8F9F1-C0E3-4C2B-9C32-540D51B9ED0B}">
      <dsp:nvSpPr>
        <dsp:cNvPr id="0" name=""/>
        <dsp:cNvSpPr/>
      </dsp:nvSpPr>
      <dsp:spPr>
        <a:xfrm>
          <a:off x="5744073" y="1811711"/>
          <a:ext cx="650321" cy="650321"/>
        </a:xfrm>
        <a:prstGeom prst="ellipse">
          <a:avLst/>
        </a:prstGeom>
        <a:gradFill rotWithShape="0">
          <a:gsLst>
            <a:gs pos="0">
              <a:schemeClr val="accent5">
                <a:hueOff val="-4085191"/>
                <a:satOff val="-5682"/>
                <a:lumOff val="-21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85191"/>
                <a:satOff val="-5682"/>
                <a:lumOff val="-21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85191"/>
                <a:satOff val="-5682"/>
                <a:lumOff val="-21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F86A55-09BD-4E5D-8DD6-83595E2F561D}">
      <dsp:nvSpPr>
        <dsp:cNvPr id="0" name=""/>
        <dsp:cNvSpPr/>
      </dsp:nvSpPr>
      <dsp:spPr>
        <a:xfrm rot="17700000">
          <a:off x="4973856" y="2716856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JBOD</a:t>
          </a:r>
        </a:p>
      </dsp:txBody>
      <dsp:txXfrm>
        <a:off x="4973856" y="2716856"/>
        <a:ext cx="1347278" cy="649607"/>
      </dsp:txXfrm>
    </dsp:sp>
    <dsp:sp modelId="{859922FE-F77D-46C4-B504-C700F32B5C17}">
      <dsp:nvSpPr>
        <dsp:cNvPr id="0" name=""/>
        <dsp:cNvSpPr/>
      </dsp:nvSpPr>
      <dsp:spPr>
        <a:xfrm rot="17700000">
          <a:off x="5817332" y="907281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CD207-B39A-4D76-9B24-FDFAC3E1F36F}">
      <dsp:nvSpPr>
        <dsp:cNvPr id="0" name=""/>
        <dsp:cNvSpPr/>
      </dsp:nvSpPr>
      <dsp:spPr>
        <a:xfrm>
          <a:off x="6488665" y="1811711"/>
          <a:ext cx="650321" cy="650321"/>
        </a:xfrm>
        <a:prstGeom prst="ellipse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E6F1A0-1495-4126-AC64-C2E8851D2385}">
      <dsp:nvSpPr>
        <dsp:cNvPr id="0" name=""/>
        <dsp:cNvSpPr/>
      </dsp:nvSpPr>
      <dsp:spPr>
        <a:xfrm rot="17700000">
          <a:off x="5718448" y="2716856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Postgres</a:t>
          </a:r>
        </a:p>
      </dsp:txBody>
      <dsp:txXfrm>
        <a:off x="5718448" y="2716856"/>
        <a:ext cx="1347278" cy="649607"/>
      </dsp:txXfrm>
    </dsp:sp>
    <dsp:sp modelId="{719FB69F-BA7A-473D-ADED-0225272B221D}">
      <dsp:nvSpPr>
        <dsp:cNvPr id="0" name=""/>
        <dsp:cNvSpPr/>
      </dsp:nvSpPr>
      <dsp:spPr>
        <a:xfrm rot="17700000">
          <a:off x="6561925" y="907281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95CEFD-B53B-4CF7-978D-43D435CF2CC8}">
      <dsp:nvSpPr>
        <dsp:cNvPr id="0" name=""/>
        <dsp:cNvSpPr/>
      </dsp:nvSpPr>
      <dsp:spPr>
        <a:xfrm>
          <a:off x="7233258" y="1811711"/>
          <a:ext cx="650321" cy="650321"/>
        </a:xfrm>
        <a:prstGeom prst="ellipse">
          <a:avLst/>
        </a:prstGeom>
        <a:gradFill rotWithShape="0">
          <a:gsLst>
            <a:gs pos="0">
              <a:schemeClr val="accent5">
                <a:hueOff val="-5719268"/>
                <a:satOff val="-7955"/>
                <a:lumOff val="-30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719268"/>
                <a:satOff val="-7955"/>
                <a:lumOff val="-30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719268"/>
                <a:satOff val="-7955"/>
                <a:lumOff val="-30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68E92C-4CF5-4138-85FD-ABDE61B47019}">
      <dsp:nvSpPr>
        <dsp:cNvPr id="0" name=""/>
        <dsp:cNvSpPr/>
      </dsp:nvSpPr>
      <dsp:spPr>
        <a:xfrm rot="17700000">
          <a:off x="6463041" y="2716856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SQLite</a:t>
          </a:r>
        </a:p>
      </dsp:txBody>
      <dsp:txXfrm>
        <a:off x="6463041" y="2716856"/>
        <a:ext cx="1347278" cy="649607"/>
      </dsp:txXfrm>
    </dsp:sp>
    <dsp:sp modelId="{E32A193E-A938-47C8-9E66-23DF60B0B001}">
      <dsp:nvSpPr>
        <dsp:cNvPr id="0" name=""/>
        <dsp:cNvSpPr/>
      </dsp:nvSpPr>
      <dsp:spPr>
        <a:xfrm rot="17700000">
          <a:off x="7306517" y="907281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D447E-2FBF-4C30-A5CC-AC0397434DB7}">
      <dsp:nvSpPr>
        <dsp:cNvPr id="0" name=""/>
        <dsp:cNvSpPr/>
      </dsp:nvSpPr>
      <dsp:spPr>
        <a:xfrm>
          <a:off x="7977850" y="1811711"/>
          <a:ext cx="650321" cy="650321"/>
        </a:xfrm>
        <a:prstGeom prst="ellipse">
          <a:avLst/>
        </a:prstGeom>
        <a:gradFill rotWithShape="0">
          <a:gsLst>
            <a:gs pos="0">
              <a:schemeClr val="accent5">
                <a:hueOff val="-6536306"/>
                <a:satOff val="-9092"/>
                <a:lumOff val="-34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536306"/>
                <a:satOff val="-9092"/>
                <a:lumOff val="-34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536306"/>
                <a:satOff val="-9092"/>
                <a:lumOff val="-34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D956DC-7670-4337-A3C5-6D8298DB541C}">
      <dsp:nvSpPr>
        <dsp:cNvPr id="0" name=""/>
        <dsp:cNvSpPr/>
      </dsp:nvSpPr>
      <dsp:spPr>
        <a:xfrm rot="17700000">
          <a:off x="7207633" y="2716856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MongoDb</a:t>
          </a:r>
        </a:p>
      </dsp:txBody>
      <dsp:txXfrm>
        <a:off x="7207633" y="2716856"/>
        <a:ext cx="1347278" cy="649607"/>
      </dsp:txXfrm>
    </dsp:sp>
    <dsp:sp modelId="{F55D5877-CA4D-4ABF-A3EB-60D60F63D1B5}">
      <dsp:nvSpPr>
        <dsp:cNvPr id="0" name=""/>
        <dsp:cNvSpPr/>
      </dsp:nvSpPr>
      <dsp:spPr>
        <a:xfrm rot="17700000">
          <a:off x="8051110" y="907281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600D5-2F53-4997-AFC6-B36BC2EE072C}">
      <dsp:nvSpPr>
        <dsp:cNvPr id="0" name=""/>
        <dsp:cNvSpPr/>
      </dsp:nvSpPr>
      <dsp:spPr>
        <a:xfrm>
          <a:off x="8722443" y="1811711"/>
          <a:ext cx="650321" cy="650321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5F2C42-3233-4A99-BDB5-3E010A15614D}">
      <dsp:nvSpPr>
        <dsp:cNvPr id="0" name=""/>
        <dsp:cNvSpPr/>
      </dsp:nvSpPr>
      <dsp:spPr>
        <a:xfrm rot="17700000">
          <a:off x="7952226" y="2716856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640" bIns="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JSON</a:t>
          </a:r>
        </a:p>
      </dsp:txBody>
      <dsp:txXfrm>
        <a:off x="7952226" y="2716856"/>
        <a:ext cx="1347278" cy="649607"/>
      </dsp:txXfrm>
    </dsp:sp>
    <dsp:sp modelId="{BC28FBCF-CCD5-466F-B6B1-09888CC0F42C}">
      <dsp:nvSpPr>
        <dsp:cNvPr id="0" name=""/>
        <dsp:cNvSpPr/>
      </dsp:nvSpPr>
      <dsp:spPr>
        <a:xfrm rot="17700000">
          <a:off x="8795702" y="907281"/>
          <a:ext cx="1347278" cy="649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F4939-24C6-412F-A2CE-32184EE856D9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2A8A1-9654-496D-B6DB-C99A9BDA5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37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A2AF6-0214-497D-9B2C-0B00DD78362F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4481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A2AF6-0214-497D-9B2C-0B00DD78362F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115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A2AF6-0214-497D-9B2C-0B00DD78362F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51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A2AF6-0214-497D-9B2C-0B00DD78362F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4188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A2AF6-0214-497D-9B2C-0B00DD78362F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094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A2AF6-0214-497D-9B2C-0B00DD78362F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826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06/08/2025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67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06/08/2025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6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06/08/2025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11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06/08/2025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8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06/08/2025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52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06/08/2025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34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06/08/2025</a:t>
            </a:fld>
            <a:endParaRPr lang="pt-BR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56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06/08/2025</a:t>
            </a:fld>
            <a:endParaRPr lang="pt-B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97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06/08/2025</a:t>
            </a:fld>
            <a:endParaRPr lang="pt-BR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72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06/08/2025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24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06/08/2025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78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EBCD1-D950-4FC7-86C8-55C380B6112A}" type="datetimeFigureOut">
              <a:rPr lang="pt-BR" smtClean="0"/>
              <a:pPr/>
              <a:t>06/08/2025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36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65032" y="1847229"/>
            <a:ext cx="7661936" cy="2387600"/>
          </a:xfrm>
        </p:spPr>
        <p:txBody>
          <a:bodyPr>
            <a:normAutofit/>
          </a:bodyPr>
          <a:lstStyle/>
          <a:p>
            <a:r>
              <a:rPr lang="pt-BR" sz="4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Introdução a Disciplina</a:t>
            </a:r>
            <a:br>
              <a:rPr lang="pt-BR" sz="4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</a:br>
            <a:r>
              <a:rPr lang="pt-BR" sz="44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(Programação Web III)</a:t>
            </a:r>
            <a:endParaRPr lang="pt-BR" sz="4400" b="1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11B65CA-96BC-6B55-94E6-7DF2EC981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3" name="Picture 2" descr="Androidland – Wikipédia, a enciclopédia livre">
            <a:extLst>
              <a:ext uri="{FF2B5EF4-FFF2-40B4-BE49-F238E27FC236}">
                <a16:creationId xmlns:a16="http://schemas.microsoft.com/office/drawing/2014/main" id="{E0925FED-7BC7-A4A3-CB9A-6ED854A97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5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D8076624-A7DF-FE01-82DF-35D445679F6C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407A2F-8532-F5A8-CCFE-99E7A6952B9F}"/>
              </a:ext>
            </a:extLst>
          </p:cNvPr>
          <p:cNvSpPr txBox="1"/>
          <p:nvPr/>
        </p:nvSpPr>
        <p:spPr>
          <a:xfrm>
            <a:off x="838200" y="3093871"/>
            <a:ext cx="105156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Construtor de Soluções/Coisas Altamente Generalista</a:t>
            </a:r>
          </a:p>
          <a:p>
            <a:pPr algn="ctr"/>
            <a:r>
              <a:rPr lang="pt-BR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(Aprenda a Aprender Apenas o Necessário)</a:t>
            </a:r>
          </a:p>
        </p:txBody>
      </p:sp>
      <p:pic>
        <p:nvPicPr>
          <p:cNvPr id="3074" name="Picture 2" descr="ícone Perguntas frequentes, pergunta, suporte em E-Commerce Clean UI">
            <a:extLst>
              <a:ext uri="{FF2B5EF4-FFF2-40B4-BE49-F238E27FC236}">
                <a16:creationId xmlns:a16="http://schemas.microsoft.com/office/drawing/2014/main" id="{AEBA526E-EB23-F8AA-C7D2-D98AF1D58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32" y="4129506"/>
            <a:ext cx="2359162" cy="235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DB5E0438-9E4B-CBBC-3EC9-2D97C98F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Quem é o Professor?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41581F2-F040-966B-D3A4-5E5E0BFB81CD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BE1B369-F950-469C-B2CD-92F97413A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9" name="Picture 2" descr="Androidland – Wikipédia, a enciclopédia livre">
            <a:extLst>
              <a:ext uri="{FF2B5EF4-FFF2-40B4-BE49-F238E27FC236}">
                <a16:creationId xmlns:a16="http://schemas.microsoft.com/office/drawing/2014/main" id="{612A8598-4058-9B10-0547-F9DCB5190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6931B59-4BFF-35FE-DAC1-13128E86C6B8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65251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2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E0974B-8E6C-CEEF-C009-1B8607B1F642}"/>
              </a:ext>
            </a:extLst>
          </p:cNvPr>
          <p:cNvSpPr txBox="1"/>
          <p:nvPr/>
        </p:nvSpPr>
        <p:spPr>
          <a:xfrm>
            <a:off x="374825" y="2901396"/>
            <a:ext cx="1144234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Quando Você Teve Seu Primeiro</a:t>
            </a:r>
          </a:p>
          <a:p>
            <a:pPr algn="ctr"/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Contato com Tecnologia?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B219D5-65DE-72E0-C8E8-16979244BDF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149DC38D-06B3-F921-C4B6-80B9BB60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Quem é Você?</a:t>
            </a:r>
          </a:p>
        </p:txBody>
      </p:sp>
      <p:pic>
        <p:nvPicPr>
          <p:cNvPr id="27652" name="Picture 4" descr="Free Icon | Calendar interface symbol tool | Free icons, Calendar logo,  Calendar icon">
            <a:extLst>
              <a:ext uri="{FF2B5EF4-FFF2-40B4-BE49-F238E27FC236}">
                <a16:creationId xmlns:a16="http://schemas.microsoft.com/office/drawing/2014/main" id="{BD5973F5-86AA-306C-4466-26B5D35E0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74" y="4182846"/>
            <a:ext cx="1754326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BC739AF-838E-04AB-40F5-B8C47D851DEC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12DFDE1-8C17-7A9A-282E-EFC879B67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8" name="Picture 2" descr="Androidland – Wikipédia, a enciclopédia livre">
            <a:extLst>
              <a:ext uri="{FF2B5EF4-FFF2-40B4-BE49-F238E27FC236}">
                <a16:creationId xmlns:a16="http://schemas.microsoft.com/office/drawing/2014/main" id="{264D15E7-AAE1-9467-663D-4E0A16569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4319E26-3DFF-7E34-0A1B-88E4C48C5E0C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315734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2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E0974B-8E6C-CEEF-C009-1B8607B1F642}"/>
              </a:ext>
            </a:extLst>
          </p:cNvPr>
          <p:cNvSpPr txBox="1"/>
          <p:nvPr/>
        </p:nvSpPr>
        <p:spPr>
          <a:xfrm>
            <a:off x="374825" y="3041096"/>
            <a:ext cx="1144234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Você Já Trabalhou em Alguma Área </a:t>
            </a:r>
          </a:p>
          <a:p>
            <a:pPr algn="ctr"/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 Empresa e Com Algum Stack?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B219D5-65DE-72E0-C8E8-16979244BDF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149DC38D-06B3-F921-C4B6-80B9BB60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Quem é Você?</a:t>
            </a:r>
          </a:p>
        </p:txBody>
      </p:sp>
      <p:pic>
        <p:nvPicPr>
          <p:cNvPr id="30722" name="Picture 2" descr="Free icon &quot;Stack 2 icon&quot;">
            <a:extLst>
              <a:ext uri="{FF2B5EF4-FFF2-40B4-BE49-F238E27FC236}">
                <a16:creationId xmlns:a16="http://schemas.microsoft.com/office/drawing/2014/main" id="{E289104A-072E-AF4A-9CE5-5E779BDBF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67" y="4638286"/>
            <a:ext cx="1446550" cy="144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1EA2B25-0498-75E9-C034-08C0231129FD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5E87223-4077-0F14-41BB-A32A06F28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8" name="Picture 2" descr="Androidland – Wikipédia, a enciclopédia livre">
            <a:extLst>
              <a:ext uri="{FF2B5EF4-FFF2-40B4-BE49-F238E27FC236}">
                <a16:creationId xmlns:a16="http://schemas.microsoft.com/office/drawing/2014/main" id="{ABF28774-209C-9A94-0743-F557D8F75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A03EEE0-E4A4-9733-C567-D283B1290108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29063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2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249188C2-FA0F-42A4-A078-2BA77249A46D}"/>
              </a:ext>
            </a:extLst>
          </p:cNvPr>
          <p:cNvGraphicFramePr/>
          <p:nvPr/>
        </p:nvGraphicFramePr>
        <p:xfrm>
          <a:off x="1021450" y="2344864"/>
          <a:ext cx="10722271" cy="3789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0DB290B-1C28-4A4C-AB0C-416E8BE984CA}"/>
              </a:ext>
            </a:extLst>
          </p:cNvPr>
          <p:cNvSpPr txBox="1">
            <a:spLocks/>
          </p:cNvSpPr>
          <p:nvPr/>
        </p:nvSpPr>
        <p:spPr>
          <a:xfrm>
            <a:off x="695400" y="8962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pt-BR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5FD3549-CBBA-4E2A-B3C9-39AC82B9FD3F}"/>
              </a:ext>
            </a:extLst>
          </p:cNvPr>
          <p:cNvSpPr/>
          <p:nvPr/>
        </p:nvSpPr>
        <p:spPr>
          <a:xfrm rot="17700000">
            <a:off x="1937905" y="2991784"/>
            <a:ext cx="989407" cy="47705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75D12C-1A31-A8F0-50EB-11C3613DD4BF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8A45EE6-645D-0534-C16C-42ED01DC2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Linguagens de Programação</a:t>
            </a:r>
          </a:p>
        </p:txBody>
      </p:sp>
      <p:sp>
        <p:nvSpPr>
          <p:cNvPr id="14" name="Seta: da Esquerda para a Direita 13">
            <a:extLst>
              <a:ext uri="{FF2B5EF4-FFF2-40B4-BE49-F238E27FC236}">
                <a16:creationId xmlns:a16="http://schemas.microsoft.com/office/drawing/2014/main" id="{5BBE584C-FDD6-A650-8319-6E314E671F1D}"/>
              </a:ext>
            </a:extLst>
          </p:cNvPr>
          <p:cNvSpPr/>
          <p:nvPr/>
        </p:nvSpPr>
        <p:spPr>
          <a:xfrm>
            <a:off x="1393650" y="2294173"/>
            <a:ext cx="9360149" cy="678124"/>
          </a:xfrm>
          <a:prstGeom prst="leftRightArrow">
            <a:avLst>
              <a:gd name="adj1" fmla="val 0"/>
              <a:gd name="adj2" fmla="val 50000"/>
            </a:avLst>
          </a:prstGeom>
          <a:ln>
            <a:solidFill>
              <a:srgbClr val="F0810F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207A943-4510-E10C-2CDE-3FB8432F2A13}"/>
              </a:ext>
            </a:extLst>
          </p:cNvPr>
          <p:cNvSpPr txBox="1"/>
          <p:nvPr/>
        </p:nvSpPr>
        <p:spPr>
          <a:xfrm>
            <a:off x="1991668" y="2218037"/>
            <a:ext cx="614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2005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3046510-D30E-C1F8-2CF8-29C16356FEFE}"/>
              </a:ext>
            </a:extLst>
          </p:cNvPr>
          <p:cNvSpPr txBox="1"/>
          <p:nvPr/>
        </p:nvSpPr>
        <p:spPr>
          <a:xfrm>
            <a:off x="9463856" y="2226722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2020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96B017E-0146-A786-F020-59062F017207}"/>
              </a:ext>
            </a:extLst>
          </p:cNvPr>
          <p:cNvSpPr txBox="1"/>
          <p:nvPr/>
        </p:nvSpPr>
        <p:spPr>
          <a:xfrm>
            <a:off x="5833942" y="2212565"/>
            <a:ext cx="614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2010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A07B22-2990-8421-8E95-57965D4A7B63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43AD6FF-163D-587F-8430-60DA7C2196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65296" y="405375"/>
            <a:ext cx="1063486" cy="1693700"/>
          </a:xfrm>
          <a:prstGeom prst="rect">
            <a:avLst/>
          </a:prstGeom>
        </p:spPr>
      </p:pic>
      <p:pic>
        <p:nvPicPr>
          <p:cNvPr id="8" name="Picture 2" descr="Androidland – Wikipédia, a enciclopédia livre">
            <a:extLst>
              <a:ext uri="{FF2B5EF4-FFF2-40B4-BE49-F238E27FC236}">
                <a16:creationId xmlns:a16="http://schemas.microsoft.com/office/drawing/2014/main" id="{7C369D9A-EB29-0F35-08C7-67D9593A1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833" y="5539831"/>
            <a:ext cx="745434" cy="87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D89B65C-923E-1A50-4C64-1C147815CC6F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120957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1998F92-5C77-4FD4-B170-10C8B9ECC4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graphicEl>
                                              <a:dgm id="{11998F92-5C77-4FD4-B170-10C8B9ECC4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graphicEl>
                                              <a:dgm id="{11998F92-5C77-4FD4-B170-10C8B9ECC4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graphicEl>
                                              <a:dgm id="{11998F92-5C77-4FD4-B170-10C8B9ECC4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99477A2-F5FE-4026-9055-F0B986DEE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>
                                            <p:graphicEl>
                                              <a:dgm id="{799477A2-F5FE-4026-9055-F0B986DEE9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>
                                            <p:graphicEl>
                                              <a:dgm id="{799477A2-F5FE-4026-9055-F0B986DEE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graphicEl>
                                              <a:dgm id="{799477A2-F5FE-4026-9055-F0B986DEE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D96C98F-FB5E-41FB-9A6D-DD104EA276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>
                                            <p:graphicEl>
                                              <a:dgm id="{CD96C98F-FB5E-41FB-9A6D-DD104EA276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>
                                            <p:graphicEl>
                                              <a:dgm id="{CD96C98F-FB5E-41FB-9A6D-DD104EA276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>
                                            <p:graphicEl>
                                              <a:dgm id="{CD96C98F-FB5E-41FB-9A6D-DD104EA276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C63B77C-D49F-4043-BDB2-BD19FA1D7E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>
                                            <p:graphicEl>
                                              <a:dgm id="{FC63B77C-D49F-4043-BDB2-BD19FA1D7E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>
                                            <p:graphicEl>
                                              <a:dgm id="{FC63B77C-D49F-4043-BDB2-BD19FA1D7E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>
                                            <p:graphicEl>
                                              <a:dgm id="{FC63B77C-D49F-4043-BDB2-BD19FA1D7E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FEFEF8A-327F-41E9-A293-7FA676FF7C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>
                                            <p:graphicEl>
                                              <a:dgm id="{9FEFEF8A-327F-41E9-A293-7FA676FF7C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>
                                            <p:graphicEl>
                                              <a:dgm id="{9FEFEF8A-327F-41E9-A293-7FA676FF7C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graphicEl>
                                              <a:dgm id="{9FEFEF8A-327F-41E9-A293-7FA676FF7C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EA34FD0-CF68-456D-A57F-4F30D3815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>
                                            <p:graphicEl>
                                              <a:dgm id="{EEA34FD0-CF68-456D-A57F-4F30D3815C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graphicEl>
                                              <a:dgm id="{EEA34FD0-CF68-456D-A57F-4F30D3815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graphicEl>
                                              <a:dgm id="{EEA34FD0-CF68-456D-A57F-4F30D3815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F51BF7A-694B-4C39-90AD-4AAC019BE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>
                                            <p:graphicEl>
                                              <a:dgm id="{9F51BF7A-694B-4C39-90AD-4AAC019BED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graphicEl>
                                              <a:dgm id="{9F51BF7A-694B-4C39-90AD-4AAC019BE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>
                                            <p:graphicEl>
                                              <a:dgm id="{9F51BF7A-694B-4C39-90AD-4AAC019BE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5D71817-E8C8-45E6-8BE8-00EA8D5952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>
                                            <p:graphicEl>
                                              <a:dgm id="{35D71817-E8C8-45E6-8BE8-00EA8D5952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>
                                            <p:graphicEl>
                                              <a:dgm id="{35D71817-E8C8-45E6-8BE8-00EA8D5952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>
                                            <p:graphicEl>
                                              <a:dgm id="{35D71817-E8C8-45E6-8BE8-00EA8D5952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828C15B-7C44-48EE-8624-D90BEC6110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>
                                            <p:graphicEl>
                                              <a:dgm id="{E828C15B-7C44-48EE-8624-D90BEC6110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>
                                            <p:graphicEl>
                                              <a:dgm id="{E828C15B-7C44-48EE-8624-D90BEC6110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>
                                            <p:graphicEl>
                                              <a:dgm id="{E828C15B-7C44-48EE-8624-D90BEC6110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D446386-F99F-4E42-848D-1EB85AFA9A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>
                                            <p:graphicEl>
                                              <a:dgm id="{6D446386-F99F-4E42-848D-1EB85AFA9A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>
                                            <p:graphicEl>
                                              <a:dgm id="{6D446386-F99F-4E42-848D-1EB85AFA9A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>
                                            <p:graphicEl>
                                              <a:dgm id="{6D446386-F99F-4E42-848D-1EB85AFA9A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6694708-BC15-4AA3-A65E-C7C3700179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>
                                            <p:graphicEl>
                                              <a:dgm id="{36694708-BC15-4AA3-A65E-C7C3700179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>
                                            <p:graphicEl>
                                              <a:dgm id="{36694708-BC15-4AA3-A65E-C7C3700179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>
                                            <p:graphicEl>
                                              <a:dgm id="{36694708-BC15-4AA3-A65E-C7C3700179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D936C37-73CA-4486-A6B6-12ABF6D4F3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>
                                            <p:graphicEl>
                                              <a:dgm id="{7D936C37-73CA-4486-A6B6-12ABF6D4F3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>
                                            <p:graphicEl>
                                              <a:dgm id="{7D936C37-73CA-4486-A6B6-12ABF6D4F3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>
                                            <p:graphicEl>
                                              <a:dgm id="{7D936C37-73CA-4486-A6B6-12ABF6D4F3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FDE4656-FD31-4498-8BA3-E05924392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5">
                                            <p:graphicEl>
                                              <a:dgm id="{2FDE4656-FD31-4498-8BA3-E05924392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>
                                            <p:graphicEl>
                                              <a:dgm id="{2FDE4656-FD31-4498-8BA3-E05924392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>
                                            <p:graphicEl>
                                              <a:dgm id="{2FDE4656-FD31-4498-8BA3-E05924392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795E2B-8EAC-428E-B7E9-99C0E8389D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5">
                                            <p:graphicEl>
                                              <a:dgm id="{E9795E2B-8EAC-428E-B7E9-99C0E8389D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>
                                            <p:graphicEl>
                                              <a:dgm id="{E9795E2B-8EAC-428E-B7E9-99C0E8389D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>
                                            <p:graphicEl>
                                              <a:dgm id="{E9795E2B-8EAC-428E-B7E9-99C0E8389D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EC4A950-D29D-4E24-BD7B-6790A7110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">
                                            <p:graphicEl>
                                              <a:dgm id="{9EC4A950-D29D-4E24-BD7B-6790A71104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>
                                            <p:graphicEl>
                                              <a:dgm id="{9EC4A950-D29D-4E24-BD7B-6790A7110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>
                                            <p:graphicEl>
                                              <a:dgm id="{9EC4A950-D29D-4E24-BD7B-6790A7110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3538F1F-7769-4454-980B-AFABD68B64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>
                                            <p:graphicEl>
                                              <a:dgm id="{03538F1F-7769-4454-980B-AFABD68B64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>
                                            <p:graphicEl>
                                              <a:dgm id="{03538F1F-7769-4454-980B-AFABD68B64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>
                                            <p:graphicEl>
                                              <a:dgm id="{03538F1F-7769-4454-980B-AFABD68B64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CE1B3D9-34C5-45F8-B70F-813463D55E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5">
                                            <p:graphicEl>
                                              <a:dgm id="{FCE1B3D9-34C5-45F8-B70F-813463D55E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">
                                            <p:graphicEl>
                                              <a:dgm id="{FCE1B3D9-34C5-45F8-B70F-813463D55E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">
                                            <p:graphicEl>
                                              <a:dgm id="{FCE1B3D9-34C5-45F8-B70F-813463D55E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708CFA8-0BD3-4F3E-B9BC-8593BBCE39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5">
                                            <p:graphicEl>
                                              <a:dgm id="{C708CFA8-0BD3-4F3E-B9BC-8593BBCE39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5">
                                            <p:graphicEl>
                                              <a:dgm id="{C708CFA8-0BD3-4F3E-B9BC-8593BBCE39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5">
                                            <p:graphicEl>
                                              <a:dgm id="{C708CFA8-0BD3-4F3E-B9BC-8593BBCE39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F118D05-3AA3-4B2F-AE8B-19193E9194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5">
                                            <p:graphicEl>
                                              <a:dgm id="{1F118D05-3AA3-4B2F-AE8B-19193E9194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">
                                            <p:graphicEl>
                                              <a:dgm id="{1F118D05-3AA3-4B2F-AE8B-19193E9194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">
                                            <p:graphicEl>
                                              <a:dgm id="{1F118D05-3AA3-4B2F-AE8B-19193E9194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26FD7B1-0FD8-4C26-B542-6E61C4ABE2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5">
                                            <p:graphicEl>
                                              <a:dgm id="{726FD7B1-0FD8-4C26-B542-6E61C4ABE2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">
                                            <p:graphicEl>
                                              <a:dgm id="{726FD7B1-0FD8-4C26-B542-6E61C4ABE2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5">
                                            <p:graphicEl>
                                              <a:dgm id="{726FD7B1-0FD8-4C26-B542-6E61C4ABE2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A1AEED6-750F-40F5-B435-DD1D29864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5">
                                            <p:graphicEl>
                                              <a:dgm id="{AA1AEED6-750F-40F5-B435-DD1D298644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">
                                            <p:graphicEl>
                                              <a:dgm id="{AA1AEED6-750F-40F5-B435-DD1D29864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5">
                                            <p:graphicEl>
                                              <a:dgm id="{AA1AEED6-750F-40F5-B435-DD1D29864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1000"/>
                            </p:stCondLst>
                            <p:childTnLst>
                              <p:par>
                                <p:cTn id="1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BE4B4B7-B206-494C-8A58-1AD285B04E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5">
                                            <p:graphicEl>
                                              <a:dgm id="{6BE4B4B7-B206-494C-8A58-1AD285B04E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5">
                                            <p:graphicEl>
                                              <a:dgm id="{6BE4B4B7-B206-494C-8A58-1AD285B04E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5">
                                            <p:graphicEl>
                                              <a:dgm id="{6BE4B4B7-B206-494C-8A58-1AD285B04E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20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2F5C100-6255-451C-86AC-30B79D7DCC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5">
                                            <p:graphicEl>
                                              <a:dgm id="{F2F5C100-6255-451C-86AC-30B79D7DCC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">
                                            <p:graphicEl>
                                              <a:dgm id="{F2F5C100-6255-451C-86AC-30B79D7DCC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5">
                                            <p:graphicEl>
                                              <a:dgm id="{F2F5C100-6255-451C-86AC-30B79D7DCC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3000"/>
                            </p:stCondLst>
                            <p:childTnLst>
                              <p:par>
                                <p:cTn id="1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1B71061-E1F3-4F55-8900-9DFA7AF9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5">
                                            <p:graphicEl>
                                              <a:dgm id="{61B71061-E1F3-4F55-8900-9DFA7AF9B5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">
                                            <p:graphicEl>
                                              <a:dgm id="{61B71061-E1F3-4F55-8900-9DFA7AF9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">
                                            <p:graphicEl>
                                              <a:dgm id="{61B71061-E1F3-4F55-8900-9DFA7AF9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4000"/>
                            </p:stCondLst>
                            <p:childTnLst>
                              <p:par>
                                <p:cTn id="1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BEEF1EF-BC6F-46D1-A0C1-31FC968F5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5">
                                            <p:graphicEl>
                                              <a:dgm id="{0BEEF1EF-BC6F-46D1-A0C1-31FC968F53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5">
                                            <p:graphicEl>
                                              <a:dgm id="{0BEEF1EF-BC6F-46D1-A0C1-31FC968F5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5">
                                            <p:graphicEl>
                                              <a:dgm id="{0BEEF1EF-BC6F-46D1-A0C1-31FC968F5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0"/>
                            </p:stCondLst>
                            <p:childTnLst>
                              <p:par>
                                <p:cTn id="1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7D1F849-A2FC-4FF6-A1BD-927711639A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5">
                                            <p:graphicEl>
                                              <a:dgm id="{77D1F849-A2FC-4FF6-A1BD-927711639A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5">
                                            <p:graphicEl>
                                              <a:dgm id="{77D1F849-A2FC-4FF6-A1BD-927711639A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5">
                                            <p:graphicEl>
                                              <a:dgm id="{77D1F849-A2FC-4FF6-A1BD-927711639A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6000"/>
                            </p:stCondLst>
                            <p:childTnLst>
                              <p:par>
                                <p:cTn id="1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EB4D772-C178-4D8A-AD0E-C57C6E70D2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5">
                                            <p:graphicEl>
                                              <a:dgm id="{CEB4D772-C178-4D8A-AD0E-C57C6E70D2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5">
                                            <p:graphicEl>
                                              <a:dgm id="{CEB4D772-C178-4D8A-AD0E-C57C6E70D2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5">
                                            <p:graphicEl>
                                              <a:dgm id="{CEB4D772-C178-4D8A-AD0E-C57C6E70D2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7000"/>
                            </p:stCondLst>
                            <p:childTnLst>
                              <p:par>
                                <p:cTn id="1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8E1297B-A55C-43C8-A6A2-25B573D89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5">
                                            <p:graphicEl>
                                              <a:dgm id="{98E1297B-A55C-43C8-A6A2-25B573D89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5">
                                            <p:graphicEl>
                                              <a:dgm id="{98E1297B-A55C-43C8-A6A2-25B573D89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5">
                                            <p:graphicEl>
                                              <a:dgm id="{98E1297B-A55C-43C8-A6A2-25B573D89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1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18F61ED-61D7-4E86-BAE3-6CAEB3671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5">
                                            <p:graphicEl>
                                              <a:dgm id="{818F61ED-61D7-4E86-BAE3-6CAEB36714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5">
                                            <p:graphicEl>
                                              <a:dgm id="{818F61ED-61D7-4E86-BAE3-6CAEB3671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5">
                                            <p:graphicEl>
                                              <a:dgm id="{818F61ED-61D7-4E86-BAE3-6CAEB3671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9000"/>
                            </p:stCondLst>
                            <p:childTnLst>
                              <p:par>
                                <p:cTn id="1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C04791B-1562-4B88-81C6-9150C9AAB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5">
                                            <p:graphicEl>
                                              <a:dgm id="{9C04791B-1562-4B88-81C6-9150C9AAB7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5">
                                            <p:graphicEl>
                                              <a:dgm id="{9C04791B-1562-4B88-81C6-9150C9AAB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5">
                                            <p:graphicEl>
                                              <a:dgm id="{9C04791B-1562-4B88-81C6-9150C9AAB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0"/>
                            </p:stCondLst>
                            <p:childTnLst>
                              <p:par>
                                <p:cTn id="1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B56A9D2-0473-4184-843D-7B01FD1611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5">
                                            <p:graphicEl>
                                              <a:dgm id="{FB56A9D2-0473-4184-843D-7B01FD1611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5">
                                            <p:graphicEl>
                                              <a:dgm id="{FB56A9D2-0473-4184-843D-7B01FD1611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5">
                                            <p:graphicEl>
                                              <a:dgm id="{FB56A9D2-0473-4184-843D-7B01FD1611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1000"/>
                            </p:stCondLst>
                            <p:childTnLst>
                              <p:par>
                                <p:cTn id="1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3711047-8CE7-42D9-BD0C-E3A01459C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5">
                                            <p:graphicEl>
                                              <a:dgm id="{83711047-8CE7-42D9-BD0C-E3A01459CB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5">
                                            <p:graphicEl>
                                              <a:dgm id="{83711047-8CE7-42D9-BD0C-E3A01459C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5">
                                            <p:graphicEl>
                                              <a:dgm id="{83711047-8CE7-42D9-BD0C-E3A01459C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2000"/>
                            </p:stCondLst>
                            <p:childTnLst>
                              <p:par>
                                <p:cTn id="1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8B95FD9-C567-4EF7-BFB5-660DEFC28A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5">
                                            <p:graphicEl>
                                              <a:dgm id="{08B95FD9-C567-4EF7-BFB5-660DEFC28A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5">
                                            <p:graphicEl>
                                              <a:dgm id="{08B95FD9-C567-4EF7-BFB5-660DEFC28A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5">
                                            <p:graphicEl>
                                              <a:dgm id="{08B95FD9-C567-4EF7-BFB5-660DEFC28A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3000"/>
                            </p:stCondLst>
                            <p:childTnLst>
                              <p:par>
                                <p:cTn id="2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AF2BD65-A9C5-4A06-8B21-ABA115A53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5">
                                            <p:graphicEl>
                                              <a:dgm id="{0AF2BD65-A9C5-4A06-8B21-ABA115A530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5">
                                            <p:graphicEl>
                                              <a:dgm id="{0AF2BD65-A9C5-4A06-8B21-ABA115A53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5">
                                            <p:graphicEl>
                                              <a:dgm id="{0AF2BD65-A9C5-4A06-8B21-ABA115A53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4000"/>
                            </p:stCondLst>
                            <p:childTnLst>
                              <p:par>
                                <p:cTn id="2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00AC0DE-7F27-4F99-8B8E-6201AF9CD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5">
                                            <p:graphicEl>
                                              <a:dgm id="{D00AC0DE-7F27-4F99-8B8E-6201AF9CD9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">
                                            <p:graphicEl>
                                              <a:dgm id="{D00AC0DE-7F27-4F99-8B8E-6201AF9CD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5">
                                            <p:graphicEl>
                                              <a:dgm id="{D00AC0DE-7F27-4F99-8B8E-6201AF9CD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5000"/>
                            </p:stCondLst>
                            <p:childTnLst>
                              <p:par>
                                <p:cTn id="2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E90F182-CB80-4ECD-B268-727CFCE8C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5">
                                            <p:graphicEl>
                                              <a:dgm id="{CE90F182-CB80-4ECD-B268-727CFCE8C6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5">
                                            <p:graphicEl>
                                              <a:dgm id="{CE90F182-CB80-4ECD-B268-727CFCE8C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5">
                                            <p:graphicEl>
                                              <a:dgm id="{CE90F182-CB80-4ECD-B268-727CFCE8C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6000"/>
                            </p:stCondLst>
                            <p:childTnLst>
                              <p:par>
                                <p:cTn id="2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4D77677-EF6D-492B-BA14-C031A53EB5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5">
                                            <p:graphicEl>
                                              <a:dgm id="{A4D77677-EF6D-492B-BA14-C031A53EB5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5">
                                            <p:graphicEl>
                                              <a:dgm id="{A4D77677-EF6D-492B-BA14-C031A53EB5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5">
                                            <p:graphicEl>
                                              <a:dgm id="{A4D77677-EF6D-492B-BA14-C031A53EB5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37000"/>
                            </p:stCondLst>
                            <p:childTnLst>
                              <p:par>
                                <p:cTn id="2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F7DA8FE-8BD8-4C93-B370-2F4F5DE97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5">
                                            <p:graphicEl>
                                              <a:dgm id="{BF7DA8FE-8BD8-4C93-B370-2F4F5DE972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5">
                                            <p:graphicEl>
                                              <a:dgm id="{BF7DA8FE-8BD8-4C93-B370-2F4F5DE97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5">
                                            <p:graphicEl>
                                              <a:dgm id="{BF7DA8FE-8BD8-4C93-B370-2F4F5DE97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38000"/>
                            </p:stCondLst>
                            <p:childTnLst>
                              <p:par>
                                <p:cTn id="2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0C82EB8-5BD9-4B88-ACB0-FB8CEB85B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5">
                                            <p:graphicEl>
                                              <a:dgm id="{F0C82EB8-5BD9-4B88-ACB0-FB8CEB85BD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5">
                                            <p:graphicEl>
                                              <a:dgm id="{F0C82EB8-5BD9-4B88-ACB0-FB8CEB85B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5">
                                            <p:graphicEl>
                                              <a:dgm id="{F0C82EB8-5BD9-4B88-ACB0-FB8CEB85B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39000"/>
                            </p:stCondLst>
                            <p:childTnLst>
                              <p:par>
                                <p:cTn id="2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87427D7-84E9-43A9-99D9-B38222DE80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5">
                                            <p:graphicEl>
                                              <a:dgm id="{987427D7-84E9-43A9-99D9-B38222DE80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5">
                                            <p:graphicEl>
                                              <a:dgm id="{987427D7-84E9-43A9-99D9-B38222DE80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5">
                                            <p:graphicEl>
                                              <a:dgm id="{987427D7-84E9-43A9-99D9-B38222DE80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40000"/>
                            </p:stCondLst>
                            <p:childTnLst>
                              <p:par>
                                <p:cTn id="2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227DA28-847E-47DE-93A3-5033AC4B9E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5">
                                            <p:graphicEl>
                                              <a:dgm id="{2227DA28-847E-47DE-93A3-5033AC4B9E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5">
                                            <p:graphicEl>
                                              <a:dgm id="{2227DA28-847E-47DE-93A3-5033AC4B9E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5">
                                            <p:graphicEl>
                                              <a:dgm id="{2227DA28-847E-47DE-93A3-5033AC4B9E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41000"/>
                            </p:stCondLst>
                            <p:childTnLst>
                              <p:par>
                                <p:cTn id="2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1B6C3B0-A6BE-49BA-9254-F55DAD8C1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5">
                                            <p:graphicEl>
                                              <a:dgm id="{E1B6C3B0-A6BE-49BA-9254-F55DAD8C1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5">
                                            <p:graphicEl>
                                              <a:dgm id="{E1B6C3B0-A6BE-49BA-9254-F55DAD8C1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5">
                                            <p:graphicEl>
                                              <a:dgm id="{E1B6C3B0-A6BE-49BA-9254-F55DAD8C1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42000"/>
                            </p:stCondLst>
                            <p:childTnLst>
                              <p:par>
                                <p:cTn id="2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A00A168-EE70-4192-B4E1-2CA45D35E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5">
                                            <p:graphicEl>
                                              <a:dgm id="{0A00A168-EE70-4192-B4E1-2CA45D35ED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5">
                                            <p:graphicEl>
                                              <a:dgm id="{0A00A168-EE70-4192-B4E1-2CA45D35E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5">
                                            <p:graphicEl>
                                              <a:dgm id="{0A00A168-EE70-4192-B4E1-2CA45D35E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43000"/>
                            </p:stCondLst>
                            <p:childTnLst>
                              <p:par>
                                <p:cTn id="2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9A85381-58FA-4F18-AF3E-AB0D843F74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5">
                                            <p:graphicEl>
                                              <a:dgm id="{69A85381-58FA-4F18-AF3E-AB0D843F74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5">
                                            <p:graphicEl>
                                              <a:dgm id="{69A85381-58FA-4F18-AF3E-AB0D843F74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5">
                                            <p:graphicEl>
                                              <a:dgm id="{69A85381-58FA-4F18-AF3E-AB0D843F74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44000"/>
                            </p:stCondLst>
                            <p:childTnLst>
                              <p:par>
                                <p:cTn id="2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518242-ED80-4F4A-A2D3-C81EA54CA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15">
                                            <p:graphicEl>
                                              <a:dgm id="{EB518242-ED80-4F4A-A2D3-C81EA54CAA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5">
                                            <p:graphicEl>
                                              <a:dgm id="{EB518242-ED80-4F4A-A2D3-C81EA54CA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5">
                                            <p:graphicEl>
                                              <a:dgm id="{EB518242-ED80-4F4A-A2D3-C81EA54CA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45000"/>
                            </p:stCondLst>
                            <p:childTnLst>
                              <p:par>
                                <p:cTn id="2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70C7FC6-1A59-4F35-A13F-86AB58ACF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15">
                                            <p:graphicEl>
                                              <a:dgm id="{870C7FC6-1A59-4F35-A13F-86AB58ACFD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5">
                                            <p:graphicEl>
                                              <a:dgm id="{870C7FC6-1A59-4F35-A13F-86AB58ACF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5">
                                            <p:graphicEl>
                                              <a:dgm id="{870C7FC6-1A59-4F35-A13F-86AB58ACF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46000"/>
                            </p:stCondLst>
                            <p:childTnLst>
                              <p:par>
                                <p:cTn id="2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BD15821-9D5E-47C8-9C77-79EDC46A50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5">
                                            <p:graphicEl>
                                              <a:dgm id="{4BD15821-9D5E-47C8-9C77-79EDC46A50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5">
                                            <p:graphicEl>
                                              <a:dgm id="{4BD15821-9D5E-47C8-9C77-79EDC46A50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5">
                                            <p:graphicEl>
                                              <a:dgm id="{4BD15821-9D5E-47C8-9C77-79EDC46A50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47000"/>
                            </p:stCondLst>
                            <p:childTnLst>
                              <p:par>
                                <p:cTn id="2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01C5899-E33D-48B4-9742-4D09F9C37D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5">
                                            <p:graphicEl>
                                              <a:dgm id="{601C5899-E33D-48B4-9742-4D09F9C37D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5">
                                            <p:graphicEl>
                                              <a:dgm id="{601C5899-E33D-48B4-9742-4D09F9C37D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5">
                                            <p:graphicEl>
                                              <a:dgm id="{601C5899-E33D-48B4-9742-4D09F9C37D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48000"/>
                            </p:stCondLst>
                            <p:childTnLst>
                              <p:par>
                                <p:cTn id="2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9C337FA-5595-4FE0-B0AE-4E3283D1E2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5">
                                            <p:graphicEl>
                                              <a:dgm id="{F9C337FA-5595-4FE0-B0AE-4E3283D1E2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5">
                                            <p:graphicEl>
                                              <a:dgm id="{F9C337FA-5595-4FE0-B0AE-4E3283D1E2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5">
                                            <p:graphicEl>
                                              <a:dgm id="{F9C337FA-5595-4FE0-B0AE-4E3283D1E2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49000"/>
                            </p:stCondLst>
                            <p:childTnLst>
                              <p:par>
                                <p:cTn id="2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A3227BD-D964-4ABA-BF67-346B7F5E9D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5">
                                            <p:graphicEl>
                                              <a:dgm id="{EA3227BD-D964-4ABA-BF67-346B7F5E9D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5">
                                            <p:graphicEl>
                                              <a:dgm id="{EA3227BD-D964-4ABA-BF67-346B7F5E9D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5">
                                            <p:graphicEl>
                                              <a:dgm id="{EA3227BD-D964-4ABA-BF67-346B7F5E9D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00"/>
                            </p:stCondLst>
                            <p:childTnLst>
                              <p:par>
                                <p:cTn id="3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5F9604A-928A-4312-B8AF-73AF3D3EE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15">
                                            <p:graphicEl>
                                              <a:dgm id="{C5F9604A-928A-4312-B8AF-73AF3D3EE2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5">
                                            <p:graphicEl>
                                              <a:dgm id="{C5F9604A-928A-4312-B8AF-73AF3D3EE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5">
                                            <p:graphicEl>
                                              <a:dgm id="{C5F9604A-928A-4312-B8AF-73AF3D3EE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1000"/>
                            </p:stCondLst>
                            <p:childTnLst>
                              <p:par>
                                <p:cTn id="3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F4A532D-2261-4F32-B710-3F22D9A1CF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5">
                                            <p:graphicEl>
                                              <a:dgm id="{1F4A532D-2261-4F32-B710-3F22D9A1CF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5">
                                            <p:graphicEl>
                                              <a:dgm id="{1F4A532D-2261-4F32-B710-3F22D9A1CF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5">
                                            <p:graphicEl>
                                              <a:dgm id="{1F4A532D-2261-4F32-B710-3F22D9A1CF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2000"/>
                            </p:stCondLst>
                            <p:childTnLst>
                              <p:par>
                                <p:cTn id="3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010BE56-106E-4323-AA92-33F9CEA0F0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15">
                                            <p:graphicEl>
                                              <a:dgm id="{7010BE56-106E-4323-AA92-33F9CEA0F0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5">
                                            <p:graphicEl>
                                              <a:dgm id="{7010BE56-106E-4323-AA92-33F9CEA0F0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5">
                                            <p:graphicEl>
                                              <a:dgm id="{7010BE56-106E-4323-AA92-33F9CEA0F0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3000"/>
                            </p:stCondLst>
                            <p:childTnLst>
                              <p:par>
                                <p:cTn id="3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3500"/>
                            </p:stCondLst>
                            <p:childTnLst>
                              <p:par>
                                <p:cTn id="3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54500"/>
                            </p:stCondLst>
                            <p:childTnLst>
                              <p:par>
                                <p:cTn id="3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5500"/>
                            </p:stCondLst>
                            <p:childTnLst>
                              <p:par>
                                <p:cTn id="3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56500"/>
                            </p:stCondLst>
                            <p:childTnLst>
                              <p:par>
                                <p:cTn id="3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7500"/>
                            </p:stCondLst>
                            <p:childTnLst>
                              <p:par>
                                <p:cTn id="3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one"/>
        </p:bldSub>
      </p:bldGraphic>
      <p:bldP spid="3" grpId="0"/>
      <p:bldP spid="13" grpId="0"/>
      <p:bldP spid="14" grpId="0" animBg="1"/>
      <p:bldP spid="16" grpId="0"/>
      <p:bldP spid="18" grpId="0"/>
      <p:bldP spid="17" grpId="0"/>
      <p:bldP spid="2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D8076624-A7DF-FE01-82DF-35D445679F6C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407A2F-8532-F5A8-CCFE-99E7A6952B9F}"/>
              </a:ext>
            </a:extLst>
          </p:cNvPr>
          <p:cNvSpPr txBox="1"/>
          <p:nvPr/>
        </p:nvSpPr>
        <p:spPr>
          <a:xfrm>
            <a:off x="838200" y="3093871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Cada Linguagem tem Seu Propósito</a:t>
            </a:r>
          </a:p>
          <a:p>
            <a:pPr algn="ctr"/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(Novas Linguagens Simplificam o Trabalho)</a:t>
            </a:r>
          </a:p>
        </p:txBody>
      </p:sp>
      <p:pic>
        <p:nvPicPr>
          <p:cNvPr id="14338" name="Picture 2" descr="Python Programming Language icon PNG and SVG Vector Free Download">
            <a:extLst>
              <a:ext uri="{FF2B5EF4-FFF2-40B4-BE49-F238E27FC236}">
                <a16:creationId xmlns:a16="http://schemas.microsoft.com/office/drawing/2014/main" id="{42E8360D-6179-B730-EDB2-980FEF650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2" y="4582849"/>
            <a:ext cx="1521968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4F4EE37-45C4-656F-4F12-3DE35D0C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Quem é o Professor?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C4C83E-EDFD-0246-BB8D-5070B618B1F9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6089589-58B3-3299-D928-39F908EAA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9" name="Picture 2" descr="Androidland – Wikipédia, a enciclopédia livre">
            <a:extLst>
              <a:ext uri="{FF2B5EF4-FFF2-40B4-BE49-F238E27FC236}">
                <a16:creationId xmlns:a16="http://schemas.microsoft.com/office/drawing/2014/main" id="{E7E2F1FE-03AC-2D00-1A71-7BF760FFA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47D983E-1D0A-5AD1-8C53-22D07F3BFDC3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15194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2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E0974B-8E6C-CEEF-C009-1B8607B1F642}"/>
              </a:ext>
            </a:extLst>
          </p:cNvPr>
          <p:cNvSpPr txBox="1"/>
          <p:nvPr/>
        </p:nvSpPr>
        <p:spPr>
          <a:xfrm>
            <a:off x="374825" y="3142026"/>
            <a:ext cx="114423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Quais Linguagens Você Mais Utiliza?</a:t>
            </a:r>
          </a:p>
          <a:p>
            <a:pPr algn="ctr"/>
            <a:r>
              <a:rPr lang="pt-B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(Pode Ser Programação/Marcação)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B219D5-65DE-72E0-C8E8-16979244BDF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149DC38D-06B3-F921-C4B6-80B9BB60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Quem é Você?</a:t>
            </a:r>
          </a:p>
        </p:txBody>
      </p:sp>
      <p:pic>
        <p:nvPicPr>
          <p:cNvPr id="54274" name="Picture 2" descr="Html 5 - ícones de mídia social grátis">
            <a:extLst>
              <a:ext uri="{FF2B5EF4-FFF2-40B4-BE49-F238E27FC236}">
                <a16:creationId xmlns:a16="http://schemas.microsoft.com/office/drawing/2014/main" id="{CD5CA08A-617F-30CD-A49C-A146F369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01" y="4983112"/>
            <a:ext cx="1151173" cy="115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31F3F9C-D1C7-4BA7-9BBB-98488FDBC1DA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4718934-53BF-3494-DFB7-73DE70651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8" name="Picture 2" descr="Androidland – Wikipédia, a enciclopédia livre">
            <a:extLst>
              <a:ext uri="{FF2B5EF4-FFF2-40B4-BE49-F238E27FC236}">
                <a16:creationId xmlns:a16="http://schemas.microsoft.com/office/drawing/2014/main" id="{3005BCBC-03EC-A842-33EF-1D3940309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440249B-F8ED-C469-431F-C5801727D26D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4197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2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0DB290B-1C28-4A4C-AB0C-416E8BE984CA}"/>
              </a:ext>
            </a:extLst>
          </p:cNvPr>
          <p:cNvSpPr txBox="1">
            <a:spLocks/>
          </p:cNvSpPr>
          <p:nvPr/>
        </p:nvSpPr>
        <p:spPr>
          <a:xfrm>
            <a:off x="695400" y="8962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pt-BR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249188C2-FA0F-42A4-A078-2BA77249A46D}"/>
              </a:ext>
            </a:extLst>
          </p:cNvPr>
          <p:cNvGraphicFramePr/>
          <p:nvPr/>
        </p:nvGraphicFramePr>
        <p:xfrm>
          <a:off x="1169787" y="1758835"/>
          <a:ext cx="10722271" cy="3789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Seta: da Esquerda para a Direita 9">
            <a:extLst>
              <a:ext uri="{FF2B5EF4-FFF2-40B4-BE49-F238E27FC236}">
                <a16:creationId xmlns:a16="http://schemas.microsoft.com/office/drawing/2014/main" id="{5810B35F-6118-76BB-D1F1-BCAB03B83E0B}"/>
              </a:ext>
            </a:extLst>
          </p:cNvPr>
          <p:cNvSpPr/>
          <p:nvPr/>
        </p:nvSpPr>
        <p:spPr>
          <a:xfrm>
            <a:off x="1393650" y="2294173"/>
            <a:ext cx="9360149" cy="678124"/>
          </a:xfrm>
          <a:prstGeom prst="leftRightArrow">
            <a:avLst>
              <a:gd name="adj1" fmla="val 0"/>
              <a:gd name="adj2" fmla="val 50000"/>
            </a:avLst>
          </a:prstGeom>
          <a:ln>
            <a:solidFill>
              <a:srgbClr val="F0810F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2E9F44-5108-66A1-0A33-73810191C494}"/>
              </a:ext>
            </a:extLst>
          </p:cNvPr>
          <p:cNvSpPr txBox="1"/>
          <p:nvPr/>
        </p:nvSpPr>
        <p:spPr>
          <a:xfrm>
            <a:off x="1991668" y="2218037"/>
            <a:ext cx="614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2005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E03AE3-1DDF-E7E6-2443-52B197C37EFD}"/>
              </a:ext>
            </a:extLst>
          </p:cNvPr>
          <p:cNvSpPr txBox="1"/>
          <p:nvPr/>
        </p:nvSpPr>
        <p:spPr>
          <a:xfrm>
            <a:off x="9463856" y="2226722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2020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61AC12C-1A76-6A8B-0FC5-FAB7A13243A8}"/>
              </a:ext>
            </a:extLst>
          </p:cNvPr>
          <p:cNvSpPr txBox="1"/>
          <p:nvPr/>
        </p:nvSpPr>
        <p:spPr>
          <a:xfrm>
            <a:off x="5833942" y="2212565"/>
            <a:ext cx="614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2010</a:t>
            </a:r>
            <a:endParaRPr lang="pt-BR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0A7E26A0-DB48-7ECC-66D9-6EE28BFB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Frameworks de Desenvolvimento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214BF5-B15F-E61A-F6AF-82B3D3688B7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10A08BB-F31A-E33E-10F2-719D6D08E75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76DAC04-1302-89A0-DC33-CFE9299417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6824" y="405375"/>
            <a:ext cx="1091957" cy="1739043"/>
          </a:xfrm>
          <a:prstGeom prst="rect">
            <a:avLst/>
          </a:prstGeom>
        </p:spPr>
      </p:pic>
      <p:pic>
        <p:nvPicPr>
          <p:cNvPr id="4" name="Picture 2" descr="Androidland – Wikipédia, a enciclopédia livre">
            <a:extLst>
              <a:ext uri="{FF2B5EF4-FFF2-40B4-BE49-F238E27FC236}">
                <a16:creationId xmlns:a16="http://schemas.microsoft.com/office/drawing/2014/main" id="{A16D01DB-B571-E3B8-A183-6E1EFB4A8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036" y="5128591"/>
            <a:ext cx="1053746" cy="123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718BB9A-4FF5-8EFE-138C-84833A7D26DC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140463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E004CF2-4EA3-40B4-8D12-0907A5EED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graphicEl>
                                              <a:dgm id="{5E004CF2-4EA3-40B4-8D12-0907A5EED1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graphicEl>
                                              <a:dgm id="{5E004CF2-4EA3-40B4-8D12-0907A5EED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graphicEl>
                                              <a:dgm id="{5E004CF2-4EA3-40B4-8D12-0907A5EED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B3D7D32-7EB1-4F43-B330-1E698AAA07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>
                                            <p:graphicEl>
                                              <a:dgm id="{0B3D7D32-7EB1-4F43-B330-1E698AAA07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>
                                            <p:graphicEl>
                                              <a:dgm id="{0B3D7D32-7EB1-4F43-B330-1E698AAA07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graphicEl>
                                              <a:dgm id="{0B3D7D32-7EB1-4F43-B330-1E698AAA07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B12A26A-5F66-4ED2-BAD1-0B7BFB601D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>
                                            <p:graphicEl>
                                              <a:dgm id="{FB12A26A-5F66-4ED2-BAD1-0B7BFB601D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>
                                            <p:graphicEl>
                                              <a:dgm id="{FB12A26A-5F66-4ED2-BAD1-0B7BFB601D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>
                                            <p:graphicEl>
                                              <a:dgm id="{FB12A26A-5F66-4ED2-BAD1-0B7BFB601D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379EB13-B780-48B7-8C49-6E0F8CA483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>
                                            <p:graphicEl>
                                              <a:dgm id="{3379EB13-B780-48B7-8C49-6E0F8CA483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>
                                            <p:graphicEl>
                                              <a:dgm id="{3379EB13-B780-48B7-8C49-6E0F8CA483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>
                                            <p:graphicEl>
                                              <a:dgm id="{3379EB13-B780-48B7-8C49-6E0F8CA483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3BA00D5-A805-4F96-B4E3-A504E7BECC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>
                                            <p:graphicEl>
                                              <a:dgm id="{B3BA00D5-A805-4F96-B4E3-A504E7BECC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>
                                            <p:graphicEl>
                                              <a:dgm id="{B3BA00D5-A805-4F96-B4E3-A504E7BECC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graphicEl>
                                              <a:dgm id="{B3BA00D5-A805-4F96-B4E3-A504E7BECC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C1E10DB-8E41-4DB3-81A1-372AC79D09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>
                                            <p:graphicEl>
                                              <a:dgm id="{3C1E10DB-8E41-4DB3-81A1-372AC79D09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graphicEl>
                                              <a:dgm id="{3C1E10DB-8E41-4DB3-81A1-372AC79D09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graphicEl>
                                              <a:dgm id="{3C1E10DB-8E41-4DB3-81A1-372AC79D09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3FF454F-0045-4F39-9C92-1AF0AE914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>
                                            <p:graphicEl>
                                              <a:dgm id="{33FF454F-0045-4F39-9C92-1AF0AE9143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graphicEl>
                                              <a:dgm id="{33FF454F-0045-4F39-9C92-1AF0AE914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>
                                            <p:graphicEl>
                                              <a:dgm id="{33FF454F-0045-4F39-9C92-1AF0AE914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D2637B2-EDA8-4D6D-AAA4-E02CB9251A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>
                                            <p:graphicEl>
                                              <a:dgm id="{1D2637B2-EDA8-4D6D-AAA4-E02CB9251A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>
                                            <p:graphicEl>
                                              <a:dgm id="{1D2637B2-EDA8-4D6D-AAA4-E02CB9251A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>
                                            <p:graphicEl>
                                              <a:dgm id="{1D2637B2-EDA8-4D6D-AAA4-E02CB9251A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E72DCCD-0C3A-4CEB-8B87-8275BD2E4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>
                                            <p:graphicEl>
                                              <a:dgm id="{8E72DCCD-0C3A-4CEB-8B87-8275BD2E49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>
                                            <p:graphicEl>
                                              <a:dgm id="{8E72DCCD-0C3A-4CEB-8B87-8275BD2E4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>
                                            <p:graphicEl>
                                              <a:dgm id="{8E72DCCD-0C3A-4CEB-8B87-8275BD2E4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F4092E5-9F89-476B-9255-1491D6E4E1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>
                                            <p:graphicEl>
                                              <a:dgm id="{8F4092E5-9F89-476B-9255-1491D6E4E1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>
                                            <p:graphicEl>
                                              <a:dgm id="{8F4092E5-9F89-476B-9255-1491D6E4E1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>
                                            <p:graphicEl>
                                              <a:dgm id="{8F4092E5-9F89-476B-9255-1491D6E4E1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1B09DB7-6291-43A0-8556-C98A7BC5D5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>
                                            <p:graphicEl>
                                              <a:dgm id="{61B09DB7-6291-43A0-8556-C98A7BC5D5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>
                                            <p:graphicEl>
                                              <a:dgm id="{61B09DB7-6291-43A0-8556-C98A7BC5D5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>
                                            <p:graphicEl>
                                              <a:dgm id="{61B09DB7-6291-43A0-8556-C98A7BC5D5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4AEFD5E-1360-466B-B960-DBAA5E6664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>
                                            <p:graphicEl>
                                              <a:dgm id="{54AEFD5E-1360-466B-B960-DBAA5E6664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>
                                            <p:graphicEl>
                                              <a:dgm id="{54AEFD5E-1360-466B-B960-DBAA5E6664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>
                                            <p:graphicEl>
                                              <a:dgm id="{54AEFD5E-1360-466B-B960-DBAA5E6664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F20E21C-F557-4C9F-BE0E-1C87F24258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5">
                                            <p:graphicEl>
                                              <a:dgm id="{2F20E21C-F557-4C9F-BE0E-1C87F24258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>
                                            <p:graphicEl>
                                              <a:dgm id="{2F20E21C-F557-4C9F-BE0E-1C87F24258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>
                                            <p:graphicEl>
                                              <a:dgm id="{2F20E21C-F557-4C9F-BE0E-1C87F24258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C34CA60-6701-4F81-827E-7399AEB2F5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5">
                                            <p:graphicEl>
                                              <a:dgm id="{EC34CA60-6701-4F81-827E-7399AEB2F5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>
                                            <p:graphicEl>
                                              <a:dgm id="{EC34CA60-6701-4F81-827E-7399AEB2F5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>
                                            <p:graphicEl>
                                              <a:dgm id="{EC34CA60-6701-4F81-827E-7399AEB2F5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6DF2752-B413-42D2-A905-02008B42D2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">
                                            <p:graphicEl>
                                              <a:dgm id="{36DF2752-B413-42D2-A905-02008B42D2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>
                                            <p:graphicEl>
                                              <a:dgm id="{36DF2752-B413-42D2-A905-02008B42D2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>
                                            <p:graphicEl>
                                              <a:dgm id="{36DF2752-B413-42D2-A905-02008B42D2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7F15FDD-2831-4713-8FB6-A6F82CB49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>
                                            <p:graphicEl>
                                              <a:dgm id="{F7F15FDD-2831-4713-8FB6-A6F82CB497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>
                                            <p:graphicEl>
                                              <a:dgm id="{F7F15FDD-2831-4713-8FB6-A6F82CB49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>
                                            <p:graphicEl>
                                              <a:dgm id="{F7F15FDD-2831-4713-8FB6-A6F82CB49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2DE324F-33B9-4253-9FCA-A7B3AB341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5">
                                            <p:graphicEl>
                                              <a:dgm id="{32DE324F-33B9-4253-9FCA-A7B3AB341D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">
                                            <p:graphicEl>
                                              <a:dgm id="{32DE324F-33B9-4253-9FCA-A7B3AB341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">
                                            <p:graphicEl>
                                              <a:dgm id="{32DE324F-33B9-4253-9FCA-A7B3AB341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3C4E39E-5C40-48B5-97D4-DBC6034273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5">
                                            <p:graphicEl>
                                              <a:dgm id="{23C4E39E-5C40-48B5-97D4-DBC6034273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5">
                                            <p:graphicEl>
                                              <a:dgm id="{23C4E39E-5C40-48B5-97D4-DBC6034273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5">
                                            <p:graphicEl>
                                              <a:dgm id="{23C4E39E-5C40-48B5-97D4-DBC6034273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8A35F6B-32B2-4D0B-9EF6-176D93E90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5">
                                            <p:graphicEl>
                                              <a:dgm id="{38A35F6B-32B2-4D0B-9EF6-176D93E900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">
                                            <p:graphicEl>
                                              <a:dgm id="{38A35F6B-32B2-4D0B-9EF6-176D93E90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">
                                            <p:graphicEl>
                                              <a:dgm id="{38A35F6B-32B2-4D0B-9EF6-176D93E90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216FEEB-CEB1-4FDB-9B13-19417E5BA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5">
                                            <p:graphicEl>
                                              <a:dgm id="{D216FEEB-CEB1-4FDB-9B13-19417E5BA6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">
                                            <p:graphicEl>
                                              <a:dgm id="{D216FEEB-CEB1-4FDB-9B13-19417E5BA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5">
                                            <p:graphicEl>
                                              <a:dgm id="{D216FEEB-CEB1-4FDB-9B13-19417E5BA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4EC0996-2AF7-4AB6-9820-63C75BB3EF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5">
                                            <p:graphicEl>
                                              <a:dgm id="{34EC0996-2AF7-4AB6-9820-63C75BB3EF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">
                                            <p:graphicEl>
                                              <a:dgm id="{34EC0996-2AF7-4AB6-9820-63C75BB3EF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5">
                                            <p:graphicEl>
                                              <a:dgm id="{34EC0996-2AF7-4AB6-9820-63C75BB3EF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1000"/>
                            </p:stCondLst>
                            <p:childTnLst>
                              <p:par>
                                <p:cTn id="1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80E11FF-AB9D-4AB2-9B15-916113F5F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5">
                                            <p:graphicEl>
                                              <a:dgm id="{480E11FF-AB9D-4AB2-9B15-916113F5FF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5">
                                            <p:graphicEl>
                                              <a:dgm id="{480E11FF-AB9D-4AB2-9B15-916113F5F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5">
                                            <p:graphicEl>
                                              <a:dgm id="{480E11FF-AB9D-4AB2-9B15-916113F5F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20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6D9AF38-A033-448B-98D1-3FB3D5A1B9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5">
                                            <p:graphicEl>
                                              <a:dgm id="{F6D9AF38-A033-448B-98D1-3FB3D5A1B9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">
                                            <p:graphicEl>
                                              <a:dgm id="{F6D9AF38-A033-448B-98D1-3FB3D5A1B9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5">
                                            <p:graphicEl>
                                              <a:dgm id="{F6D9AF38-A033-448B-98D1-3FB3D5A1B9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3000"/>
                            </p:stCondLst>
                            <p:childTnLst>
                              <p:par>
                                <p:cTn id="1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83093F6-FFEA-46EA-AFFD-0D3431F02E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5">
                                            <p:graphicEl>
                                              <a:dgm id="{583093F6-FFEA-46EA-AFFD-0D3431F02E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">
                                            <p:graphicEl>
                                              <a:dgm id="{583093F6-FFEA-46EA-AFFD-0D3431F02E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">
                                            <p:graphicEl>
                                              <a:dgm id="{583093F6-FFEA-46EA-AFFD-0D3431F02E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4000"/>
                            </p:stCondLst>
                            <p:childTnLst>
                              <p:par>
                                <p:cTn id="1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49FCEA3-186A-44CC-97EF-3CBB7A8C81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5">
                                            <p:graphicEl>
                                              <a:dgm id="{649FCEA3-186A-44CC-97EF-3CBB7A8C81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5">
                                            <p:graphicEl>
                                              <a:dgm id="{649FCEA3-186A-44CC-97EF-3CBB7A8C81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5">
                                            <p:graphicEl>
                                              <a:dgm id="{649FCEA3-186A-44CC-97EF-3CBB7A8C81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0"/>
                            </p:stCondLst>
                            <p:childTnLst>
                              <p:par>
                                <p:cTn id="1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20C1F45-2411-4BEE-A9E2-B6D8F1FD1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5">
                                            <p:graphicEl>
                                              <a:dgm id="{D20C1F45-2411-4BEE-A9E2-B6D8F1FD15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5">
                                            <p:graphicEl>
                                              <a:dgm id="{D20C1F45-2411-4BEE-A9E2-B6D8F1FD1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5">
                                            <p:graphicEl>
                                              <a:dgm id="{D20C1F45-2411-4BEE-A9E2-B6D8F1FD1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6000"/>
                            </p:stCondLst>
                            <p:childTnLst>
                              <p:par>
                                <p:cTn id="1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75C3872-749F-4401-BA28-00E515080C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5">
                                            <p:graphicEl>
                                              <a:dgm id="{075C3872-749F-4401-BA28-00E515080C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5">
                                            <p:graphicEl>
                                              <a:dgm id="{075C3872-749F-4401-BA28-00E515080C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5">
                                            <p:graphicEl>
                                              <a:dgm id="{075C3872-749F-4401-BA28-00E515080C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7000"/>
                            </p:stCondLst>
                            <p:childTnLst>
                              <p:par>
                                <p:cTn id="1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CC9B0C8-7824-48DC-B58D-4648DDC28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5">
                                            <p:graphicEl>
                                              <a:dgm id="{FCC9B0C8-7824-48DC-B58D-4648DDC28D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5">
                                            <p:graphicEl>
                                              <a:dgm id="{FCC9B0C8-7824-48DC-B58D-4648DDC28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5">
                                            <p:graphicEl>
                                              <a:dgm id="{FCC9B0C8-7824-48DC-B58D-4648DDC28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1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B99C6D2-2A00-4B89-9325-6DDE3CA91C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5">
                                            <p:graphicEl>
                                              <a:dgm id="{8B99C6D2-2A00-4B89-9325-6DDE3CA91C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5">
                                            <p:graphicEl>
                                              <a:dgm id="{8B99C6D2-2A00-4B89-9325-6DDE3CA91C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5">
                                            <p:graphicEl>
                                              <a:dgm id="{8B99C6D2-2A00-4B89-9325-6DDE3CA91C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9000"/>
                            </p:stCondLst>
                            <p:childTnLst>
                              <p:par>
                                <p:cTn id="1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29EA137-BB0B-4362-A26C-F438CB19A3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5">
                                            <p:graphicEl>
                                              <a:dgm id="{D29EA137-BB0B-4362-A26C-F438CB19A3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5">
                                            <p:graphicEl>
                                              <a:dgm id="{D29EA137-BB0B-4362-A26C-F438CB19A3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5">
                                            <p:graphicEl>
                                              <a:dgm id="{D29EA137-BB0B-4362-A26C-F438CB19A3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0"/>
                            </p:stCondLst>
                            <p:childTnLst>
                              <p:par>
                                <p:cTn id="1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5D2393E-2A5F-48C9-AFA3-33C1551DA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5">
                                            <p:graphicEl>
                                              <a:dgm id="{F5D2393E-2A5F-48C9-AFA3-33C1551DA9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5">
                                            <p:graphicEl>
                                              <a:dgm id="{F5D2393E-2A5F-48C9-AFA3-33C1551DA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5">
                                            <p:graphicEl>
                                              <a:dgm id="{F5D2393E-2A5F-48C9-AFA3-33C1551DA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1000"/>
                            </p:stCondLst>
                            <p:childTnLst>
                              <p:par>
                                <p:cTn id="1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BEA980B-317A-4E5A-8645-C173039492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5">
                                            <p:graphicEl>
                                              <a:dgm id="{BBEA980B-317A-4E5A-8645-C173039492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5">
                                            <p:graphicEl>
                                              <a:dgm id="{BBEA980B-317A-4E5A-8645-C173039492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5">
                                            <p:graphicEl>
                                              <a:dgm id="{BBEA980B-317A-4E5A-8645-C173039492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2000"/>
                            </p:stCondLst>
                            <p:childTnLst>
                              <p:par>
                                <p:cTn id="1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F8B0705-B892-4F1F-BF81-B8F2A5C492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5">
                                            <p:graphicEl>
                                              <a:dgm id="{8F8B0705-B892-4F1F-BF81-B8F2A5C492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5">
                                            <p:graphicEl>
                                              <a:dgm id="{8F8B0705-B892-4F1F-BF81-B8F2A5C492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5">
                                            <p:graphicEl>
                                              <a:dgm id="{8F8B0705-B892-4F1F-BF81-B8F2A5C492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3000"/>
                            </p:stCondLst>
                            <p:childTnLst>
                              <p:par>
                                <p:cTn id="2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1CD7D10-E4C1-426F-96AB-983C658C3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5">
                                            <p:graphicEl>
                                              <a:dgm id="{41CD7D10-E4C1-426F-96AB-983C658C37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5">
                                            <p:graphicEl>
                                              <a:dgm id="{41CD7D10-E4C1-426F-96AB-983C658C3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5">
                                            <p:graphicEl>
                                              <a:dgm id="{41CD7D10-E4C1-426F-96AB-983C658C3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4000"/>
                            </p:stCondLst>
                            <p:childTnLst>
                              <p:par>
                                <p:cTn id="2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4E887AE-6BC4-4741-BD2E-098377B67E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5">
                                            <p:graphicEl>
                                              <a:dgm id="{24E887AE-6BC4-4741-BD2E-098377B67E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">
                                            <p:graphicEl>
                                              <a:dgm id="{24E887AE-6BC4-4741-BD2E-098377B67E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5">
                                            <p:graphicEl>
                                              <a:dgm id="{24E887AE-6BC4-4741-BD2E-098377B67E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5000"/>
                            </p:stCondLst>
                            <p:childTnLst>
                              <p:par>
                                <p:cTn id="2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8F4DB65-ABE7-4805-8663-3C1BC17AF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5">
                                            <p:graphicEl>
                                              <a:dgm id="{28F4DB65-ABE7-4805-8663-3C1BC17AF1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5">
                                            <p:graphicEl>
                                              <a:dgm id="{28F4DB65-ABE7-4805-8663-3C1BC17AF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5">
                                            <p:graphicEl>
                                              <a:dgm id="{28F4DB65-ABE7-4805-8663-3C1BC17AF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6000"/>
                            </p:stCondLst>
                            <p:childTnLst>
                              <p:par>
                                <p:cTn id="2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3AC74AA-B473-4823-A1B6-68B054912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5">
                                            <p:graphicEl>
                                              <a:dgm id="{F3AC74AA-B473-4823-A1B6-68B054912B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5">
                                            <p:graphicEl>
                                              <a:dgm id="{F3AC74AA-B473-4823-A1B6-68B054912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5">
                                            <p:graphicEl>
                                              <a:dgm id="{F3AC74AA-B473-4823-A1B6-68B054912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37000"/>
                            </p:stCondLst>
                            <p:childTnLst>
                              <p:par>
                                <p:cTn id="2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6F2D0F1-C7EB-4A49-A2B3-1062107DD4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5">
                                            <p:graphicEl>
                                              <a:dgm id="{C6F2D0F1-C7EB-4A49-A2B3-1062107DD4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5">
                                            <p:graphicEl>
                                              <a:dgm id="{C6F2D0F1-C7EB-4A49-A2B3-1062107DD4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5">
                                            <p:graphicEl>
                                              <a:dgm id="{C6F2D0F1-C7EB-4A49-A2B3-1062107DD4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38000"/>
                            </p:stCondLst>
                            <p:childTnLst>
                              <p:par>
                                <p:cTn id="2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78D354D-35F6-4B74-9691-ECC2CE3FD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5">
                                            <p:graphicEl>
                                              <a:dgm id="{078D354D-35F6-4B74-9691-ECC2CE3FD6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5">
                                            <p:graphicEl>
                                              <a:dgm id="{078D354D-35F6-4B74-9691-ECC2CE3FD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5">
                                            <p:graphicEl>
                                              <a:dgm id="{078D354D-35F6-4B74-9691-ECC2CE3FD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39000"/>
                            </p:stCondLst>
                            <p:childTnLst>
                              <p:par>
                                <p:cTn id="2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59F599D-90E5-4B85-9231-BBD4049354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5">
                                            <p:graphicEl>
                                              <a:dgm id="{159F599D-90E5-4B85-9231-BBD4049354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5">
                                            <p:graphicEl>
                                              <a:dgm id="{159F599D-90E5-4B85-9231-BBD4049354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5">
                                            <p:graphicEl>
                                              <a:dgm id="{159F599D-90E5-4B85-9231-BBD4049354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40000"/>
                            </p:stCondLst>
                            <p:childTnLst>
                              <p:par>
                                <p:cTn id="2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3DE3FB8-B09B-4F9A-B1CD-6A024E072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5">
                                            <p:graphicEl>
                                              <a:dgm id="{43DE3FB8-B09B-4F9A-B1CD-6A024E0727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5">
                                            <p:graphicEl>
                                              <a:dgm id="{43DE3FB8-B09B-4F9A-B1CD-6A024E072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5">
                                            <p:graphicEl>
                                              <a:dgm id="{43DE3FB8-B09B-4F9A-B1CD-6A024E072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41000"/>
                            </p:stCondLst>
                            <p:childTnLst>
                              <p:par>
                                <p:cTn id="2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2D33690-2A5E-4596-9D10-90397A42E1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5">
                                            <p:graphicEl>
                                              <a:dgm id="{32D33690-2A5E-4596-9D10-90397A42E1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5">
                                            <p:graphicEl>
                                              <a:dgm id="{32D33690-2A5E-4596-9D10-90397A42E1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5">
                                            <p:graphicEl>
                                              <a:dgm id="{32D33690-2A5E-4596-9D10-90397A42E1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42000"/>
                            </p:stCondLst>
                            <p:childTnLst>
                              <p:par>
                                <p:cTn id="2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E1377F-3959-416A-85E5-72B74ACF43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5">
                                            <p:graphicEl>
                                              <a:dgm id="{E9E1377F-3959-416A-85E5-72B74ACF43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5">
                                            <p:graphicEl>
                                              <a:dgm id="{E9E1377F-3959-416A-85E5-72B74ACF43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5">
                                            <p:graphicEl>
                                              <a:dgm id="{E9E1377F-3959-416A-85E5-72B74ACF43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43000"/>
                            </p:stCondLst>
                            <p:childTnLst>
                              <p:par>
                                <p:cTn id="2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D1554D5-BDD3-4A8B-A47F-5EEEDBA6B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5">
                                            <p:graphicEl>
                                              <a:dgm id="{ED1554D5-BDD3-4A8B-A47F-5EEEDBA6B2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5">
                                            <p:graphicEl>
                                              <a:dgm id="{ED1554D5-BDD3-4A8B-A47F-5EEEDBA6B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5">
                                            <p:graphicEl>
                                              <a:dgm id="{ED1554D5-BDD3-4A8B-A47F-5EEEDBA6B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44000"/>
                            </p:stCondLst>
                            <p:childTnLst>
                              <p:par>
                                <p:cTn id="2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1D2D240-36EB-4BCB-B1B9-5668AE9F6C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15">
                                            <p:graphicEl>
                                              <a:dgm id="{21D2D240-36EB-4BCB-B1B9-5668AE9F6C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5">
                                            <p:graphicEl>
                                              <a:dgm id="{21D2D240-36EB-4BCB-B1B9-5668AE9F6C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5">
                                            <p:graphicEl>
                                              <a:dgm id="{21D2D240-36EB-4BCB-B1B9-5668AE9F6C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45000"/>
                            </p:stCondLst>
                            <p:childTnLst>
                              <p:par>
                                <p:cTn id="2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4CD6424-BD9C-442C-BCBE-5AAE4CA3C8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15">
                                            <p:graphicEl>
                                              <a:dgm id="{54CD6424-BD9C-442C-BCBE-5AAE4CA3C8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5">
                                            <p:graphicEl>
                                              <a:dgm id="{54CD6424-BD9C-442C-BCBE-5AAE4CA3C8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5">
                                            <p:graphicEl>
                                              <a:dgm id="{54CD6424-BD9C-442C-BCBE-5AAE4CA3C8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46000"/>
                            </p:stCondLst>
                            <p:childTnLst>
                              <p:par>
                                <p:cTn id="2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7436A31-9DFE-4711-8C3D-9917448985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5">
                                            <p:graphicEl>
                                              <a:dgm id="{07436A31-9DFE-4711-8C3D-9917448985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5">
                                            <p:graphicEl>
                                              <a:dgm id="{07436A31-9DFE-4711-8C3D-9917448985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5">
                                            <p:graphicEl>
                                              <a:dgm id="{07436A31-9DFE-4711-8C3D-9917448985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47000"/>
                            </p:stCondLst>
                            <p:childTnLst>
                              <p:par>
                                <p:cTn id="2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01952E9-749C-42BF-802E-129D3F1EFC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5">
                                            <p:graphicEl>
                                              <a:dgm id="{801952E9-749C-42BF-802E-129D3F1EFC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5">
                                            <p:graphicEl>
                                              <a:dgm id="{801952E9-749C-42BF-802E-129D3F1EFC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5">
                                            <p:graphicEl>
                                              <a:dgm id="{801952E9-749C-42BF-802E-129D3F1EFC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48000"/>
                            </p:stCondLst>
                            <p:childTnLst>
                              <p:par>
                                <p:cTn id="2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AAA1F39-46B0-4826-95EA-86EBA2DE17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5">
                                            <p:graphicEl>
                                              <a:dgm id="{FAAA1F39-46B0-4826-95EA-86EBA2DE17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5">
                                            <p:graphicEl>
                                              <a:dgm id="{FAAA1F39-46B0-4826-95EA-86EBA2DE17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5">
                                            <p:graphicEl>
                                              <a:dgm id="{FAAA1F39-46B0-4826-95EA-86EBA2DE17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49000"/>
                            </p:stCondLst>
                            <p:childTnLst>
                              <p:par>
                                <p:cTn id="2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DB0E320-545F-44C9-B991-9D60F677AE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5">
                                            <p:graphicEl>
                                              <a:dgm id="{ADB0E320-545F-44C9-B991-9D60F677AE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5">
                                            <p:graphicEl>
                                              <a:dgm id="{ADB0E320-545F-44C9-B991-9D60F677AE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5">
                                            <p:graphicEl>
                                              <a:dgm id="{ADB0E320-545F-44C9-B991-9D60F677AE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00"/>
                            </p:stCondLst>
                            <p:childTnLst>
                              <p:par>
                                <p:cTn id="3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A0A1DEC-3951-4090-9E97-A3C02EB50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15">
                                            <p:graphicEl>
                                              <a:dgm id="{EA0A1DEC-3951-4090-9E97-A3C02EB50D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5">
                                            <p:graphicEl>
                                              <a:dgm id="{EA0A1DEC-3951-4090-9E97-A3C02EB50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5">
                                            <p:graphicEl>
                                              <a:dgm id="{EA0A1DEC-3951-4090-9E97-A3C02EB50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1000"/>
                            </p:stCondLst>
                            <p:childTnLst>
                              <p:par>
                                <p:cTn id="3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E0FBF2A-6DB6-4A12-B36B-C9A3CDFAA1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5">
                                            <p:graphicEl>
                                              <a:dgm id="{7E0FBF2A-6DB6-4A12-B36B-C9A3CDFAA1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5">
                                            <p:graphicEl>
                                              <a:dgm id="{7E0FBF2A-6DB6-4A12-B36B-C9A3CDFAA1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5">
                                            <p:graphicEl>
                                              <a:dgm id="{7E0FBF2A-6DB6-4A12-B36B-C9A3CDFAA1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2000"/>
                            </p:stCondLst>
                            <p:childTnLst>
                              <p:par>
                                <p:cTn id="3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7C459E7-B024-4088-84B8-9253141337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15">
                                            <p:graphicEl>
                                              <a:dgm id="{B7C459E7-B024-4088-84B8-9253141337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5">
                                            <p:graphicEl>
                                              <a:dgm id="{B7C459E7-B024-4088-84B8-9253141337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5">
                                            <p:graphicEl>
                                              <a:dgm id="{B7C459E7-B024-4088-84B8-9253141337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3000"/>
                            </p:stCondLst>
                            <p:childTnLst>
                              <p:par>
                                <p:cTn id="3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874B588-C588-4FF7-A017-58B0BCC65C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15">
                                            <p:graphicEl>
                                              <a:dgm id="{1874B588-C588-4FF7-A017-58B0BCC65C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5">
                                            <p:graphicEl>
                                              <a:dgm id="{1874B588-C588-4FF7-A017-58B0BCC65C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5">
                                            <p:graphicEl>
                                              <a:dgm id="{1874B588-C588-4FF7-A017-58B0BCC65C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4000"/>
                            </p:stCondLst>
                            <p:childTnLst>
                              <p:par>
                                <p:cTn id="3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B9A6693-E782-4080-A467-2F9E1B657D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5">
                                            <p:graphicEl>
                                              <a:dgm id="{9B9A6693-E782-4080-A467-2F9E1B657D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5">
                                            <p:graphicEl>
                                              <a:dgm id="{9B9A6693-E782-4080-A467-2F9E1B657D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5">
                                            <p:graphicEl>
                                              <a:dgm id="{9B9A6693-E782-4080-A467-2F9E1B657D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5000"/>
                            </p:stCondLst>
                            <p:childTnLst>
                              <p:par>
                                <p:cTn id="3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CA783DE-23F5-43C0-B381-A4748ECA9F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5">
                                            <p:graphicEl>
                                              <a:dgm id="{FCA783DE-23F5-43C0-B381-A4748ECA9F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5">
                                            <p:graphicEl>
                                              <a:dgm id="{FCA783DE-23F5-43C0-B381-A4748ECA9F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5">
                                            <p:graphicEl>
                                              <a:dgm id="{FCA783DE-23F5-43C0-B381-A4748ECA9F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6000"/>
                            </p:stCondLst>
                            <p:childTnLst>
                              <p:par>
                                <p:cTn id="3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5BA3011-C220-4737-95A3-9D2DD4295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5">
                                            <p:graphicEl>
                                              <a:dgm id="{15BA3011-C220-4737-95A3-9D2DD42959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5">
                                            <p:graphicEl>
                                              <a:dgm id="{15BA3011-C220-4737-95A3-9D2DD4295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5">
                                            <p:graphicEl>
                                              <a:dgm id="{15BA3011-C220-4737-95A3-9D2DD4295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7000"/>
                            </p:stCondLst>
                            <p:childTnLst>
                              <p:par>
                                <p:cTn id="3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707E3E0-0877-47E7-930B-A1059AF584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0"/>
                                        <p:tgtEl>
                                          <p:spTgt spid="15">
                                            <p:graphicEl>
                                              <a:dgm id="{D707E3E0-0877-47E7-930B-A1059AF584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5">
                                            <p:graphicEl>
                                              <a:dgm id="{D707E3E0-0877-47E7-930B-A1059AF584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5">
                                            <p:graphicEl>
                                              <a:dgm id="{D707E3E0-0877-47E7-930B-A1059AF584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8000"/>
                            </p:stCondLst>
                            <p:childTnLst>
                              <p:par>
                                <p:cTn id="3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3227AFC-13F1-4F21-A305-767ECF95E0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5">
                                            <p:graphicEl>
                                              <a:dgm id="{F3227AFC-13F1-4F21-A305-767ECF95E0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5">
                                            <p:graphicEl>
                                              <a:dgm id="{F3227AFC-13F1-4F21-A305-767ECF95E0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5">
                                            <p:graphicEl>
                                              <a:dgm id="{F3227AFC-13F1-4F21-A305-767ECF95E0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59000"/>
                            </p:stCondLst>
                            <p:childTnLst>
                              <p:par>
                                <p:cTn id="3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AB5FFE3-68D3-49D9-9A0F-64B5FDE270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15">
                                            <p:graphicEl>
                                              <a:dgm id="{0AB5FFE3-68D3-49D9-9A0F-64B5FDE270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5">
                                            <p:graphicEl>
                                              <a:dgm id="{0AB5FFE3-68D3-49D9-9A0F-64B5FDE270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5">
                                            <p:graphicEl>
                                              <a:dgm id="{0AB5FFE3-68D3-49D9-9A0F-64B5FDE270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60000"/>
                            </p:stCondLst>
                            <p:childTnLst>
                              <p:par>
                                <p:cTn id="3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3BD2BD4-C50D-44DA-8694-4C0389C44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15">
                                            <p:graphicEl>
                                              <a:dgm id="{E3BD2BD4-C50D-44DA-8694-4C0389C445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5">
                                            <p:graphicEl>
                                              <a:dgm id="{E3BD2BD4-C50D-44DA-8694-4C0389C44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5">
                                            <p:graphicEl>
                                              <a:dgm id="{E3BD2BD4-C50D-44DA-8694-4C0389C44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61000"/>
                            </p:stCondLst>
                            <p:childTnLst>
                              <p:par>
                                <p:cTn id="3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2D595F2-2D05-4622-B7F2-5F8FA83EF2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15">
                                            <p:graphicEl>
                                              <a:dgm id="{42D595F2-2D05-4622-B7F2-5F8FA83EF2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5">
                                            <p:graphicEl>
                                              <a:dgm id="{42D595F2-2D05-4622-B7F2-5F8FA83EF2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5">
                                            <p:graphicEl>
                                              <a:dgm id="{42D595F2-2D05-4622-B7F2-5F8FA83EF2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62000"/>
                            </p:stCondLst>
                            <p:childTnLst>
                              <p:par>
                                <p:cTn id="3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F1EE26A-70ED-4E42-9C2B-5F01AAC5C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15">
                                            <p:graphicEl>
                                              <a:dgm id="{BF1EE26A-70ED-4E42-9C2B-5F01AAC5CE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5">
                                            <p:graphicEl>
                                              <a:dgm id="{BF1EE26A-70ED-4E42-9C2B-5F01AAC5C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15">
                                            <p:graphicEl>
                                              <a:dgm id="{BF1EE26A-70ED-4E42-9C2B-5F01AAC5C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63000"/>
                            </p:stCondLst>
                            <p:childTnLst>
                              <p:par>
                                <p:cTn id="3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780A964-27D9-407F-894D-B1663CCB62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15">
                                            <p:graphicEl>
                                              <a:dgm id="{D780A964-27D9-407F-894D-B1663CCB62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5">
                                            <p:graphicEl>
                                              <a:dgm id="{D780A964-27D9-407F-894D-B1663CCB62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15">
                                            <p:graphicEl>
                                              <a:dgm id="{D780A964-27D9-407F-894D-B1663CCB62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64000"/>
                            </p:stCondLst>
                            <p:childTnLst>
                              <p:par>
                                <p:cTn id="3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069B859-5A77-4256-B8BA-7EE398D644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15">
                                            <p:graphicEl>
                                              <a:dgm id="{C069B859-5A77-4256-B8BA-7EE398D644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15">
                                            <p:graphicEl>
                                              <a:dgm id="{C069B859-5A77-4256-B8BA-7EE398D644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15">
                                            <p:graphicEl>
                                              <a:dgm id="{C069B859-5A77-4256-B8BA-7EE398D644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65000"/>
                            </p:stCondLst>
                            <p:childTnLst>
                              <p:par>
                                <p:cTn id="39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66000"/>
                            </p:stCondLst>
                            <p:childTnLst>
                              <p:par>
                                <p:cTn id="40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67000"/>
                            </p:stCondLst>
                            <p:childTnLst>
                              <p:par>
                                <p:cTn id="40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68000"/>
                            </p:stCondLst>
                            <p:childTnLst>
                              <p:par>
                                <p:cTn id="4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69000"/>
                            </p:stCondLst>
                            <p:childTnLst>
                              <p:par>
                                <p:cTn id="4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69500"/>
                            </p:stCondLst>
                            <p:childTnLst>
                              <p:par>
                                <p:cTn id="4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one"/>
        </p:bldSub>
      </p:bldGraphic>
      <p:bldP spid="10" grpId="0" animBg="1"/>
      <p:bldP spid="11" grpId="0"/>
      <p:bldP spid="12" grpId="0"/>
      <p:bldP spid="13" grpId="0"/>
      <p:bldP spid="19" grpId="0"/>
      <p:bldP spid="20" grpId="0"/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D8076624-A7DF-FE01-82DF-35D445679F6C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407A2F-8532-F5A8-CCFE-99E7A6952B9F}"/>
              </a:ext>
            </a:extLst>
          </p:cNvPr>
          <p:cNvSpPr txBox="1"/>
          <p:nvPr/>
        </p:nvSpPr>
        <p:spPr>
          <a:xfrm>
            <a:off x="838200" y="2896573"/>
            <a:ext cx="10515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Frameworks Automatizam o Trabalho</a:t>
            </a:r>
          </a:p>
          <a:p>
            <a:pPr algn="ctr"/>
            <a:r>
              <a:rPr lang="pt-B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(Uma Linguagem para N Frameworks)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B6526C7-A58E-285E-CF0D-4617B669B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Quem é o Professor?</a:t>
            </a:r>
          </a:p>
        </p:txBody>
      </p:sp>
      <p:pic>
        <p:nvPicPr>
          <p:cNvPr id="13314" name="Picture 2" descr="Framework - Free business and finance icons">
            <a:extLst>
              <a:ext uri="{FF2B5EF4-FFF2-40B4-BE49-F238E27FC236}">
                <a16:creationId xmlns:a16="http://schemas.microsoft.com/office/drawing/2014/main" id="{2BBF0D7E-44B8-5C49-5119-37A7079A2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4278526"/>
            <a:ext cx="19177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DED27B3-DA64-ED4C-9A68-E12C2C8E1F65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442BB06-67E8-CFF4-279B-738E530E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9" name="Picture 2" descr="Androidland – Wikipédia, a enciclopédia livre">
            <a:extLst>
              <a:ext uri="{FF2B5EF4-FFF2-40B4-BE49-F238E27FC236}">
                <a16:creationId xmlns:a16="http://schemas.microsoft.com/office/drawing/2014/main" id="{EA225E97-73DD-9455-3659-C8EBAB3E2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8F62A4A-42E2-0CE6-F324-D93D29A79D30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70847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2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E0974B-8E6C-CEEF-C009-1B8607B1F642}"/>
              </a:ext>
            </a:extLst>
          </p:cNvPr>
          <p:cNvSpPr txBox="1"/>
          <p:nvPr/>
        </p:nvSpPr>
        <p:spPr>
          <a:xfrm>
            <a:off x="374825" y="3044244"/>
            <a:ext cx="114423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Quais FWs Você Mais Utiliza?</a:t>
            </a:r>
          </a:p>
          <a:p>
            <a:pPr algn="ctr"/>
            <a:r>
              <a:rPr lang="pt-B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(Pode Ser Desenvolvimento/Gestão)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B219D5-65DE-72E0-C8E8-16979244BDF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149DC38D-06B3-F921-C4B6-80B9BB60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Quem é Você?</a:t>
            </a:r>
          </a:p>
        </p:txBody>
      </p:sp>
      <p:pic>
        <p:nvPicPr>
          <p:cNvPr id="55298" name="Picture 2" descr="Scrum - Free arrows icons">
            <a:extLst>
              <a:ext uri="{FF2B5EF4-FFF2-40B4-BE49-F238E27FC236}">
                <a16:creationId xmlns:a16="http://schemas.microsoft.com/office/drawing/2014/main" id="{DE33E376-E9BC-EDDD-DF8C-023799EAC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68" y="4563246"/>
            <a:ext cx="1672231" cy="167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ADDACEB-E6F7-7FCB-BE52-3F1CCE7B1DB2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087C0FB-A313-580A-9D1D-9536E5C07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8" name="Picture 2" descr="Androidland – Wikipédia, a enciclopédia livre">
            <a:extLst>
              <a:ext uri="{FF2B5EF4-FFF2-40B4-BE49-F238E27FC236}">
                <a16:creationId xmlns:a16="http://schemas.microsoft.com/office/drawing/2014/main" id="{AEC32358-0C98-2406-52E0-5815D8F5C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099EC26-289D-2576-F2B4-A384594EFA8D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10040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2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0DB290B-1C28-4A4C-AB0C-416E8BE984CA}"/>
              </a:ext>
            </a:extLst>
          </p:cNvPr>
          <p:cNvSpPr txBox="1">
            <a:spLocks/>
          </p:cNvSpPr>
          <p:nvPr/>
        </p:nvSpPr>
        <p:spPr>
          <a:xfrm>
            <a:off x="695400" y="8962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pt-BR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249188C2-FA0F-42A4-A078-2BA77249A46D}"/>
              </a:ext>
            </a:extLst>
          </p:cNvPr>
          <p:cNvGraphicFramePr/>
          <p:nvPr/>
        </p:nvGraphicFramePr>
        <p:xfrm>
          <a:off x="1021450" y="1783962"/>
          <a:ext cx="10722271" cy="3789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AFA89716-7401-0165-2E98-10F2BF6C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Ambientes de Desenvolvimento</a:t>
            </a:r>
          </a:p>
        </p:txBody>
      </p:sp>
      <p:sp>
        <p:nvSpPr>
          <p:cNvPr id="10" name="Seta: da Esquerda para a Direita 9">
            <a:extLst>
              <a:ext uri="{FF2B5EF4-FFF2-40B4-BE49-F238E27FC236}">
                <a16:creationId xmlns:a16="http://schemas.microsoft.com/office/drawing/2014/main" id="{DC99852E-8686-3A32-704F-E0D0225247F8}"/>
              </a:ext>
            </a:extLst>
          </p:cNvPr>
          <p:cNvSpPr/>
          <p:nvPr/>
        </p:nvSpPr>
        <p:spPr>
          <a:xfrm>
            <a:off x="1393650" y="2294173"/>
            <a:ext cx="9360149" cy="678124"/>
          </a:xfrm>
          <a:prstGeom prst="leftRightArrow">
            <a:avLst>
              <a:gd name="adj1" fmla="val 0"/>
              <a:gd name="adj2" fmla="val 50000"/>
            </a:avLst>
          </a:prstGeom>
          <a:ln>
            <a:solidFill>
              <a:srgbClr val="F0810F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0886EF7-E257-6165-54FE-E86BA4152515}"/>
              </a:ext>
            </a:extLst>
          </p:cNvPr>
          <p:cNvSpPr txBox="1"/>
          <p:nvPr/>
        </p:nvSpPr>
        <p:spPr>
          <a:xfrm>
            <a:off x="1991668" y="2218037"/>
            <a:ext cx="614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2005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FC2B9DB-DA49-D492-BD7D-2BDF88A64A1B}"/>
              </a:ext>
            </a:extLst>
          </p:cNvPr>
          <p:cNvSpPr txBox="1"/>
          <p:nvPr/>
        </p:nvSpPr>
        <p:spPr>
          <a:xfrm>
            <a:off x="9463856" y="2226722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2020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A00347B-ECDE-3E34-3652-7BA79BA11A9F}"/>
              </a:ext>
            </a:extLst>
          </p:cNvPr>
          <p:cNvSpPr txBox="1"/>
          <p:nvPr/>
        </p:nvSpPr>
        <p:spPr>
          <a:xfrm>
            <a:off x="5833942" y="2212565"/>
            <a:ext cx="614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2010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B1F83FD-22D2-FE40-3BA5-7592DF4F2E7C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AC47B21-3AF4-2606-1C41-177A2BE906B6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0FE4D5-9B2B-9876-A7A1-BC3DCF2FF0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2602" y="405375"/>
            <a:ext cx="1076180" cy="1713916"/>
          </a:xfrm>
          <a:prstGeom prst="rect">
            <a:avLst/>
          </a:prstGeom>
        </p:spPr>
      </p:pic>
      <p:pic>
        <p:nvPicPr>
          <p:cNvPr id="4" name="Picture 2" descr="Androidland – Wikipédia, a enciclopédia livre">
            <a:extLst>
              <a:ext uri="{FF2B5EF4-FFF2-40B4-BE49-F238E27FC236}">
                <a16:creationId xmlns:a16="http://schemas.microsoft.com/office/drawing/2014/main" id="{6AFDA122-9E29-D565-F707-23661DA4C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870" y="5198831"/>
            <a:ext cx="993912" cy="116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501A773-08F3-0E61-12D2-A571F90576CD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22249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CCFA4E9-11BE-49FF-B577-A89CCA11D0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graphicEl>
                                              <a:dgm id="{9CCFA4E9-11BE-49FF-B577-A89CCA11D0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graphicEl>
                                              <a:dgm id="{9CCFA4E9-11BE-49FF-B577-A89CCA11D0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graphicEl>
                                              <a:dgm id="{9CCFA4E9-11BE-49FF-B577-A89CCA11D0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4FA06D0-4722-4AAC-A607-5EBF9F7001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>
                                            <p:graphicEl>
                                              <a:dgm id="{54FA06D0-4722-4AAC-A607-5EBF9F7001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>
                                            <p:graphicEl>
                                              <a:dgm id="{54FA06D0-4722-4AAC-A607-5EBF9F7001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graphicEl>
                                              <a:dgm id="{54FA06D0-4722-4AAC-A607-5EBF9F7001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C0CEB2-A7A7-4C1F-A5F4-905E8F655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>
                                            <p:graphicEl>
                                              <a:dgm id="{8AC0CEB2-A7A7-4C1F-A5F4-905E8F6554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>
                                            <p:graphicEl>
                                              <a:dgm id="{8AC0CEB2-A7A7-4C1F-A5F4-905E8F655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>
                                            <p:graphicEl>
                                              <a:dgm id="{8AC0CEB2-A7A7-4C1F-A5F4-905E8F655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7A1C5E6-491C-498F-A086-7475E4321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>
                                            <p:graphicEl>
                                              <a:dgm id="{17A1C5E6-491C-498F-A086-7475E43211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>
                                            <p:graphicEl>
                                              <a:dgm id="{17A1C5E6-491C-498F-A086-7475E4321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>
                                            <p:graphicEl>
                                              <a:dgm id="{17A1C5E6-491C-498F-A086-7475E4321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7211C9C-B860-44D0-8407-73B0D67605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>
                                            <p:graphicEl>
                                              <a:dgm id="{87211C9C-B860-44D0-8407-73B0D67605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>
                                            <p:graphicEl>
                                              <a:dgm id="{87211C9C-B860-44D0-8407-73B0D67605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graphicEl>
                                              <a:dgm id="{87211C9C-B860-44D0-8407-73B0D67605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051350B-68BF-4F83-B2FB-705C5B33B1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>
                                            <p:graphicEl>
                                              <a:dgm id="{8051350B-68BF-4F83-B2FB-705C5B33B1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graphicEl>
                                              <a:dgm id="{8051350B-68BF-4F83-B2FB-705C5B33B1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graphicEl>
                                              <a:dgm id="{8051350B-68BF-4F83-B2FB-705C5B33B1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5BFD9B5-9DFC-4F92-9A41-35CF76AF6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>
                                            <p:graphicEl>
                                              <a:dgm id="{E5BFD9B5-9DFC-4F92-9A41-35CF76AF61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graphicEl>
                                              <a:dgm id="{E5BFD9B5-9DFC-4F92-9A41-35CF76AF6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>
                                            <p:graphicEl>
                                              <a:dgm id="{E5BFD9B5-9DFC-4F92-9A41-35CF76AF6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AF7966B-0696-4467-BEA6-55A6835676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>
                                            <p:graphicEl>
                                              <a:dgm id="{DAF7966B-0696-4467-BEA6-55A6835676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>
                                            <p:graphicEl>
                                              <a:dgm id="{DAF7966B-0696-4467-BEA6-55A6835676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>
                                            <p:graphicEl>
                                              <a:dgm id="{DAF7966B-0696-4467-BEA6-55A6835676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F3422AD-21A6-4120-B9DF-954DA65C66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>
                                            <p:graphicEl>
                                              <a:dgm id="{3F3422AD-21A6-4120-B9DF-954DA65C66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>
                                            <p:graphicEl>
                                              <a:dgm id="{3F3422AD-21A6-4120-B9DF-954DA65C66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>
                                            <p:graphicEl>
                                              <a:dgm id="{3F3422AD-21A6-4120-B9DF-954DA65C66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F7FD22D-4D6E-43A4-88A1-3CA2E6F2C5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>
                                            <p:graphicEl>
                                              <a:dgm id="{BF7FD22D-4D6E-43A4-88A1-3CA2E6F2C5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>
                                            <p:graphicEl>
                                              <a:dgm id="{BF7FD22D-4D6E-43A4-88A1-3CA2E6F2C5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>
                                            <p:graphicEl>
                                              <a:dgm id="{BF7FD22D-4D6E-43A4-88A1-3CA2E6F2C5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3F34A7D-082C-40B5-8B59-8F605EA128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>
                                            <p:graphicEl>
                                              <a:dgm id="{83F34A7D-082C-40B5-8B59-8F605EA128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>
                                            <p:graphicEl>
                                              <a:dgm id="{83F34A7D-082C-40B5-8B59-8F605EA128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>
                                            <p:graphicEl>
                                              <a:dgm id="{83F34A7D-082C-40B5-8B59-8F605EA128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F56EB6D-11E4-43D2-AB1E-D5084088E1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>
                                            <p:graphicEl>
                                              <a:dgm id="{1F56EB6D-11E4-43D2-AB1E-D5084088E1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>
                                            <p:graphicEl>
                                              <a:dgm id="{1F56EB6D-11E4-43D2-AB1E-D5084088E1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>
                                            <p:graphicEl>
                                              <a:dgm id="{1F56EB6D-11E4-43D2-AB1E-D5084088E1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548DEC6-CD20-4B22-B45F-E349BE2106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5">
                                            <p:graphicEl>
                                              <a:dgm id="{7548DEC6-CD20-4B22-B45F-E349BE2106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>
                                            <p:graphicEl>
                                              <a:dgm id="{7548DEC6-CD20-4B22-B45F-E349BE2106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>
                                            <p:graphicEl>
                                              <a:dgm id="{7548DEC6-CD20-4B22-B45F-E349BE2106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E3432AE-98A0-4D9D-85FA-7335346A6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5">
                                            <p:graphicEl>
                                              <a:dgm id="{CE3432AE-98A0-4D9D-85FA-7335346A67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>
                                            <p:graphicEl>
                                              <a:dgm id="{CE3432AE-98A0-4D9D-85FA-7335346A6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>
                                            <p:graphicEl>
                                              <a:dgm id="{CE3432AE-98A0-4D9D-85FA-7335346A6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512C8B3-DEE4-4A3D-853C-EDFBA9ED5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">
                                            <p:graphicEl>
                                              <a:dgm id="{4512C8B3-DEE4-4A3D-853C-EDFBA9ED59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>
                                            <p:graphicEl>
                                              <a:dgm id="{4512C8B3-DEE4-4A3D-853C-EDFBA9ED5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>
                                            <p:graphicEl>
                                              <a:dgm id="{4512C8B3-DEE4-4A3D-853C-EDFBA9ED5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446DF3B-E009-4702-B0DE-B9BFE10A6D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>
                                            <p:graphicEl>
                                              <a:dgm id="{3446DF3B-E009-4702-B0DE-B9BFE10A6D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>
                                            <p:graphicEl>
                                              <a:dgm id="{3446DF3B-E009-4702-B0DE-B9BFE10A6D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>
                                            <p:graphicEl>
                                              <a:dgm id="{3446DF3B-E009-4702-B0DE-B9BFE10A6D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CE9E4A8-4F97-4F43-BBF4-E3F0CF8754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5">
                                            <p:graphicEl>
                                              <a:dgm id="{CCE9E4A8-4F97-4F43-BBF4-E3F0CF8754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">
                                            <p:graphicEl>
                                              <a:dgm id="{CCE9E4A8-4F97-4F43-BBF4-E3F0CF8754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">
                                            <p:graphicEl>
                                              <a:dgm id="{CCE9E4A8-4F97-4F43-BBF4-E3F0CF8754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7A15235-DE44-4AC8-A311-0A8BFA93E5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5">
                                            <p:graphicEl>
                                              <a:dgm id="{67A15235-DE44-4AC8-A311-0A8BFA93E5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5">
                                            <p:graphicEl>
                                              <a:dgm id="{67A15235-DE44-4AC8-A311-0A8BFA93E5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5">
                                            <p:graphicEl>
                                              <a:dgm id="{67A15235-DE44-4AC8-A311-0A8BFA93E5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DBE7E3A-602E-4BD2-917A-FAC8AD4B65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5">
                                            <p:graphicEl>
                                              <a:dgm id="{BDBE7E3A-602E-4BD2-917A-FAC8AD4B65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">
                                            <p:graphicEl>
                                              <a:dgm id="{BDBE7E3A-602E-4BD2-917A-FAC8AD4B65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">
                                            <p:graphicEl>
                                              <a:dgm id="{BDBE7E3A-602E-4BD2-917A-FAC8AD4B65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9A77456-5A39-4B46-950B-E3D6150115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5">
                                            <p:graphicEl>
                                              <a:dgm id="{09A77456-5A39-4B46-950B-E3D6150115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">
                                            <p:graphicEl>
                                              <a:dgm id="{09A77456-5A39-4B46-950B-E3D6150115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5">
                                            <p:graphicEl>
                                              <a:dgm id="{09A77456-5A39-4B46-950B-E3D6150115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F2C6B35-5D60-4487-831E-8E1B8953D7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5">
                                            <p:graphicEl>
                                              <a:dgm id="{0F2C6B35-5D60-4487-831E-8E1B8953D7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">
                                            <p:graphicEl>
                                              <a:dgm id="{0F2C6B35-5D60-4487-831E-8E1B8953D7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5">
                                            <p:graphicEl>
                                              <a:dgm id="{0F2C6B35-5D60-4487-831E-8E1B8953D7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1000"/>
                            </p:stCondLst>
                            <p:childTnLst>
                              <p:par>
                                <p:cTn id="1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6018170-9937-4594-81AF-E9ED423A93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5">
                                            <p:graphicEl>
                                              <a:dgm id="{B6018170-9937-4594-81AF-E9ED423A93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5">
                                            <p:graphicEl>
                                              <a:dgm id="{B6018170-9937-4594-81AF-E9ED423A93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5">
                                            <p:graphicEl>
                                              <a:dgm id="{B6018170-9937-4594-81AF-E9ED423A93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20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40688B0-AD3C-46E2-9D2A-79DF783D5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5">
                                            <p:graphicEl>
                                              <a:dgm id="{A40688B0-AD3C-46E2-9D2A-79DF783D54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">
                                            <p:graphicEl>
                                              <a:dgm id="{A40688B0-AD3C-46E2-9D2A-79DF783D5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5">
                                            <p:graphicEl>
                                              <a:dgm id="{A40688B0-AD3C-46E2-9D2A-79DF783D5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3000"/>
                            </p:stCondLst>
                            <p:childTnLst>
                              <p:par>
                                <p:cTn id="1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74C547C-C4C8-4B4D-B7AD-E9034D8CD0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5">
                                            <p:graphicEl>
                                              <a:dgm id="{674C547C-C4C8-4B4D-B7AD-E9034D8CD0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">
                                            <p:graphicEl>
                                              <a:dgm id="{674C547C-C4C8-4B4D-B7AD-E9034D8CD0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">
                                            <p:graphicEl>
                                              <a:dgm id="{674C547C-C4C8-4B4D-B7AD-E9034D8CD0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4000"/>
                            </p:stCondLst>
                            <p:childTnLst>
                              <p:par>
                                <p:cTn id="1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4B31AA7-491D-46B8-B08C-46902809AB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5">
                                            <p:graphicEl>
                                              <a:dgm id="{14B31AA7-491D-46B8-B08C-46902809AB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5">
                                            <p:graphicEl>
                                              <a:dgm id="{14B31AA7-491D-46B8-B08C-46902809AB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5">
                                            <p:graphicEl>
                                              <a:dgm id="{14B31AA7-491D-46B8-B08C-46902809AB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0"/>
                            </p:stCondLst>
                            <p:childTnLst>
                              <p:par>
                                <p:cTn id="1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496F4E9-8214-430F-8936-16AEF936DD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5">
                                            <p:graphicEl>
                                              <a:dgm id="{4496F4E9-8214-430F-8936-16AEF936DD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5">
                                            <p:graphicEl>
                                              <a:dgm id="{4496F4E9-8214-430F-8936-16AEF936DD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5">
                                            <p:graphicEl>
                                              <a:dgm id="{4496F4E9-8214-430F-8936-16AEF936DD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6000"/>
                            </p:stCondLst>
                            <p:childTnLst>
                              <p:par>
                                <p:cTn id="1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3AA1566-CC73-4358-94D2-09A05F07C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5">
                                            <p:graphicEl>
                                              <a:dgm id="{D3AA1566-CC73-4358-94D2-09A05F07C5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5">
                                            <p:graphicEl>
                                              <a:dgm id="{D3AA1566-CC73-4358-94D2-09A05F07C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5">
                                            <p:graphicEl>
                                              <a:dgm id="{D3AA1566-CC73-4358-94D2-09A05F07C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7000"/>
                            </p:stCondLst>
                            <p:childTnLst>
                              <p:par>
                                <p:cTn id="1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C05E22E-C467-4419-A3F9-E43EE626AF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5">
                                            <p:graphicEl>
                                              <a:dgm id="{DC05E22E-C467-4419-A3F9-E43EE626AF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5">
                                            <p:graphicEl>
                                              <a:dgm id="{DC05E22E-C467-4419-A3F9-E43EE626AF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5">
                                            <p:graphicEl>
                                              <a:dgm id="{DC05E22E-C467-4419-A3F9-E43EE626AF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1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BE17ECE-99F9-4ED1-AA1C-9CCC280607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5">
                                            <p:graphicEl>
                                              <a:dgm id="{BBE17ECE-99F9-4ED1-AA1C-9CCC280607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5">
                                            <p:graphicEl>
                                              <a:dgm id="{BBE17ECE-99F9-4ED1-AA1C-9CCC280607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5">
                                            <p:graphicEl>
                                              <a:dgm id="{BBE17ECE-99F9-4ED1-AA1C-9CCC280607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9000"/>
                            </p:stCondLst>
                            <p:childTnLst>
                              <p:par>
                                <p:cTn id="1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C0A02D5-FA2E-4A19-B846-9570A520AA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5">
                                            <p:graphicEl>
                                              <a:dgm id="{6C0A02D5-FA2E-4A19-B846-9570A520AA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5">
                                            <p:graphicEl>
                                              <a:dgm id="{6C0A02D5-FA2E-4A19-B846-9570A520AA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5">
                                            <p:graphicEl>
                                              <a:dgm id="{6C0A02D5-FA2E-4A19-B846-9570A520AA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0"/>
                            </p:stCondLst>
                            <p:childTnLst>
                              <p:par>
                                <p:cTn id="1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FCA3CC8-49B6-4CB8-A4D2-964A0DDE01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5">
                                            <p:graphicEl>
                                              <a:dgm id="{DFCA3CC8-49B6-4CB8-A4D2-964A0DDE01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5">
                                            <p:graphicEl>
                                              <a:dgm id="{DFCA3CC8-49B6-4CB8-A4D2-964A0DDE01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5">
                                            <p:graphicEl>
                                              <a:dgm id="{DFCA3CC8-49B6-4CB8-A4D2-964A0DDE01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1000"/>
                            </p:stCondLst>
                            <p:childTnLst>
                              <p:par>
                                <p:cTn id="1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FFD26F6-9A9C-43E5-A813-0A4A985A6A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5">
                                            <p:graphicEl>
                                              <a:dgm id="{5FFD26F6-9A9C-43E5-A813-0A4A985A6A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5">
                                            <p:graphicEl>
                                              <a:dgm id="{5FFD26F6-9A9C-43E5-A813-0A4A985A6A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5">
                                            <p:graphicEl>
                                              <a:dgm id="{5FFD26F6-9A9C-43E5-A813-0A4A985A6A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2000"/>
                            </p:stCondLst>
                            <p:childTnLst>
                              <p:par>
                                <p:cTn id="1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91DC6D0-13C1-4754-B889-631FF8CB4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5">
                                            <p:graphicEl>
                                              <a:dgm id="{191DC6D0-13C1-4754-B889-631FF8CB40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5">
                                            <p:graphicEl>
                                              <a:dgm id="{191DC6D0-13C1-4754-B889-631FF8CB4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5">
                                            <p:graphicEl>
                                              <a:dgm id="{191DC6D0-13C1-4754-B889-631FF8CB4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3000"/>
                            </p:stCondLst>
                            <p:childTnLst>
                              <p:par>
                                <p:cTn id="2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7B88C6D-B540-4FA4-B24A-4D0D40F8B1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5">
                                            <p:graphicEl>
                                              <a:dgm id="{17B88C6D-B540-4FA4-B24A-4D0D40F8B1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5">
                                            <p:graphicEl>
                                              <a:dgm id="{17B88C6D-B540-4FA4-B24A-4D0D40F8B1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5">
                                            <p:graphicEl>
                                              <a:dgm id="{17B88C6D-B540-4FA4-B24A-4D0D40F8B1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4000"/>
                            </p:stCondLst>
                            <p:childTnLst>
                              <p:par>
                                <p:cTn id="2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F357E71-308D-40AE-8F7A-23AB8477A1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5">
                                            <p:graphicEl>
                                              <a:dgm id="{7F357E71-308D-40AE-8F7A-23AB8477A1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">
                                            <p:graphicEl>
                                              <a:dgm id="{7F357E71-308D-40AE-8F7A-23AB8477A1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5">
                                            <p:graphicEl>
                                              <a:dgm id="{7F357E71-308D-40AE-8F7A-23AB8477A1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5000"/>
                            </p:stCondLst>
                            <p:childTnLst>
                              <p:par>
                                <p:cTn id="2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C355486-357D-49DE-ADD5-C86FD57B05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5">
                                            <p:graphicEl>
                                              <a:dgm id="{7C355486-357D-49DE-ADD5-C86FD57B05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5">
                                            <p:graphicEl>
                                              <a:dgm id="{7C355486-357D-49DE-ADD5-C86FD57B05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5">
                                            <p:graphicEl>
                                              <a:dgm id="{7C355486-357D-49DE-ADD5-C86FD57B05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6000"/>
                            </p:stCondLst>
                            <p:childTnLst>
                              <p:par>
                                <p:cTn id="2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09E371D-BD9D-4D36-BA6A-C1270DBF6C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5">
                                            <p:graphicEl>
                                              <a:dgm id="{009E371D-BD9D-4D36-BA6A-C1270DBF6C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5">
                                            <p:graphicEl>
                                              <a:dgm id="{009E371D-BD9D-4D36-BA6A-C1270DBF6C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5">
                                            <p:graphicEl>
                                              <a:dgm id="{009E371D-BD9D-4D36-BA6A-C1270DBF6C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37000"/>
                            </p:stCondLst>
                            <p:childTnLst>
                              <p:par>
                                <p:cTn id="2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51B91B0-9918-463D-A115-F363E272ED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5">
                                            <p:graphicEl>
                                              <a:dgm id="{151B91B0-9918-463D-A115-F363E272ED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5">
                                            <p:graphicEl>
                                              <a:dgm id="{151B91B0-9918-463D-A115-F363E272ED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5">
                                            <p:graphicEl>
                                              <a:dgm id="{151B91B0-9918-463D-A115-F363E272ED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38000"/>
                            </p:stCondLst>
                            <p:childTnLst>
                              <p:par>
                                <p:cTn id="2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6539F87-35C6-460F-9A19-47659F536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5">
                                            <p:graphicEl>
                                              <a:dgm id="{66539F87-35C6-460F-9A19-47659F536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5">
                                            <p:graphicEl>
                                              <a:dgm id="{66539F87-35C6-460F-9A19-47659F536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5">
                                            <p:graphicEl>
                                              <a:dgm id="{66539F87-35C6-460F-9A19-47659F536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39000"/>
                            </p:stCondLst>
                            <p:childTnLst>
                              <p:par>
                                <p:cTn id="2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ADC4A4C-3C30-490F-9B41-9BB6ADE9EB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5">
                                            <p:graphicEl>
                                              <a:dgm id="{9ADC4A4C-3C30-490F-9B41-9BB6ADE9EB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5">
                                            <p:graphicEl>
                                              <a:dgm id="{9ADC4A4C-3C30-490F-9B41-9BB6ADE9EB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5">
                                            <p:graphicEl>
                                              <a:dgm id="{9ADC4A4C-3C30-490F-9B41-9BB6ADE9EB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40000"/>
                            </p:stCondLst>
                            <p:childTnLst>
                              <p:par>
                                <p:cTn id="2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AC90163-8D90-42BB-8D07-BD1A82E8CC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5">
                                            <p:graphicEl>
                                              <a:dgm id="{2AC90163-8D90-42BB-8D07-BD1A82E8CC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5">
                                            <p:graphicEl>
                                              <a:dgm id="{2AC90163-8D90-42BB-8D07-BD1A82E8CC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5">
                                            <p:graphicEl>
                                              <a:dgm id="{2AC90163-8D90-42BB-8D07-BD1A82E8CC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41000"/>
                            </p:stCondLst>
                            <p:childTnLst>
                              <p:par>
                                <p:cTn id="2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821D564-635B-4B87-A465-207A71F82E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5">
                                            <p:graphicEl>
                                              <a:dgm id="{6821D564-635B-4B87-A465-207A71F82E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5">
                                            <p:graphicEl>
                                              <a:dgm id="{6821D564-635B-4B87-A465-207A71F82E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5">
                                            <p:graphicEl>
                                              <a:dgm id="{6821D564-635B-4B87-A465-207A71F82E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42000"/>
                            </p:stCondLst>
                            <p:childTnLst>
                              <p:par>
                                <p:cTn id="2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EB7E777-AFB5-4805-BB55-38CF65C93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5">
                                            <p:graphicEl>
                                              <a:dgm id="{3EB7E777-AFB5-4805-BB55-38CF65C93B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5">
                                            <p:graphicEl>
                                              <a:dgm id="{3EB7E777-AFB5-4805-BB55-38CF65C93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5">
                                            <p:graphicEl>
                                              <a:dgm id="{3EB7E777-AFB5-4805-BB55-38CF65C93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43000"/>
                            </p:stCondLst>
                            <p:childTnLst>
                              <p:par>
                                <p:cTn id="2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ECBBB39-AF0A-4BCD-BE67-3321129FF5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5">
                                            <p:graphicEl>
                                              <a:dgm id="{DECBBB39-AF0A-4BCD-BE67-3321129FF5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5">
                                            <p:graphicEl>
                                              <a:dgm id="{DECBBB39-AF0A-4BCD-BE67-3321129FF5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5">
                                            <p:graphicEl>
                                              <a:dgm id="{DECBBB39-AF0A-4BCD-BE67-3321129FF5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44000"/>
                            </p:stCondLst>
                            <p:childTnLst>
                              <p:par>
                                <p:cTn id="2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35E972B-8EF5-44AC-9CAD-2DF6DAD9EC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15">
                                            <p:graphicEl>
                                              <a:dgm id="{D35E972B-8EF5-44AC-9CAD-2DF6DAD9EC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5">
                                            <p:graphicEl>
                                              <a:dgm id="{D35E972B-8EF5-44AC-9CAD-2DF6DAD9EC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5">
                                            <p:graphicEl>
                                              <a:dgm id="{D35E972B-8EF5-44AC-9CAD-2DF6DAD9EC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45000"/>
                            </p:stCondLst>
                            <p:childTnLst>
                              <p:par>
                                <p:cTn id="2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E3427FA-A783-4F01-BA20-631AB92F7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15">
                                            <p:graphicEl>
                                              <a:dgm id="{2E3427FA-A783-4F01-BA20-631AB92F75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5">
                                            <p:graphicEl>
                                              <a:dgm id="{2E3427FA-A783-4F01-BA20-631AB92F7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5">
                                            <p:graphicEl>
                                              <a:dgm id="{2E3427FA-A783-4F01-BA20-631AB92F7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46000"/>
                            </p:stCondLst>
                            <p:childTnLst>
                              <p:par>
                                <p:cTn id="2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0DB27EA-008A-4968-9B80-F72B587C62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5">
                                            <p:graphicEl>
                                              <a:dgm id="{70DB27EA-008A-4968-9B80-F72B587C62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5">
                                            <p:graphicEl>
                                              <a:dgm id="{70DB27EA-008A-4968-9B80-F72B587C62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5">
                                            <p:graphicEl>
                                              <a:dgm id="{70DB27EA-008A-4968-9B80-F72B587C62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47000"/>
                            </p:stCondLst>
                            <p:childTnLst>
                              <p:par>
                                <p:cTn id="2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8A1CC0E-3E84-403C-8D48-2FB2BE6CF6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5">
                                            <p:graphicEl>
                                              <a:dgm id="{48A1CC0E-3E84-403C-8D48-2FB2BE6CF6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5">
                                            <p:graphicEl>
                                              <a:dgm id="{48A1CC0E-3E84-403C-8D48-2FB2BE6CF6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5">
                                            <p:graphicEl>
                                              <a:dgm id="{48A1CC0E-3E84-403C-8D48-2FB2BE6CF6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48000"/>
                            </p:stCondLst>
                            <p:childTnLst>
                              <p:par>
                                <p:cTn id="2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1F600CA-8F1E-48A4-9059-A455AAF3B4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5">
                                            <p:graphicEl>
                                              <a:dgm id="{C1F600CA-8F1E-48A4-9059-A455AAF3B4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5">
                                            <p:graphicEl>
                                              <a:dgm id="{C1F600CA-8F1E-48A4-9059-A455AAF3B4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5">
                                            <p:graphicEl>
                                              <a:dgm id="{C1F600CA-8F1E-48A4-9059-A455AAF3B4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49000"/>
                            </p:stCondLst>
                            <p:childTnLst>
                              <p:par>
                                <p:cTn id="2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E83E92E-232C-43C9-916B-B04A8D45E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5">
                                            <p:graphicEl>
                                              <a:dgm id="{FE83E92E-232C-43C9-916B-B04A8D45ED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5">
                                            <p:graphicEl>
                                              <a:dgm id="{FE83E92E-232C-43C9-916B-B04A8D45E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5">
                                            <p:graphicEl>
                                              <a:dgm id="{FE83E92E-232C-43C9-916B-B04A8D45E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00"/>
                            </p:stCondLst>
                            <p:childTnLst>
                              <p:par>
                                <p:cTn id="3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B9A49FF-70E1-4573-B2C3-E699416711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15">
                                            <p:graphicEl>
                                              <a:dgm id="{FB9A49FF-70E1-4573-B2C3-E699416711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5">
                                            <p:graphicEl>
                                              <a:dgm id="{FB9A49FF-70E1-4573-B2C3-E699416711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5">
                                            <p:graphicEl>
                                              <a:dgm id="{FB9A49FF-70E1-4573-B2C3-E699416711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1000"/>
                            </p:stCondLst>
                            <p:childTnLst>
                              <p:par>
                                <p:cTn id="3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1A43C95-709D-4DFF-925A-FA8624090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5">
                                            <p:graphicEl>
                                              <a:dgm id="{01A43C95-709D-4DFF-925A-FA86240908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5">
                                            <p:graphicEl>
                                              <a:dgm id="{01A43C95-709D-4DFF-925A-FA8624090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5">
                                            <p:graphicEl>
                                              <a:dgm id="{01A43C95-709D-4DFF-925A-FA8624090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2000"/>
                            </p:stCondLst>
                            <p:childTnLst>
                              <p:par>
                                <p:cTn id="3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E8F3A67-E06B-47F3-9724-90489BC6A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15">
                                            <p:graphicEl>
                                              <a:dgm id="{CE8F3A67-E06B-47F3-9724-90489BC6A8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5">
                                            <p:graphicEl>
                                              <a:dgm id="{CE8F3A67-E06B-47F3-9724-90489BC6A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5">
                                            <p:graphicEl>
                                              <a:dgm id="{CE8F3A67-E06B-47F3-9724-90489BC6A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3000"/>
                            </p:stCondLst>
                            <p:childTnLst>
                              <p:par>
                                <p:cTn id="3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C97E523-9DAB-4E9B-9DFC-083BB2751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15">
                                            <p:graphicEl>
                                              <a:dgm id="{3C97E523-9DAB-4E9B-9DFC-083BB2751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5">
                                            <p:graphicEl>
                                              <a:dgm id="{3C97E523-9DAB-4E9B-9DFC-083BB2751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5">
                                            <p:graphicEl>
                                              <a:dgm id="{3C97E523-9DAB-4E9B-9DFC-083BB2751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4000"/>
                            </p:stCondLst>
                            <p:childTnLst>
                              <p:par>
                                <p:cTn id="3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7621489-2426-4D30-8E01-18FE364E9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5">
                                            <p:graphicEl>
                                              <a:dgm id="{67621489-2426-4D30-8E01-18FE364E9E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5">
                                            <p:graphicEl>
                                              <a:dgm id="{67621489-2426-4D30-8E01-18FE364E9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5">
                                            <p:graphicEl>
                                              <a:dgm id="{67621489-2426-4D30-8E01-18FE364E9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5000"/>
                            </p:stCondLst>
                            <p:childTnLst>
                              <p:par>
                                <p:cTn id="3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FEB3F92-A92C-493A-B523-481489BE4B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5">
                                            <p:graphicEl>
                                              <a:dgm id="{FFEB3F92-A92C-493A-B523-481489BE4B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5">
                                            <p:graphicEl>
                                              <a:dgm id="{FFEB3F92-A92C-493A-B523-481489BE4B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5">
                                            <p:graphicEl>
                                              <a:dgm id="{FFEB3F92-A92C-493A-B523-481489BE4B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6000"/>
                            </p:stCondLst>
                            <p:childTnLst>
                              <p:par>
                                <p:cTn id="3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EF6636B-D9E7-4D71-86B0-1E8A0E7E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5">
                                            <p:graphicEl>
                                              <a:dgm id="{FEF6636B-D9E7-4D71-86B0-1E8A0E7E25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5">
                                            <p:graphicEl>
                                              <a:dgm id="{FEF6636B-D9E7-4D71-86B0-1E8A0E7E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5">
                                            <p:graphicEl>
                                              <a:dgm id="{FEF6636B-D9E7-4D71-86B0-1E8A0E7E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7000"/>
                            </p:stCondLst>
                            <p:childTnLst>
                              <p:par>
                                <p:cTn id="3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984BF01-2F0C-47D2-B6E0-C37146FF5A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0"/>
                                        <p:tgtEl>
                                          <p:spTgt spid="15">
                                            <p:graphicEl>
                                              <a:dgm id="{D984BF01-2F0C-47D2-B6E0-C37146FF5A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5">
                                            <p:graphicEl>
                                              <a:dgm id="{D984BF01-2F0C-47D2-B6E0-C37146FF5A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5">
                                            <p:graphicEl>
                                              <a:dgm id="{D984BF01-2F0C-47D2-B6E0-C37146FF5A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8000"/>
                            </p:stCondLst>
                            <p:childTnLst>
                              <p:par>
                                <p:cTn id="3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7AA7DD8-7961-4743-B54F-E2110A6286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5">
                                            <p:graphicEl>
                                              <a:dgm id="{37AA7DD8-7961-4743-B54F-E2110A6286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5">
                                            <p:graphicEl>
                                              <a:dgm id="{37AA7DD8-7961-4743-B54F-E2110A6286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5">
                                            <p:graphicEl>
                                              <a:dgm id="{37AA7DD8-7961-4743-B54F-E2110A6286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59000"/>
                            </p:stCondLst>
                            <p:childTnLst>
                              <p:par>
                                <p:cTn id="36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60000"/>
                            </p:stCondLst>
                            <p:childTnLst>
                              <p:par>
                                <p:cTn id="36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61000"/>
                            </p:stCondLst>
                            <p:childTnLst>
                              <p:par>
                                <p:cTn id="37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62000"/>
                            </p:stCondLst>
                            <p:childTnLst>
                              <p:par>
                                <p:cTn id="38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63000"/>
                            </p:stCondLst>
                            <p:childTnLst>
                              <p:par>
                                <p:cTn id="3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63500"/>
                            </p:stCondLst>
                            <p:childTnLst>
                              <p:par>
                                <p:cTn id="3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one"/>
        </p:bldSub>
      </p:bldGraphic>
      <p:bldP spid="5" grpId="0"/>
      <p:bldP spid="10" grpId="0" animBg="1"/>
      <p:bldP spid="11" grpId="0"/>
      <p:bldP spid="12" grpId="0"/>
      <p:bldP spid="13" grpId="0"/>
      <p:bldP spid="14" grpId="0"/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7220F06A-18F1-6020-4886-6184E694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Objetivo Inicial</a:t>
            </a:r>
          </a:p>
        </p:txBody>
      </p:sp>
      <p:pic>
        <p:nvPicPr>
          <p:cNvPr id="83970" name="Picture 2" descr="Icon | A word cloud featuring &quot;Icon&quot;. This is licensed under… | Flickr">
            <a:extLst>
              <a:ext uri="{FF2B5EF4-FFF2-40B4-BE49-F238E27FC236}">
                <a16:creationId xmlns:a16="http://schemas.microsoft.com/office/drawing/2014/main" id="{E8D8D279-E18C-489E-1DB5-F2337D7D2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2006222"/>
            <a:ext cx="7226300" cy="363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72" name="Picture 4" descr="Câmera - ícones de tecnologia grátis">
            <a:extLst>
              <a:ext uri="{FF2B5EF4-FFF2-40B4-BE49-F238E27FC236}">
                <a16:creationId xmlns:a16="http://schemas.microsoft.com/office/drawing/2014/main" id="{7ED377AC-7A0C-A86E-5AEB-647547EDE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4758459"/>
            <a:ext cx="15748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3984937-6DC9-6C1D-3E44-8DABC94F9F28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3EB802F-C0C7-2E03-EC85-91F8D0741B35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DA4265-F44E-3AD0-D5BC-122B8822F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5" name="Picture 2" descr="Androidland – Wikipédia, a enciclopédia livre">
            <a:extLst>
              <a:ext uri="{FF2B5EF4-FFF2-40B4-BE49-F238E27FC236}">
                <a16:creationId xmlns:a16="http://schemas.microsoft.com/office/drawing/2014/main" id="{3DEB31AB-2D91-6B66-1DE5-C154F2213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1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D8076624-A7DF-FE01-82DF-35D445679F6C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407A2F-8532-F5A8-CCFE-99E7A6952B9F}"/>
              </a:ext>
            </a:extLst>
          </p:cNvPr>
          <p:cNvSpPr txBox="1"/>
          <p:nvPr/>
        </p:nvSpPr>
        <p:spPr>
          <a:xfrm>
            <a:off x="838200" y="3055771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IDEs Simplificam a Organização dos Projetos</a:t>
            </a:r>
          </a:p>
          <a:p>
            <a:pPr algn="ctr"/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(Um Bom DEV Domina Uma Boa IDE)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636DD3-D1D9-AC6B-D00B-D79150CB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Quem é o Professor?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6EBD0218-5C7A-EDBB-9C35-B884D7FE2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411249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387E249-44CD-CCBC-06B3-4015FAB56289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2DFDB59-DEAE-8722-69C4-016A8E33B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10" name="Picture 2" descr="Androidland – Wikipédia, a enciclopédia livre">
            <a:extLst>
              <a:ext uri="{FF2B5EF4-FFF2-40B4-BE49-F238E27FC236}">
                <a16:creationId xmlns:a16="http://schemas.microsoft.com/office/drawing/2014/main" id="{C9FDB532-547E-0581-4F95-2CE78B66F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05090E4-220F-65CE-A2AA-1B9069FB5198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158054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8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E0974B-8E6C-CEEF-C009-1B8607B1F642}"/>
              </a:ext>
            </a:extLst>
          </p:cNvPr>
          <p:cNvSpPr txBox="1"/>
          <p:nvPr/>
        </p:nvSpPr>
        <p:spPr>
          <a:xfrm>
            <a:off x="374825" y="2828847"/>
            <a:ext cx="114423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Quais IDEs Você Mais Utiliza?</a:t>
            </a:r>
          </a:p>
          <a:p>
            <a:pPr algn="ctr"/>
            <a:r>
              <a:rPr lang="pt-B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(Pode Ser Desenvolvimento/Gestão)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B219D5-65DE-72E0-C8E8-16979244BDF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149DC38D-06B3-F921-C4B6-80B9BB60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Quem é Você?</a:t>
            </a:r>
          </a:p>
        </p:txBody>
      </p:sp>
      <p:pic>
        <p:nvPicPr>
          <p:cNvPr id="66562" name="Picture 2" descr="ícone Trello em Aegis">
            <a:extLst>
              <a:ext uri="{FF2B5EF4-FFF2-40B4-BE49-F238E27FC236}">
                <a16:creationId xmlns:a16="http://schemas.microsoft.com/office/drawing/2014/main" id="{8347850B-B100-0ABE-BA86-BF5C43250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476828"/>
            <a:ext cx="1592263" cy="159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3BDE2B3-EA31-77F8-5950-8B854DC00DE1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BA13D05-A792-A1B5-5849-61AF781AD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8" name="Picture 2" descr="Androidland – Wikipédia, a enciclopédia livre">
            <a:extLst>
              <a:ext uri="{FF2B5EF4-FFF2-40B4-BE49-F238E27FC236}">
                <a16:creationId xmlns:a16="http://schemas.microsoft.com/office/drawing/2014/main" id="{47661250-8A25-FF2F-3B96-D229FE55F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58D9B82-0E39-19E5-3EFC-349162FF4EA1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99345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2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0DB290B-1C28-4A4C-AB0C-416E8BE984CA}"/>
              </a:ext>
            </a:extLst>
          </p:cNvPr>
          <p:cNvSpPr txBox="1">
            <a:spLocks/>
          </p:cNvSpPr>
          <p:nvPr/>
        </p:nvSpPr>
        <p:spPr>
          <a:xfrm>
            <a:off x="695400" y="8962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pt-BR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249188C2-FA0F-42A4-A078-2BA77249A46D}"/>
              </a:ext>
            </a:extLst>
          </p:cNvPr>
          <p:cNvGraphicFramePr/>
          <p:nvPr/>
        </p:nvGraphicFramePr>
        <p:xfrm>
          <a:off x="1021450" y="1783962"/>
          <a:ext cx="10722271" cy="3789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5AA694C5-578C-8185-64FC-99B2C6A62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Infraestrutura de TI</a:t>
            </a:r>
          </a:p>
        </p:txBody>
      </p:sp>
      <p:sp>
        <p:nvSpPr>
          <p:cNvPr id="10" name="Seta: da Esquerda para a Direita 9">
            <a:extLst>
              <a:ext uri="{FF2B5EF4-FFF2-40B4-BE49-F238E27FC236}">
                <a16:creationId xmlns:a16="http://schemas.microsoft.com/office/drawing/2014/main" id="{06EDC329-AC8B-4129-48DF-311B4662FCEF}"/>
              </a:ext>
            </a:extLst>
          </p:cNvPr>
          <p:cNvSpPr/>
          <p:nvPr/>
        </p:nvSpPr>
        <p:spPr>
          <a:xfrm>
            <a:off x="1393650" y="2294173"/>
            <a:ext cx="9360149" cy="678124"/>
          </a:xfrm>
          <a:prstGeom prst="leftRightArrow">
            <a:avLst>
              <a:gd name="adj1" fmla="val 0"/>
              <a:gd name="adj2" fmla="val 50000"/>
            </a:avLst>
          </a:prstGeom>
          <a:ln>
            <a:solidFill>
              <a:srgbClr val="F0810F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AF2088C-CE69-0DB7-3ECC-FD0C6262B9C2}"/>
              </a:ext>
            </a:extLst>
          </p:cNvPr>
          <p:cNvSpPr txBox="1"/>
          <p:nvPr/>
        </p:nvSpPr>
        <p:spPr>
          <a:xfrm>
            <a:off x="1991668" y="2218037"/>
            <a:ext cx="614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2005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4F4DA6D-51E4-83FF-44F3-8EAD5B010A9F}"/>
              </a:ext>
            </a:extLst>
          </p:cNvPr>
          <p:cNvSpPr txBox="1"/>
          <p:nvPr/>
        </p:nvSpPr>
        <p:spPr>
          <a:xfrm>
            <a:off x="9463856" y="2226722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2020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3AF400D-1815-1872-9936-D5C45F948E8C}"/>
              </a:ext>
            </a:extLst>
          </p:cNvPr>
          <p:cNvSpPr txBox="1"/>
          <p:nvPr/>
        </p:nvSpPr>
        <p:spPr>
          <a:xfrm>
            <a:off x="5833942" y="2212565"/>
            <a:ext cx="614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2010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B0199AA-46A7-2B44-447D-E525C4422A49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B481956-C895-B0AA-8CD9-82812D1D89B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C427E89-566F-FABF-00A0-5F19416CE6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2602" y="405375"/>
            <a:ext cx="1076180" cy="1713916"/>
          </a:xfrm>
          <a:prstGeom prst="rect">
            <a:avLst/>
          </a:prstGeom>
        </p:spPr>
      </p:pic>
      <p:pic>
        <p:nvPicPr>
          <p:cNvPr id="4" name="Picture 2" descr="Androidland – Wikipédia, a enciclopédia livre">
            <a:extLst>
              <a:ext uri="{FF2B5EF4-FFF2-40B4-BE49-F238E27FC236}">
                <a16:creationId xmlns:a16="http://schemas.microsoft.com/office/drawing/2014/main" id="{952497C5-8EE8-0D48-31F9-954E76FD3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02" y="5138529"/>
            <a:ext cx="1045280" cy="122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E9D2C3B-8BF3-F962-7DC3-EA024D2F7C1C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415232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CCFA4E9-11BE-49FF-B577-A89CCA11D0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graphicEl>
                                              <a:dgm id="{9CCFA4E9-11BE-49FF-B577-A89CCA11D0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graphicEl>
                                              <a:dgm id="{9CCFA4E9-11BE-49FF-B577-A89CCA11D0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graphicEl>
                                              <a:dgm id="{9CCFA4E9-11BE-49FF-B577-A89CCA11D0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4FA06D0-4722-4AAC-A607-5EBF9F7001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>
                                            <p:graphicEl>
                                              <a:dgm id="{54FA06D0-4722-4AAC-A607-5EBF9F7001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>
                                            <p:graphicEl>
                                              <a:dgm id="{54FA06D0-4722-4AAC-A607-5EBF9F7001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graphicEl>
                                              <a:dgm id="{54FA06D0-4722-4AAC-A607-5EBF9F7001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C0CEB2-A7A7-4C1F-A5F4-905E8F655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>
                                            <p:graphicEl>
                                              <a:dgm id="{8AC0CEB2-A7A7-4C1F-A5F4-905E8F6554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>
                                            <p:graphicEl>
                                              <a:dgm id="{8AC0CEB2-A7A7-4C1F-A5F4-905E8F655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>
                                            <p:graphicEl>
                                              <a:dgm id="{8AC0CEB2-A7A7-4C1F-A5F4-905E8F655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7A1C5E6-491C-498F-A086-7475E4321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>
                                            <p:graphicEl>
                                              <a:dgm id="{17A1C5E6-491C-498F-A086-7475E43211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>
                                            <p:graphicEl>
                                              <a:dgm id="{17A1C5E6-491C-498F-A086-7475E4321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>
                                            <p:graphicEl>
                                              <a:dgm id="{17A1C5E6-491C-498F-A086-7475E4321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7211C9C-B860-44D0-8407-73B0D67605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>
                                            <p:graphicEl>
                                              <a:dgm id="{87211C9C-B860-44D0-8407-73B0D67605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>
                                            <p:graphicEl>
                                              <a:dgm id="{87211C9C-B860-44D0-8407-73B0D67605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graphicEl>
                                              <a:dgm id="{87211C9C-B860-44D0-8407-73B0D67605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4817833-285A-45C9-8D8B-5EE3BA0A75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>
                                            <p:graphicEl>
                                              <a:dgm id="{54817833-285A-45C9-8D8B-5EE3BA0A75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graphicEl>
                                              <a:dgm id="{54817833-285A-45C9-8D8B-5EE3BA0A75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graphicEl>
                                              <a:dgm id="{54817833-285A-45C9-8D8B-5EE3BA0A75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45F0027-3E42-4831-AE68-BB884D24DE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>
                                            <p:graphicEl>
                                              <a:dgm id="{445F0027-3E42-4831-AE68-BB884D24DE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graphicEl>
                                              <a:dgm id="{445F0027-3E42-4831-AE68-BB884D24DE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>
                                            <p:graphicEl>
                                              <a:dgm id="{445F0027-3E42-4831-AE68-BB884D24DE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82173CF-E22D-48DB-B629-63904AA2D0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>
                                            <p:graphicEl>
                                              <a:dgm id="{F82173CF-E22D-48DB-B629-63904AA2D0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>
                                            <p:graphicEl>
                                              <a:dgm id="{F82173CF-E22D-48DB-B629-63904AA2D0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>
                                            <p:graphicEl>
                                              <a:dgm id="{F82173CF-E22D-48DB-B629-63904AA2D0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3BCECFD-CD0C-4830-BC4D-2743C4566F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>
                                            <p:graphicEl>
                                              <a:dgm id="{93BCECFD-CD0C-4830-BC4D-2743C4566F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>
                                            <p:graphicEl>
                                              <a:dgm id="{93BCECFD-CD0C-4830-BC4D-2743C4566F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>
                                            <p:graphicEl>
                                              <a:dgm id="{93BCECFD-CD0C-4830-BC4D-2743C4566F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FAD43FE-3FED-4715-8951-1389F2903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>
                                            <p:graphicEl>
                                              <a:dgm id="{1FAD43FE-3FED-4715-8951-1389F29032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>
                                            <p:graphicEl>
                                              <a:dgm id="{1FAD43FE-3FED-4715-8951-1389F2903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>
                                            <p:graphicEl>
                                              <a:dgm id="{1FAD43FE-3FED-4715-8951-1389F2903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C01E059-9537-45DE-835A-80697A8AFC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>
                                            <p:graphicEl>
                                              <a:dgm id="{9C01E059-9537-45DE-835A-80697A8AFC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>
                                            <p:graphicEl>
                                              <a:dgm id="{9C01E059-9537-45DE-835A-80697A8AFC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>
                                            <p:graphicEl>
                                              <a:dgm id="{9C01E059-9537-45DE-835A-80697A8AFC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634D256-B3BA-46A7-8FA2-366B9D997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>
                                            <p:graphicEl>
                                              <a:dgm id="{7634D256-B3BA-46A7-8FA2-366B9D997D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>
                                            <p:graphicEl>
                                              <a:dgm id="{7634D256-B3BA-46A7-8FA2-366B9D997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>
                                            <p:graphicEl>
                                              <a:dgm id="{7634D256-B3BA-46A7-8FA2-366B9D997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612F182-CF2F-444B-99E4-1426A49DFF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5">
                                            <p:graphicEl>
                                              <a:dgm id="{8612F182-CF2F-444B-99E4-1426A49DFF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>
                                            <p:graphicEl>
                                              <a:dgm id="{8612F182-CF2F-444B-99E4-1426A49DFF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>
                                            <p:graphicEl>
                                              <a:dgm id="{8612F182-CF2F-444B-99E4-1426A49DFF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A4C82C1-06BE-4F7C-A4EB-FFDF2A0FCE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5">
                                            <p:graphicEl>
                                              <a:dgm id="{5A4C82C1-06BE-4F7C-A4EB-FFDF2A0FCE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>
                                            <p:graphicEl>
                                              <a:dgm id="{5A4C82C1-06BE-4F7C-A4EB-FFDF2A0FCE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>
                                            <p:graphicEl>
                                              <a:dgm id="{5A4C82C1-06BE-4F7C-A4EB-FFDF2A0FCE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8027FCD-214A-470E-8EAC-0E311086B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">
                                            <p:graphicEl>
                                              <a:dgm id="{B8027FCD-214A-470E-8EAC-0E311086B0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>
                                            <p:graphicEl>
                                              <a:dgm id="{B8027FCD-214A-470E-8EAC-0E311086B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>
                                            <p:graphicEl>
                                              <a:dgm id="{B8027FCD-214A-470E-8EAC-0E311086B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A048038-50B4-473A-B04A-448C240D12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>
                                            <p:graphicEl>
                                              <a:dgm id="{6A048038-50B4-473A-B04A-448C240D12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>
                                            <p:graphicEl>
                                              <a:dgm id="{6A048038-50B4-473A-B04A-448C240D12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>
                                            <p:graphicEl>
                                              <a:dgm id="{6A048038-50B4-473A-B04A-448C240D12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7D64826-12DB-4081-8E04-D3593DD2BF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5">
                                            <p:graphicEl>
                                              <a:dgm id="{17D64826-12DB-4081-8E04-D3593DD2BF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">
                                            <p:graphicEl>
                                              <a:dgm id="{17D64826-12DB-4081-8E04-D3593DD2BF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">
                                            <p:graphicEl>
                                              <a:dgm id="{17D64826-12DB-4081-8E04-D3593DD2BF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2AE14D1-10C8-4275-B17A-8F5F0C89DE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5">
                                            <p:graphicEl>
                                              <a:dgm id="{82AE14D1-10C8-4275-B17A-8F5F0C89DE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5">
                                            <p:graphicEl>
                                              <a:dgm id="{82AE14D1-10C8-4275-B17A-8F5F0C89DE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5">
                                            <p:graphicEl>
                                              <a:dgm id="{82AE14D1-10C8-4275-B17A-8F5F0C89DE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4392B3F-064F-417E-8239-F997B33053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5">
                                            <p:graphicEl>
                                              <a:dgm id="{24392B3F-064F-417E-8239-F997B33053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">
                                            <p:graphicEl>
                                              <a:dgm id="{24392B3F-064F-417E-8239-F997B33053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">
                                            <p:graphicEl>
                                              <a:dgm id="{24392B3F-064F-417E-8239-F997B33053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CDE12FC-D4CA-4C18-A825-4ED2670B30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5">
                                            <p:graphicEl>
                                              <a:dgm id="{DCDE12FC-D4CA-4C18-A825-4ED2670B30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">
                                            <p:graphicEl>
                                              <a:dgm id="{DCDE12FC-D4CA-4C18-A825-4ED2670B30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5">
                                            <p:graphicEl>
                                              <a:dgm id="{DCDE12FC-D4CA-4C18-A825-4ED2670B30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C84DDB4-7705-4EB6-B3E1-4D86EACD36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5">
                                            <p:graphicEl>
                                              <a:dgm id="{0C84DDB4-7705-4EB6-B3E1-4D86EACD36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">
                                            <p:graphicEl>
                                              <a:dgm id="{0C84DDB4-7705-4EB6-B3E1-4D86EACD36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5">
                                            <p:graphicEl>
                                              <a:dgm id="{0C84DDB4-7705-4EB6-B3E1-4D86EACD36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1000"/>
                            </p:stCondLst>
                            <p:childTnLst>
                              <p:par>
                                <p:cTn id="1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9DBCB2C-6115-441C-A4B1-0E2FD99481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5">
                                            <p:graphicEl>
                                              <a:dgm id="{B9DBCB2C-6115-441C-A4B1-0E2FD99481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5">
                                            <p:graphicEl>
                                              <a:dgm id="{B9DBCB2C-6115-441C-A4B1-0E2FD99481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5">
                                            <p:graphicEl>
                                              <a:dgm id="{B9DBCB2C-6115-441C-A4B1-0E2FD99481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20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43DD10E-0055-46B3-9020-44EBDCD21C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5">
                                            <p:graphicEl>
                                              <a:dgm id="{743DD10E-0055-46B3-9020-44EBDCD21C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">
                                            <p:graphicEl>
                                              <a:dgm id="{743DD10E-0055-46B3-9020-44EBDCD21C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5">
                                            <p:graphicEl>
                                              <a:dgm id="{743DD10E-0055-46B3-9020-44EBDCD21C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3000"/>
                            </p:stCondLst>
                            <p:childTnLst>
                              <p:par>
                                <p:cTn id="1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8BB8555-035A-47F2-A1CB-3ADC8B465D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5">
                                            <p:graphicEl>
                                              <a:dgm id="{D8BB8555-035A-47F2-A1CB-3ADC8B465D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">
                                            <p:graphicEl>
                                              <a:dgm id="{D8BB8555-035A-47F2-A1CB-3ADC8B465D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">
                                            <p:graphicEl>
                                              <a:dgm id="{D8BB8555-035A-47F2-A1CB-3ADC8B465D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4000"/>
                            </p:stCondLst>
                            <p:childTnLst>
                              <p:par>
                                <p:cTn id="1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72EE86A-76C4-4B4A-8799-FCF6E35715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5">
                                            <p:graphicEl>
                                              <a:dgm id="{F72EE86A-76C4-4B4A-8799-FCF6E35715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5">
                                            <p:graphicEl>
                                              <a:dgm id="{F72EE86A-76C4-4B4A-8799-FCF6E35715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5">
                                            <p:graphicEl>
                                              <a:dgm id="{F72EE86A-76C4-4B4A-8799-FCF6E35715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0"/>
                            </p:stCondLst>
                            <p:childTnLst>
                              <p:par>
                                <p:cTn id="1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A6908A6-D6F2-4DBE-9690-59BB7B0DC6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5">
                                            <p:graphicEl>
                                              <a:dgm id="{2A6908A6-D6F2-4DBE-9690-59BB7B0DC6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5">
                                            <p:graphicEl>
                                              <a:dgm id="{2A6908A6-D6F2-4DBE-9690-59BB7B0DC6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5">
                                            <p:graphicEl>
                                              <a:dgm id="{2A6908A6-D6F2-4DBE-9690-59BB7B0DC6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6000"/>
                            </p:stCondLst>
                            <p:childTnLst>
                              <p:par>
                                <p:cTn id="1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3BEFAE5-F3F9-4822-85B0-CE4D082400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5">
                                            <p:graphicEl>
                                              <a:dgm id="{23BEFAE5-F3F9-4822-85B0-CE4D082400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5">
                                            <p:graphicEl>
                                              <a:dgm id="{23BEFAE5-F3F9-4822-85B0-CE4D082400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5">
                                            <p:graphicEl>
                                              <a:dgm id="{23BEFAE5-F3F9-4822-85B0-CE4D082400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7000"/>
                            </p:stCondLst>
                            <p:childTnLst>
                              <p:par>
                                <p:cTn id="1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A4BEEB5-CCE7-4DA9-A294-F06FC7FAC4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5">
                                            <p:graphicEl>
                                              <a:dgm id="{DA4BEEB5-CCE7-4DA9-A294-F06FC7FAC4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5">
                                            <p:graphicEl>
                                              <a:dgm id="{DA4BEEB5-CCE7-4DA9-A294-F06FC7FAC4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5">
                                            <p:graphicEl>
                                              <a:dgm id="{DA4BEEB5-CCE7-4DA9-A294-F06FC7FAC4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1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A13EBF9-F055-4623-90A7-628D5E3D91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5">
                                            <p:graphicEl>
                                              <a:dgm id="{EA13EBF9-F055-4623-90A7-628D5E3D91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5">
                                            <p:graphicEl>
                                              <a:dgm id="{EA13EBF9-F055-4623-90A7-628D5E3D91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5">
                                            <p:graphicEl>
                                              <a:dgm id="{EA13EBF9-F055-4623-90A7-628D5E3D91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9000"/>
                            </p:stCondLst>
                            <p:childTnLst>
                              <p:par>
                                <p:cTn id="1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753B968-BC22-4CB2-A099-3A6C69EA72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5">
                                            <p:graphicEl>
                                              <a:dgm id="{0753B968-BC22-4CB2-A099-3A6C69EA72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5">
                                            <p:graphicEl>
                                              <a:dgm id="{0753B968-BC22-4CB2-A099-3A6C69EA72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5">
                                            <p:graphicEl>
                                              <a:dgm id="{0753B968-BC22-4CB2-A099-3A6C69EA72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0"/>
                            </p:stCondLst>
                            <p:childTnLst>
                              <p:par>
                                <p:cTn id="1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A5704A6-8B79-4908-A260-9CC346DA91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5">
                                            <p:graphicEl>
                                              <a:dgm id="{CA5704A6-8B79-4908-A260-9CC346DA91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5">
                                            <p:graphicEl>
                                              <a:dgm id="{CA5704A6-8B79-4908-A260-9CC346DA91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5">
                                            <p:graphicEl>
                                              <a:dgm id="{CA5704A6-8B79-4908-A260-9CC346DA91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1000"/>
                            </p:stCondLst>
                            <p:childTnLst>
                              <p:par>
                                <p:cTn id="1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C139D5F-C54D-45C3-A921-B5AA78E0A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5">
                                            <p:graphicEl>
                                              <a:dgm id="{0C139D5F-C54D-45C3-A921-B5AA78E0A9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5">
                                            <p:graphicEl>
                                              <a:dgm id="{0C139D5F-C54D-45C3-A921-B5AA78E0A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5">
                                            <p:graphicEl>
                                              <a:dgm id="{0C139D5F-C54D-45C3-A921-B5AA78E0A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2000"/>
                            </p:stCondLst>
                            <p:childTnLst>
                              <p:par>
                                <p:cTn id="1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DD667DD-F060-4216-B910-7EF8F8C26A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5">
                                            <p:graphicEl>
                                              <a:dgm id="{7DD667DD-F060-4216-B910-7EF8F8C26A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5">
                                            <p:graphicEl>
                                              <a:dgm id="{7DD667DD-F060-4216-B910-7EF8F8C26A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5">
                                            <p:graphicEl>
                                              <a:dgm id="{7DD667DD-F060-4216-B910-7EF8F8C26A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3000"/>
                            </p:stCondLst>
                            <p:childTnLst>
                              <p:par>
                                <p:cTn id="2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92B385F-E8FD-4792-8B42-99F8066FD0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5">
                                            <p:graphicEl>
                                              <a:dgm id="{C92B385F-E8FD-4792-8B42-99F8066FD0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5">
                                            <p:graphicEl>
                                              <a:dgm id="{C92B385F-E8FD-4792-8B42-99F8066FD0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5">
                                            <p:graphicEl>
                                              <a:dgm id="{C92B385F-E8FD-4792-8B42-99F8066FD0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4000"/>
                            </p:stCondLst>
                            <p:childTnLst>
                              <p:par>
                                <p:cTn id="2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35F957E-1234-4C65-942B-B05EB6918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5">
                                            <p:graphicEl>
                                              <a:dgm id="{235F957E-1234-4C65-942B-B05EB6918C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">
                                            <p:graphicEl>
                                              <a:dgm id="{235F957E-1234-4C65-942B-B05EB6918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5">
                                            <p:graphicEl>
                                              <a:dgm id="{235F957E-1234-4C65-942B-B05EB6918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5000"/>
                            </p:stCondLst>
                            <p:childTnLst>
                              <p:par>
                                <p:cTn id="2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AB598B0-A67A-4BE7-9BB2-16AF0B4D9C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5">
                                            <p:graphicEl>
                                              <a:dgm id="{BAB598B0-A67A-4BE7-9BB2-16AF0B4D9C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5">
                                            <p:graphicEl>
                                              <a:dgm id="{BAB598B0-A67A-4BE7-9BB2-16AF0B4D9C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5">
                                            <p:graphicEl>
                                              <a:dgm id="{BAB598B0-A67A-4BE7-9BB2-16AF0B4D9C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6000"/>
                            </p:stCondLst>
                            <p:childTnLst>
                              <p:par>
                                <p:cTn id="2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51E2988-5C07-4B81-8581-116D92D99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5">
                                            <p:graphicEl>
                                              <a:dgm id="{151E2988-5C07-4B81-8581-116D92D992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5">
                                            <p:graphicEl>
                                              <a:dgm id="{151E2988-5C07-4B81-8581-116D92D99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5">
                                            <p:graphicEl>
                                              <a:dgm id="{151E2988-5C07-4B81-8581-116D92D99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37000"/>
                            </p:stCondLst>
                            <p:childTnLst>
                              <p:par>
                                <p:cTn id="2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AE41A23-E164-4EC3-9A00-5FEE44BCC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5">
                                            <p:graphicEl>
                                              <a:dgm id="{BAE41A23-E164-4EC3-9A00-5FEE44BCC6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5">
                                            <p:graphicEl>
                                              <a:dgm id="{BAE41A23-E164-4EC3-9A00-5FEE44BCC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5">
                                            <p:graphicEl>
                                              <a:dgm id="{BAE41A23-E164-4EC3-9A00-5FEE44BCC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38000"/>
                            </p:stCondLst>
                            <p:childTnLst>
                              <p:par>
                                <p:cTn id="2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C859AE4-3E0E-4339-BAE1-B88A0594A4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5">
                                            <p:graphicEl>
                                              <a:dgm id="{DC859AE4-3E0E-4339-BAE1-B88A0594A4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5">
                                            <p:graphicEl>
                                              <a:dgm id="{DC859AE4-3E0E-4339-BAE1-B88A0594A4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5">
                                            <p:graphicEl>
                                              <a:dgm id="{DC859AE4-3E0E-4339-BAE1-B88A0594A4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39000"/>
                            </p:stCondLst>
                            <p:childTnLst>
                              <p:par>
                                <p:cTn id="2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1B8FC20-9050-4BA1-AB5D-6FE1171930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5">
                                            <p:graphicEl>
                                              <a:dgm id="{11B8FC20-9050-4BA1-AB5D-6FE1171930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5">
                                            <p:graphicEl>
                                              <a:dgm id="{11B8FC20-9050-4BA1-AB5D-6FE1171930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5">
                                            <p:graphicEl>
                                              <a:dgm id="{11B8FC20-9050-4BA1-AB5D-6FE1171930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40000"/>
                            </p:stCondLst>
                            <p:childTnLst>
                              <p:par>
                                <p:cTn id="2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5D71050-4D16-4002-A523-F949EFC82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5">
                                            <p:graphicEl>
                                              <a:dgm id="{85D71050-4D16-4002-A523-F949EFC824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5">
                                            <p:graphicEl>
                                              <a:dgm id="{85D71050-4D16-4002-A523-F949EFC82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5">
                                            <p:graphicEl>
                                              <a:dgm id="{85D71050-4D16-4002-A523-F949EFC82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41000"/>
                            </p:stCondLst>
                            <p:childTnLst>
                              <p:par>
                                <p:cTn id="2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15419BF-2DAC-4FA1-8932-2905983C61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5">
                                            <p:graphicEl>
                                              <a:dgm id="{615419BF-2DAC-4FA1-8932-2905983C61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5">
                                            <p:graphicEl>
                                              <a:dgm id="{615419BF-2DAC-4FA1-8932-2905983C61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5">
                                            <p:graphicEl>
                                              <a:dgm id="{615419BF-2DAC-4FA1-8932-2905983C61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42000"/>
                            </p:stCondLst>
                            <p:childTnLst>
                              <p:par>
                                <p:cTn id="2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7B8AAEB-C4DD-4328-A48D-8F84C5768D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5">
                                            <p:graphicEl>
                                              <a:dgm id="{67B8AAEB-C4DD-4328-A48D-8F84C5768D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5">
                                            <p:graphicEl>
                                              <a:dgm id="{67B8AAEB-C4DD-4328-A48D-8F84C5768D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5">
                                            <p:graphicEl>
                                              <a:dgm id="{67B8AAEB-C4DD-4328-A48D-8F84C5768D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43000"/>
                            </p:stCondLst>
                            <p:childTnLst>
                              <p:par>
                                <p:cTn id="2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55EE05D-9B77-4E52-B86F-20FE6B6FCB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5">
                                            <p:graphicEl>
                                              <a:dgm id="{E55EE05D-9B77-4E52-B86F-20FE6B6FCB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5">
                                            <p:graphicEl>
                                              <a:dgm id="{E55EE05D-9B77-4E52-B86F-20FE6B6FCB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5">
                                            <p:graphicEl>
                                              <a:dgm id="{E55EE05D-9B77-4E52-B86F-20FE6B6FCB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44000"/>
                            </p:stCondLst>
                            <p:childTnLst>
                              <p:par>
                                <p:cTn id="2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5C84844-BE28-4CC4-8DF6-480FC7AA3B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15">
                                            <p:graphicEl>
                                              <a:dgm id="{A5C84844-BE28-4CC4-8DF6-480FC7AA3B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5">
                                            <p:graphicEl>
                                              <a:dgm id="{A5C84844-BE28-4CC4-8DF6-480FC7AA3B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5">
                                            <p:graphicEl>
                                              <a:dgm id="{A5C84844-BE28-4CC4-8DF6-480FC7AA3B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45000"/>
                            </p:stCondLst>
                            <p:childTnLst>
                              <p:par>
                                <p:cTn id="2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DBCCF5E-8320-4B81-9D1A-1A0F740B7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15">
                                            <p:graphicEl>
                                              <a:dgm id="{3DBCCF5E-8320-4B81-9D1A-1A0F740B79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5">
                                            <p:graphicEl>
                                              <a:dgm id="{3DBCCF5E-8320-4B81-9D1A-1A0F740B7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5">
                                            <p:graphicEl>
                                              <a:dgm id="{3DBCCF5E-8320-4B81-9D1A-1A0F740B7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46000"/>
                            </p:stCondLst>
                            <p:childTnLst>
                              <p:par>
                                <p:cTn id="2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BE87A60-05AB-4F3B-948F-3030A1861A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5">
                                            <p:graphicEl>
                                              <a:dgm id="{6BE87A60-05AB-4F3B-948F-3030A1861A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5">
                                            <p:graphicEl>
                                              <a:dgm id="{6BE87A60-05AB-4F3B-948F-3030A1861A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5">
                                            <p:graphicEl>
                                              <a:dgm id="{6BE87A60-05AB-4F3B-948F-3030A1861A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47000"/>
                            </p:stCondLst>
                            <p:childTnLst>
                              <p:par>
                                <p:cTn id="2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F0189F6-4D1B-4619-9705-F900D759F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5">
                                            <p:graphicEl>
                                              <a:dgm id="{1F0189F6-4D1B-4619-9705-F900D759F7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5">
                                            <p:graphicEl>
                                              <a:dgm id="{1F0189F6-4D1B-4619-9705-F900D759F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5">
                                            <p:graphicEl>
                                              <a:dgm id="{1F0189F6-4D1B-4619-9705-F900D759F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48000"/>
                            </p:stCondLst>
                            <p:childTnLst>
                              <p:par>
                                <p:cTn id="2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6D16EEE-D259-475B-B40D-05E8AB9B7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5">
                                            <p:graphicEl>
                                              <a:dgm id="{16D16EEE-D259-475B-B40D-05E8AB9B7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5">
                                            <p:graphicEl>
                                              <a:dgm id="{16D16EEE-D259-475B-B40D-05E8AB9B7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5">
                                            <p:graphicEl>
                                              <a:dgm id="{16D16EEE-D259-475B-B40D-05E8AB9B7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49000"/>
                            </p:stCondLst>
                            <p:childTnLst>
                              <p:par>
                                <p:cTn id="2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6BAD267-37C6-463F-9C60-96EC2AFD7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5">
                                            <p:graphicEl>
                                              <a:dgm id="{86BAD267-37C6-463F-9C60-96EC2AFD79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5">
                                            <p:graphicEl>
                                              <a:dgm id="{86BAD267-37C6-463F-9C60-96EC2AFD7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5">
                                            <p:graphicEl>
                                              <a:dgm id="{86BAD267-37C6-463F-9C60-96EC2AFD7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00"/>
                            </p:stCondLst>
                            <p:childTnLst>
                              <p:par>
                                <p:cTn id="3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860DD8B-3A41-429C-8A51-5BEE688D51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15">
                                            <p:graphicEl>
                                              <a:dgm id="{3860DD8B-3A41-429C-8A51-5BEE688D51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5">
                                            <p:graphicEl>
                                              <a:dgm id="{3860DD8B-3A41-429C-8A51-5BEE688D51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5">
                                            <p:graphicEl>
                                              <a:dgm id="{3860DD8B-3A41-429C-8A51-5BEE688D51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1000"/>
                            </p:stCondLst>
                            <p:childTnLst>
                              <p:par>
                                <p:cTn id="3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0C2128A-BAE8-4334-A09E-1624D93BA3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5">
                                            <p:graphicEl>
                                              <a:dgm id="{30C2128A-BAE8-4334-A09E-1624D93BA3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5">
                                            <p:graphicEl>
                                              <a:dgm id="{30C2128A-BAE8-4334-A09E-1624D93BA3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5">
                                            <p:graphicEl>
                                              <a:dgm id="{30C2128A-BAE8-4334-A09E-1624D93BA3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2000"/>
                            </p:stCondLst>
                            <p:childTnLst>
                              <p:par>
                                <p:cTn id="3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DFCB60C-D8AC-4E61-BEF7-8183F8F2EA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15">
                                            <p:graphicEl>
                                              <a:dgm id="{8DFCB60C-D8AC-4E61-BEF7-8183F8F2EA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5">
                                            <p:graphicEl>
                                              <a:dgm id="{8DFCB60C-D8AC-4E61-BEF7-8183F8F2EA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5">
                                            <p:graphicEl>
                                              <a:dgm id="{8DFCB60C-D8AC-4E61-BEF7-8183F8F2EA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3000"/>
                            </p:stCondLst>
                            <p:childTnLst>
                              <p:par>
                                <p:cTn id="3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D207762-B176-467A-A60E-41AB45730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15">
                                            <p:graphicEl>
                                              <a:dgm id="{FD207762-B176-467A-A60E-41AB45730D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5">
                                            <p:graphicEl>
                                              <a:dgm id="{FD207762-B176-467A-A60E-41AB45730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5">
                                            <p:graphicEl>
                                              <a:dgm id="{FD207762-B176-467A-A60E-41AB45730D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4000"/>
                            </p:stCondLst>
                            <p:childTnLst>
                              <p:par>
                                <p:cTn id="3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8BE7E9D-924C-4C70-A489-B8E0C409D5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5">
                                            <p:graphicEl>
                                              <a:dgm id="{98BE7E9D-924C-4C70-A489-B8E0C409D5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5">
                                            <p:graphicEl>
                                              <a:dgm id="{98BE7E9D-924C-4C70-A489-B8E0C409D5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5">
                                            <p:graphicEl>
                                              <a:dgm id="{98BE7E9D-924C-4C70-A489-B8E0C409D5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5000"/>
                            </p:stCondLst>
                            <p:childTnLst>
                              <p:par>
                                <p:cTn id="3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236AA7B-F7FB-4464-AA48-F28D9C37C4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5">
                                            <p:graphicEl>
                                              <a:dgm id="{1236AA7B-F7FB-4464-AA48-F28D9C37C4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5">
                                            <p:graphicEl>
                                              <a:dgm id="{1236AA7B-F7FB-4464-AA48-F28D9C37C4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5">
                                            <p:graphicEl>
                                              <a:dgm id="{1236AA7B-F7FB-4464-AA48-F28D9C37C4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6000"/>
                            </p:stCondLst>
                            <p:childTnLst>
                              <p:par>
                                <p:cTn id="3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4E1BF31-08D3-47B6-8085-52DCCD20EE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5">
                                            <p:graphicEl>
                                              <a:dgm id="{14E1BF31-08D3-47B6-8085-52DCCD20EE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5">
                                            <p:graphicEl>
                                              <a:dgm id="{14E1BF31-08D3-47B6-8085-52DCCD20EE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5">
                                            <p:graphicEl>
                                              <a:dgm id="{14E1BF31-08D3-47B6-8085-52DCCD20EE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7000"/>
                            </p:stCondLst>
                            <p:childTnLst>
                              <p:par>
                                <p:cTn id="3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876911C-8E1F-43AE-94AB-F28A9ACEA5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0"/>
                                        <p:tgtEl>
                                          <p:spTgt spid="15">
                                            <p:graphicEl>
                                              <a:dgm id="{8876911C-8E1F-43AE-94AB-F28A9ACEA5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15">
                                            <p:graphicEl>
                                              <a:dgm id="{8876911C-8E1F-43AE-94AB-F28A9ACEA5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5">
                                            <p:graphicEl>
                                              <a:dgm id="{8876911C-8E1F-43AE-94AB-F28A9ACEA5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8000"/>
                            </p:stCondLst>
                            <p:childTnLst>
                              <p:par>
                                <p:cTn id="3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61341D0-C6F1-4888-809A-C64211DDA7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5">
                                            <p:graphicEl>
                                              <a:dgm id="{761341D0-C6F1-4888-809A-C64211DDA7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5">
                                            <p:graphicEl>
                                              <a:dgm id="{761341D0-C6F1-4888-809A-C64211DDA7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5">
                                            <p:graphicEl>
                                              <a:dgm id="{761341D0-C6F1-4888-809A-C64211DDA7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59000"/>
                            </p:stCondLst>
                            <p:childTnLst>
                              <p:par>
                                <p:cTn id="36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60000"/>
                            </p:stCondLst>
                            <p:childTnLst>
                              <p:par>
                                <p:cTn id="36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61000"/>
                            </p:stCondLst>
                            <p:childTnLst>
                              <p:par>
                                <p:cTn id="37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62000"/>
                            </p:stCondLst>
                            <p:childTnLst>
                              <p:par>
                                <p:cTn id="38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63000"/>
                            </p:stCondLst>
                            <p:childTnLst>
                              <p:par>
                                <p:cTn id="3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63500"/>
                            </p:stCondLst>
                            <p:childTnLst>
                              <p:par>
                                <p:cTn id="3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one"/>
        </p:bldSub>
      </p:bldGraphic>
      <p:bldP spid="5" grpId="0"/>
      <p:bldP spid="10" grpId="0" animBg="1"/>
      <p:bldP spid="11" grpId="0"/>
      <p:bldP spid="12" grpId="0"/>
      <p:bldP spid="13" grpId="0"/>
      <p:bldP spid="14" grpId="0"/>
      <p:bldP spid="2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D8076624-A7DF-FE01-82DF-35D445679F6C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407A2F-8532-F5A8-CCFE-99E7A6952B9F}"/>
              </a:ext>
            </a:extLst>
          </p:cNvPr>
          <p:cNvSpPr txBox="1"/>
          <p:nvPr/>
        </p:nvSpPr>
        <p:spPr>
          <a:xfrm>
            <a:off x="838200" y="2926628"/>
            <a:ext cx="10515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Domine Infra se Você Quer Ser Full Stack </a:t>
            </a:r>
          </a:p>
          <a:p>
            <a:pPr algn="ctr"/>
            <a:r>
              <a:rPr lang="pt-B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(Tente Não Delegar ao Dev OPs)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E88B9BD-FFFC-F305-AB31-4EFD76967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Quem é o Professor?</a:t>
            </a:r>
          </a:p>
        </p:txBody>
      </p:sp>
      <p:pic>
        <p:nvPicPr>
          <p:cNvPr id="18434" name="Picture 2" descr="SaaS icon PNG and SVG Vector Free Download">
            <a:extLst>
              <a:ext uri="{FF2B5EF4-FFF2-40B4-BE49-F238E27FC236}">
                <a16:creationId xmlns:a16="http://schemas.microsoft.com/office/drawing/2014/main" id="{9DDAF744-33BE-F3C5-5BD4-7C8460A3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92" y="4509795"/>
            <a:ext cx="2044700" cy="147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280CB14-04D4-8DC7-3043-465BC1DE6AD9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91E3E-35C3-B89B-CA9F-E4A06213A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9" name="Picture 2" descr="Androidland – Wikipédia, a enciclopédia livre">
            <a:extLst>
              <a:ext uri="{FF2B5EF4-FFF2-40B4-BE49-F238E27FC236}">
                <a16:creationId xmlns:a16="http://schemas.microsoft.com/office/drawing/2014/main" id="{934D94BA-5D2A-7DD1-D1B3-47020AD64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62910A5-3378-5BD9-4B53-101E53B3AB5B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192994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2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E0974B-8E6C-CEEF-C009-1B8607B1F642}"/>
              </a:ext>
            </a:extLst>
          </p:cNvPr>
          <p:cNvSpPr txBox="1"/>
          <p:nvPr/>
        </p:nvSpPr>
        <p:spPr>
          <a:xfrm>
            <a:off x="374825" y="3142026"/>
            <a:ext cx="114423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Quais Tecnologias de Infra Você Mais Utiliza?</a:t>
            </a:r>
          </a:p>
          <a:p>
            <a:pPr algn="ctr"/>
            <a:r>
              <a:rPr lang="pt-B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(Pode Ser Desenvolvimento/Gestão)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B219D5-65DE-72E0-C8E8-16979244BDF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149DC38D-06B3-F921-C4B6-80B9BB60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Quem é Você?</a:t>
            </a:r>
          </a:p>
        </p:txBody>
      </p:sp>
      <p:pic>
        <p:nvPicPr>
          <p:cNvPr id="2" name="Picture 4" descr="Serviços de computação em nuvem - Amazon Web Services (AWS)">
            <a:extLst>
              <a:ext uri="{FF2B5EF4-FFF2-40B4-BE49-F238E27FC236}">
                <a16:creationId xmlns:a16="http://schemas.microsoft.com/office/drawing/2014/main" id="{DB36BD2F-34CF-E704-9AA2-B6CC1B24D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" y="4640215"/>
            <a:ext cx="3078238" cy="16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EF4FB38-447B-F386-9D69-ED5EDEF4A72E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5C9F892-9AC9-A7DE-1C4E-A6ECB127C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9" name="Picture 2" descr="Androidland – Wikipédia, a enciclopédia livre">
            <a:extLst>
              <a:ext uri="{FF2B5EF4-FFF2-40B4-BE49-F238E27FC236}">
                <a16:creationId xmlns:a16="http://schemas.microsoft.com/office/drawing/2014/main" id="{6798B13F-F017-AAA5-EF8E-C974E9F70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4A30BAA-A689-7121-D399-996B36E8AAE6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428347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7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0DB290B-1C28-4A4C-AB0C-416E8BE984CA}"/>
              </a:ext>
            </a:extLst>
          </p:cNvPr>
          <p:cNvSpPr txBox="1">
            <a:spLocks/>
          </p:cNvSpPr>
          <p:nvPr/>
        </p:nvSpPr>
        <p:spPr>
          <a:xfrm>
            <a:off x="695400" y="8962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pt-BR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249188C2-FA0F-42A4-A078-2BA77249A46D}"/>
              </a:ext>
            </a:extLst>
          </p:cNvPr>
          <p:cNvGraphicFramePr/>
          <p:nvPr/>
        </p:nvGraphicFramePr>
        <p:xfrm>
          <a:off x="1021450" y="1783962"/>
          <a:ext cx="10722271" cy="3789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7ACD354A-7AB9-1B8E-614F-4414505B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Padrões de Projeto/Arquitetura</a:t>
            </a:r>
          </a:p>
        </p:txBody>
      </p:sp>
      <p:sp>
        <p:nvSpPr>
          <p:cNvPr id="10" name="Seta: da Esquerda para a Direita 9">
            <a:extLst>
              <a:ext uri="{FF2B5EF4-FFF2-40B4-BE49-F238E27FC236}">
                <a16:creationId xmlns:a16="http://schemas.microsoft.com/office/drawing/2014/main" id="{D1892810-1E1A-194B-1027-8767ADFD40BB}"/>
              </a:ext>
            </a:extLst>
          </p:cNvPr>
          <p:cNvSpPr/>
          <p:nvPr/>
        </p:nvSpPr>
        <p:spPr>
          <a:xfrm>
            <a:off x="1393650" y="2294173"/>
            <a:ext cx="9360149" cy="678124"/>
          </a:xfrm>
          <a:prstGeom prst="leftRightArrow">
            <a:avLst>
              <a:gd name="adj1" fmla="val 0"/>
              <a:gd name="adj2" fmla="val 50000"/>
            </a:avLst>
          </a:prstGeom>
          <a:ln>
            <a:solidFill>
              <a:srgbClr val="F0810F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ECCC338-19B3-D652-42E5-969BEFA24123}"/>
              </a:ext>
            </a:extLst>
          </p:cNvPr>
          <p:cNvSpPr txBox="1"/>
          <p:nvPr/>
        </p:nvSpPr>
        <p:spPr>
          <a:xfrm>
            <a:off x="1991668" y="2218037"/>
            <a:ext cx="614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2005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94E9E7B-647E-0725-B736-2332FB423E27}"/>
              </a:ext>
            </a:extLst>
          </p:cNvPr>
          <p:cNvSpPr txBox="1"/>
          <p:nvPr/>
        </p:nvSpPr>
        <p:spPr>
          <a:xfrm>
            <a:off x="9463856" y="2226722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2020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B97535-C476-2981-83FD-768D9C455740}"/>
              </a:ext>
            </a:extLst>
          </p:cNvPr>
          <p:cNvSpPr txBox="1"/>
          <p:nvPr/>
        </p:nvSpPr>
        <p:spPr>
          <a:xfrm>
            <a:off x="5833942" y="2212565"/>
            <a:ext cx="614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2010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F15260-A9D7-71B6-12E0-8BE8ADD90321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8D1BA4D-C7A1-19D5-F8B0-A94B78D2F952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3D0474E-AD23-809B-2650-A7D0535AD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2602" y="405375"/>
            <a:ext cx="1076180" cy="1713916"/>
          </a:xfrm>
          <a:prstGeom prst="rect">
            <a:avLst/>
          </a:prstGeom>
        </p:spPr>
      </p:pic>
      <p:pic>
        <p:nvPicPr>
          <p:cNvPr id="4" name="Picture 2" descr="Androidland – Wikipédia, a enciclopédia livre">
            <a:extLst>
              <a:ext uri="{FF2B5EF4-FFF2-40B4-BE49-F238E27FC236}">
                <a16:creationId xmlns:a16="http://schemas.microsoft.com/office/drawing/2014/main" id="{188F11CF-62E9-81E4-F152-E21B2316C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702" y="5078895"/>
            <a:ext cx="1096079" cy="128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8A7FD99-A37B-876F-1324-F9FF60E89CB7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76829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CCFA4E9-11BE-49FF-B577-A89CCA11D0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graphicEl>
                                              <a:dgm id="{9CCFA4E9-11BE-49FF-B577-A89CCA11D0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graphicEl>
                                              <a:dgm id="{9CCFA4E9-11BE-49FF-B577-A89CCA11D0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graphicEl>
                                              <a:dgm id="{9CCFA4E9-11BE-49FF-B577-A89CCA11D0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4FA06D0-4722-4AAC-A607-5EBF9F7001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>
                                            <p:graphicEl>
                                              <a:dgm id="{54FA06D0-4722-4AAC-A607-5EBF9F7001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>
                                            <p:graphicEl>
                                              <a:dgm id="{54FA06D0-4722-4AAC-A607-5EBF9F7001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graphicEl>
                                              <a:dgm id="{54FA06D0-4722-4AAC-A607-5EBF9F7001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C0CEB2-A7A7-4C1F-A5F4-905E8F655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>
                                            <p:graphicEl>
                                              <a:dgm id="{8AC0CEB2-A7A7-4C1F-A5F4-905E8F6554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>
                                            <p:graphicEl>
                                              <a:dgm id="{8AC0CEB2-A7A7-4C1F-A5F4-905E8F655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>
                                            <p:graphicEl>
                                              <a:dgm id="{8AC0CEB2-A7A7-4C1F-A5F4-905E8F655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7A1C5E6-491C-498F-A086-7475E4321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>
                                            <p:graphicEl>
                                              <a:dgm id="{17A1C5E6-491C-498F-A086-7475E43211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>
                                            <p:graphicEl>
                                              <a:dgm id="{17A1C5E6-491C-498F-A086-7475E4321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>
                                            <p:graphicEl>
                                              <a:dgm id="{17A1C5E6-491C-498F-A086-7475E4321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7211C9C-B860-44D0-8407-73B0D67605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>
                                            <p:graphicEl>
                                              <a:dgm id="{87211C9C-B860-44D0-8407-73B0D67605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>
                                            <p:graphicEl>
                                              <a:dgm id="{87211C9C-B860-44D0-8407-73B0D67605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graphicEl>
                                              <a:dgm id="{87211C9C-B860-44D0-8407-73B0D67605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F2B1596-8C8D-40ED-99D3-DDD7C1638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>
                                            <p:graphicEl>
                                              <a:dgm id="{4F2B1596-8C8D-40ED-99D3-DDD7C1638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graphicEl>
                                              <a:dgm id="{4F2B1596-8C8D-40ED-99D3-DDD7C1638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graphicEl>
                                              <a:dgm id="{4F2B1596-8C8D-40ED-99D3-DDD7C1638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FBEA6C8-DB5C-4CE5-94E9-2E79A5D97D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>
                                            <p:graphicEl>
                                              <a:dgm id="{3FBEA6C8-DB5C-4CE5-94E9-2E79A5D97D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graphicEl>
                                              <a:dgm id="{3FBEA6C8-DB5C-4CE5-94E9-2E79A5D97D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>
                                            <p:graphicEl>
                                              <a:dgm id="{3FBEA6C8-DB5C-4CE5-94E9-2E79A5D97D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B169606-28E2-4328-B141-CE8E812565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>
                                            <p:graphicEl>
                                              <a:dgm id="{DB169606-28E2-4328-B141-CE8E812565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>
                                            <p:graphicEl>
                                              <a:dgm id="{DB169606-28E2-4328-B141-CE8E812565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>
                                            <p:graphicEl>
                                              <a:dgm id="{DB169606-28E2-4328-B141-CE8E812565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99482BB-513B-4EAE-B600-42A8B1237D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>
                                            <p:graphicEl>
                                              <a:dgm id="{E99482BB-513B-4EAE-B600-42A8B1237D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>
                                            <p:graphicEl>
                                              <a:dgm id="{E99482BB-513B-4EAE-B600-42A8B1237D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>
                                            <p:graphicEl>
                                              <a:dgm id="{E99482BB-513B-4EAE-B600-42A8B1237D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E5BA823-D072-4967-9005-D08A985018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>
                                            <p:graphicEl>
                                              <a:dgm id="{CE5BA823-D072-4967-9005-D08A985018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>
                                            <p:graphicEl>
                                              <a:dgm id="{CE5BA823-D072-4967-9005-D08A985018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>
                                            <p:graphicEl>
                                              <a:dgm id="{CE5BA823-D072-4967-9005-D08A985018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CC068F8-6273-4AEB-A4DD-43776CCA9F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>
                                            <p:graphicEl>
                                              <a:dgm id="{FCC068F8-6273-4AEB-A4DD-43776CCA9F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>
                                            <p:graphicEl>
                                              <a:dgm id="{FCC068F8-6273-4AEB-A4DD-43776CCA9F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>
                                            <p:graphicEl>
                                              <a:dgm id="{FCC068F8-6273-4AEB-A4DD-43776CCA9F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3CF8D95-E2D1-431D-95E4-004C7427B3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>
                                            <p:graphicEl>
                                              <a:dgm id="{F3CF8D95-E2D1-431D-95E4-004C7427B3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>
                                            <p:graphicEl>
                                              <a:dgm id="{F3CF8D95-E2D1-431D-95E4-004C7427B3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>
                                            <p:graphicEl>
                                              <a:dgm id="{F3CF8D95-E2D1-431D-95E4-004C7427B3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73FB4E6-13C4-4E02-838A-D1F9D3A39C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5">
                                            <p:graphicEl>
                                              <a:dgm id="{173FB4E6-13C4-4E02-838A-D1F9D3A39C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>
                                            <p:graphicEl>
                                              <a:dgm id="{173FB4E6-13C4-4E02-838A-D1F9D3A39C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>
                                            <p:graphicEl>
                                              <a:dgm id="{173FB4E6-13C4-4E02-838A-D1F9D3A39C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B383234-B328-43BC-89D6-5F1CC19EF0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5">
                                            <p:graphicEl>
                                              <a:dgm id="{FB383234-B328-43BC-89D6-5F1CC19EF0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>
                                            <p:graphicEl>
                                              <a:dgm id="{FB383234-B328-43BC-89D6-5F1CC19EF0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>
                                            <p:graphicEl>
                                              <a:dgm id="{FB383234-B328-43BC-89D6-5F1CC19EF0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0E42B49-9F85-4DAD-9F3D-3FF974ACA4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">
                                            <p:graphicEl>
                                              <a:dgm id="{50E42B49-9F85-4DAD-9F3D-3FF974ACA4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>
                                            <p:graphicEl>
                                              <a:dgm id="{50E42B49-9F85-4DAD-9F3D-3FF974ACA4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>
                                            <p:graphicEl>
                                              <a:dgm id="{50E42B49-9F85-4DAD-9F3D-3FF974ACA4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167A05B-6CC0-4839-9E92-F94FB2F1E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>
                                            <p:graphicEl>
                                              <a:dgm id="{F167A05B-6CC0-4839-9E92-F94FB2F1E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>
                                            <p:graphicEl>
                                              <a:dgm id="{F167A05B-6CC0-4839-9E92-F94FB2F1E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>
                                            <p:graphicEl>
                                              <a:dgm id="{F167A05B-6CC0-4839-9E92-F94FB2F1E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B4C5BCA-C576-4FC0-8849-B278CEBB4A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5">
                                            <p:graphicEl>
                                              <a:dgm id="{FB4C5BCA-C576-4FC0-8849-B278CEBB4A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">
                                            <p:graphicEl>
                                              <a:dgm id="{FB4C5BCA-C576-4FC0-8849-B278CEBB4A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">
                                            <p:graphicEl>
                                              <a:dgm id="{FB4C5BCA-C576-4FC0-8849-B278CEBB4A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BBD6BB0-EAAD-44BB-91C0-64AECA01F5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5">
                                            <p:graphicEl>
                                              <a:dgm id="{8BBD6BB0-EAAD-44BB-91C0-64AECA01F5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5">
                                            <p:graphicEl>
                                              <a:dgm id="{8BBD6BB0-EAAD-44BB-91C0-64AECA01F5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5">
                                            <p:graphicEl>
                                              <a:dgm id="{8BBD6BB0-EAAD-44BB-91C0-64AECA01F5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7EEA199-4045-483F-8A26-0E945B36E3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5">
                                            <p:graphicEl>
                                              <a:dgm id="{B7EEA199-4045-483F-8A26-0E945B36E3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">
                                            <p:graphicEl>
                                              <a:dgm id="{B7EEA199-4045-483F-8A26-0E945B36E3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">
                                            <p:graphicEl>
                                              <a:dgm id="{B7EEA199-4045-483F-8A26-0E945B36E3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5C8B6E6-43D8-4A06-89E0-66839CC926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5">
                                            <p:graphicEl>
                                              <a:dgm id="{55C8B6E6-43D8-4A06-89E0-66839CC926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">
                                            <p:graphicEl>
                                              <a:dgm id="{55C8B6E6-43D8-4A06-89E0-66839CC926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5">
                                            <p:graphicEl>
                                              <a:dgm id="{55C8B6E6-43D8-4A06-89E0-66839CC926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2AAFFC9-F43D-4CF1-AE7C-94DF4E321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5">
                                            <p:graphicEl>
                                              <a:dgm id="{E2AAFFC9-F43D-4CF1-AE7C-94DF4E3216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">
                                            <p:graphicEl>
                                              <a:dgm id="{E2AAFFC9-F43D-4CF1-AE7C-94DF4E321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5">
                                            <p:graphicEl>
                                              <a:dgm id="{E2AAFFC9-F43D-4CF1-AE7C-94DF4E321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1000"/>
                            </p:stCondLst>
                            <p:childTnLst>
                              <p:par>
                                <p:cTn id="1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5F498A1-ADCF-41BA-9897-72F7C9C1A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5">
                                            <p:graphicEl>
                                              <a:dgm id="{F5F498A1-ADCF-41BA-9897-72F7C9C1AD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5">
                                            <p:graphicEl>
                                              <a:dgm id="{F5F498A1-ADCF-41BA-9897-72F7C9C1A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5">
                                            <p:graphicEl>
                                              <a:dgm id="{F5F498A1-ADCF-41BA-9897-72F7C9C1A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20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888278D-2683-41B4-A344-C03119D4B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5">
                                            <p:graphicEl>
                                              <a:dgm id="{4888278D-2683-41B4-A344-C03119D4B4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">
                                            <p:graphicEl>
                                              <a:dgm id="{4888278D-2683-41B4-A344-C03119D4B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5">
                                            <p:graphicEl>
                                              <a:dgm id="{4888278D-2683-41B4-A344-C03119D4B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3000"/>
                            </p:stCondLst>
                            <p:childTnLst>
                              <p:par>
                                <p:cTn id="1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E3C8425-7EF8-48C7-B227-C5E0D896AD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5">
                                            <p:graphicEl>
                                              <a:dgm id="{DE3C8425-7EF8-48C7-B227-C5E0D896AD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">
                                            <p:graphicEl>
                                              <a:dgm id="{DE3C8425-7EF8-48C7-B227-C5E0D896AD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">
                                            <p:graphicEl>
                                              <a:dgm id="{DE3C8425-7EF8-48C7-B227-C5E0D896AD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4000"/>
                            </p:stCondLst>
                            <p:childTnLst>
                              <p:par>
                                <p:cTn id="1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1FF59AD-56E0-40E0-98AF-9C0F647DC2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5">
                                            <p:graphicEl>
                                              <a:dgm id="{B1FF59AD-56E0-40E0-98AF-9C0F647DC2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5">
                                            <p:graphicEl>
                                              <a:dgm id="{B1FF59AD-56E0-40E0-98AF-9C0F647DC2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5">
                                            <p:graphicEl>
                                              <a:dgm id="{B1FF59AD-56E0-40E0-98AF-9C0F647DC2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0"/>
                            </p:stCondLst>
                            <p:childTnLst>
                              <p:par>
                                <p:cTn id="1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23C848E-B86F-4325-ABB0-C8ED933A44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5">
                                            <p:graphicEl>
                                              <a:dgm id="{723C848E-B86F-4325-ABB0-C8ED933A44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5">
                                            <p:graphicEl>
                                              <a:dgm id="{723C848E-B86F-4325-ABB0-C8ED933A44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5">
                                            <p:graphicEl>
                                              <a:dgm id="{723C848E-B86F-4325-ABB0-C8ED933A44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6000"/>
                            </p:stCondLst>
                            <p:childTnLst>
                              <p:par>
                                <p:cTn id="1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95FE3E4-DB41-4D31-A79A-031AC2A736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5">
                                            <p:graphicEl>
                                              <a:dgm id="{795FE3E4-DB41-4D31-A79A-031AC2A736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5">
                                            <p:graphicEl>
                                              <a:dgm id="{795FE3E4-DB41-4D31-A79A-031AC2A736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5">
                                            <p:graphicEl>
                                              <a:dgm id="{795FE3E4-DB41-4D31-A79A-031AC2A736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7000"/>
                            </p:stCondLst>
                            <p:childTnLst>
                              <p:par>
                                <p:cTn id="1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3A55EAB-8A7C-4E73-A0B4-1533509DD3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5">
                                            <p:graphicEl>
                                              <a:dgm id="{93A55EAB-8A7C-4E73-A0B4-1533509DD3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5">
                                            <p:graphicEl>
                                              <a:dgm id="{93A55EAB-8A7C-4E73-A0B4-1533509DD3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5">
                                            <p:graphicEl>
                                              <a:dgm id="{93A55EAB-8A7C-4E73-A0B4-1533509DD3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1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70E373C-37DF-41C6-A58C-ED05F56706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5">
                                            <p:graphicEl>
                                              <a:dgm id="{070E373C-37DF-41C6-A58C-ED05F56706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5">
                                            <p:graphicEl>
                                              <a:dgm id="{070E373C-37DF-41C6-A58C-ED05F56706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5">
                                            <p:graphicEl>
                                              <a:dgm id="{070E373C-37DF-41C6-A58C-ED05F56706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9000"/>
                            </p:stCondLst>
                            <p:childTnLst>
                              <p:par>
                                <p:cTn id="1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D4D194-5215-4DE0-9B71-24FA4A31FB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5">
                                            <p:graphicEl>
                                              <a:dgm id="{92D4D194-5215-4DE0-9B71-24FA4A31FB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5">
                                            <p:graphicEl>
                                              <a:dgm id="{92D4D194-5215-4DE0-9B71-24FA4A31FB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5">
                                            <p:graphicEl>
                                              <a:dgm id="{92D4D194-5215-4DE0-9B71-24FA4A31FB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0"/>
                            </p:stCondLst>
                            <p:childTnLst>
                              <p:par>
                                <p:cTn id="1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CA6A53D-0CFE-471B-AB96-7F5C2F122F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5">
                                            <p:graphicEl>
                                              <a:dgm id="{BCA6A53D-0CFE-471B-AB96-7F5C2F122F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5">
                                            <p:graphicEl>
                                              <a:dgm id="{BCA6A53D-0CFE-471B-AB96-7F5C2F122F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5">
                                            <p:graphicEl>
                                              <a:dgm id="{BCA6A53D-0CFE-471B-AB96-7F5C2F122F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1000"/>
                            </p:stCondLst>
                            <p:childTnLst>
                              <p:par>
                                <p:cTn id="1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F9760A0-A7FB-47CB-88D1-9C043504FB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5">
                                            <p:graphicEl>
                                              <a:dgm id="{7F9760A0-A7FB-47CB-88D1-9C043504FB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5">
                                            <p:graphicEl>
                                              <a:dgm id="{7F9760A0-A7FB-47CB-88D1-9C043504FB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5">
                                            <p:graphicEl>
                                              <a:dgm id="{7F9760A0-A7FB-47CB-88D1-9C043504FB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2000"/>
                            </p:stCondLst>
                            <p:childTnLst>
                              <p:par>
                                <p:cTn id="1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01905AB-8DBF-41A8-84F9-A888EEB17B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5">
                                            <p:graphicEl>
                                              <a:dgm id="{301905AB-8DBF-41A8-84F9-A888EEB17B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5">
                                            <p:graphicEl>
                                              <a:dgm id="{301905AB-8DBF-41A8-84F9-A888EEB17B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5">
                                            <p:graphicEl>
                                              <a:dgm id="{301905AB-8DBF-41A8-84F9-A888EEB17B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3000"/>
                            </p:stCondLst>
                            <p:childTnLst>
                              <p:par>
                                <p:cTn id="2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A39B101-0197-4771-8E9D-7E520D52A1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5">
                                            <p:graphicEl>
                                              <a:dgm id="{7A39B101-0197-4771-8E9D-7E520D52A1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5">
                                            <p:graphicEl>
                                              <a:dgm id="{7A39B101-0197-4771-8E9D-7E520D52A1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5">
                                            <p:graphicEl>
                                              <a:dgm id="{7A39B101-0197-4771-8E9D-7E520D52A1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4000"/>
                            </p:stCondLst>
                            <p:childTnLst>
                              <p:par>
                                <p:cTn id="2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8A90985-56C0-4868-982A-40EB6268F5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5">
                                            <p:graphicEl>
                                              <a:dgm id="{C8A90985-56C0-4868-982A-40EB6268F5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">
                                            <p:graphicEl>
                                              <a:dgm id="{C8A90985-56C0-4868-982A-40EB6268F5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5">
                                            <p:graphicEl>
                                              <a:dgm id="{C8A90985-56C0-4868-982A-40EB6268F5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5000"/>
                            </p:stCondLst>
                            <p:childTnLst>
                              <p:par>
                                <p:cTn id="2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D1F9EDB-AD16-41E6-9C32-3739AA6C43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5">
                                            <p:graphicEl>
                                              <a:dgm id="{2D1F9EDB-AD16-41E6-9C32-3739AA6C43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5">
                                            <p:graphicEl>
                                              <a:dgm id="{2D1F9EDB-AD16-41E6-9C32-3739AA6C43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5">
                                            <p:graphicEl>
                                              <a:dgm id="{2D1F9EDB-AD16-41E6-9C32-3739AA6C43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6000"/>
                            </p:stCondLst>
                            <p:childTnLst>
                              <p:par>
                                <p:cTn id="2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F119CCB-A628-4133-B683-3048BCB935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5">
                                            <p:graphicEl>
                                              <a:dgm id="{2F119CCB-A628-4133-B683-3048BCB935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5">
                                            <p:graphicEl>
                                              <a:dgm id="{2F119CCB-A628-4133-B683-3048BCB935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5">
                                            <p:graphicEl>
                                              <a:dgm id="{2F119CCB-A628-4133-B683-3048BCB935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37000"/>
                            </p:stCondLst>
                            <p:childTnLst>
                              <p:par>
                                <p:cTn id="2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82D5DBF-F0D6-4066-A006-878890C52D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5">
                                            <p:graphicEl>
                                              <a:dgm id="{582D5DBF-F0D6-4066-A006-878890C52D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5">
                                            <p:graphicEl>
                                              <a:dgm id="{582D5DBF-F0D6-4066-A006-878890C52D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5">
                                            <p:graphicEl>
                                              <a:dgm id="{582D5DBF-F0D6-4066-A006-878890C52D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38000"/>
                            </p:stCondLst>
                            <p:childTnLst>
                              <p:par>
                                <p:cTn id="2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E7A3E74-4605-4489-BEFC-D257B0C8E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5">
                                            <p:graphicEl>
                                              <a:dgm id="{5E7A3E74-4605-4489-BEFC-D257B0C8E2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5">
                                            <p:graphicEl>
                                              <a:dgm id="{5E7A3E74-4605-4489-BEFC-D257B0C8E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5">
                                            <p:graphicEl>
                                              <a:dgm id="{5E7A3E74-4605-4489-BEFC-D257B0C8E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39000"/>
                            </p:stCondLst>
                            <p:childTnLst>
                              <p:par>
                                <p:cTn id="2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03F66AA-0714-4935-98F2-7E25D87D2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5">
                                            <p:graphicEl>
                                              <a:dgm id="{903F66AA-0714-4935-98F2-7E25D87D2B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5">
                                            <p:graphicEl>
                                              <a:dgm id="{903F66AA-0714-4935-98F2-7E25D87D2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5">
                                            <p:graphicEl>
                                              <a:dgm id="{903F66AA-0714-4935-98F2-7E25D87D2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40000"/>
                            </p:stCondLst>
                            <p:childTnLst>
                              <p:par>
                                <p:cTn id="2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3D3D368-DC99-4C23-8560-62EA246B80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5">
                                            <p:graphicEl>
                                              <a:dgm id="{13D3D368-DC99-4C23-8560-62EA246B80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5">
                                            <p:graphicEl>
                                              <a:dgm id="{13D3D368-DC99-4C23-8560-62EA246B80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5">
                                            <p:graphicEl>
                                              <a:dgm id="{13D3D368-DC99-4C23-8560-62EA246B80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41000"/>
                            </p:stCondLst>
                            <p:childTnLst>
                              <p:par>
                                <p:cTn id="2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3CA39F1-15E3-4D41-9C04-E62317B0EA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5">
                                            <p:graphicEl>
                                              <a:dgm id="{63CA39F1-15E3-4D41-9C04-E62317B0EA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5">
                                            <p:graphicEl>
                                              <a:dgm id="{63CA39F1-15E3-4D41-9C04-E62317B0EA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5">
                                            <p:graphicEl>
                                              <a:dgm id="{63CA39F1-15E3-4D41-9C04-E62317B0EA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42000"/>
                            </p:stCondLst>
                            <p:childTnLst>
                              <p:par>
                                <p:cTn id="2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02C59C2-A4D0-43F8-883D-DE96C68A79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5">
                                            <p:graphicEl>
                                              <a:dgm id="{602C59C2-A4D0-43F8-883D-DE96C68A79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5">
                                            <p:graphicEl>
                                              <a:dgm id="{602C59C2-A4D0-43F8-883D-DE96C68A79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5">
                                            <p:graphicEl>
                                              <a:dgm id="{602C59C2-A4D0-43F8-883D-DE96C68A79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43000"/>
                            </p:stCondLst>
                            <p:childTnLst>
                              <p:par>
                                <p:cTn id="2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7E15C91-B42B-49B8-9BAD-7C24860170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5">
                                            <p:graphicEl>
                                              <a:dgm id="{A7E15C91-B42B-49B8-9BAD-7C24860170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5">
                                            <p:graphicEl>
                                              <a:dgm id="{A7E15C91-B42B-49B8-9BAD-7C24860170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5">
                                            <p:graphicEl>
                                              <a:dgm id="{A7E15C91-B42B-49B8-9BAD-7C24860170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44000"/>
                            </p:stCondLst>
                            <p:childTnLst>
                              <p:par>
                                <p:cTn id="2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82D79FF-AC2C-4CEE-BBC6-A9CA406A6D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15">
                                            <p:graphicEl>
                                              <a:dgm id="{782D79FF-AC2C-4CEE-BBC6-A9CA406A6D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5">
                                            <p:graphicEl>
                                              <a:dgm id="{782D79FF-AC2C-4CEE-BBC6-A9CA406A6D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5">
                                            <p:graphicEl>
                                              <a:dgm id="{782D79FF-AC2C-4CEE-BBC6-A9CA406A6D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45000"/>
                            </p:stCondLst>
                            <p:childTnLst>
                              <p:par>
                                <p:cTn id="2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6E396E4-BE15-4F52-AD61-BF9EB85E26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15">
                                            <p:graphicEl>
                                              <a:dgm id="{06E396E4-BE15-4F52-AD61-BF9EB85E26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5">
                                            <p:graphicEl>
                                              <a:dgm id="{06E396E4-BE15-4F52-AD61-BF9EB85E26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5">
                                            <p:graphicEl>
                                              <a:dgm id="{06E396E4-BE15-4F52-AD61-BF9EB85E26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46000"/>
                            </p:stCondLst>
                            <p:childTnLst>
                              <p:par>
                                <p:cTn id="2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A0F21AF-F981-45F3-A313-7E7BB17456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5">
                                            <p:graphicEl>
                                              <a:dgm id="{BA0F21AF-F981-45F3-A313-7E7BB17456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5">
                                            <p:graphicEl>
                                              <a:dgm id="{BA0F21AF-F981-45F3-A313-7E7BB17456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5">
                                            <p:graphicEl>
                                              <a:dgm id="{BA0F21AF-F981-45F3-A313-7E7BB17456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47000"/>
                            </p:stCondLst>
                            <p:childTnLst>
                              <p:par>
                                <p:cTn id="29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48000"/>
                            </p:stCondLst>
                            <p:childTnLst>
                              <p:par>
                                <p:cTn id="29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49000"/>
                            </p:stCondLst>
                            <p:childTnLst>
                              <p:par>
                                <p:cTn id="30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00"/>
                            </p:stCondLst>
                            <p:childTnLst>
                              <p:par>
                                <p:cTn id="30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1000"/>
                            </p:stCondLst>
                            <p:childTnLst>
                              <p:par>
                                <p:cTn id="3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1500"/>
                            </p:stCondLst>
                            <p:childTnLst>
                              <p:par>
                                <p:cTn id="3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one"/>
        </p:bldSub>
      </p:bldGraphic>
      <p:bldP spid="5" grpId="0"/>
      <p:bldP spid="10" grpId="0" animBg="1"/>
      <p:bldP spid="11" grpId="0"/>
      <p:bldP spid="12" grpId="0"/>
      <p:bldP spid="13" grpId="0"/>
      <p:bldP spid="14" grpId="0"/>
      <p:bldP spid="2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D8076624-A7DF-FE01-82DF-35D445679F6C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407A2F-8532-F5A8-CCFE-99E7A6952B9F}"/>
              </a:ext>
            </a:extLst>
          </p:cNvPr>
          <p:cNvSpPr txBox="1"/>
          <p:nvPr/>
        </p:nvSpPr>
        <p:spPr>
          <a:xfrm>
            <a:off x="791092" y="3093871"/>
            <a:ext cx="1068970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Padrões de Projeto Aumentam a Legibilidade do Código</a:t>
            </a:r>
          </a:p>
          <a:p>
            <a:pPr algn="ctr"/>
            <a:r>
              <a:rPr lang="pt-BR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(Utilizem para Aumentar a Produtividade)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E88B9BD-FFFC-F305-AB31-4EFD76967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Quem é o Professor?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EE271A9-7AB5-7C58-209F-7B819D16C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4709699"/>
            <a:ext cx="269875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C7684CA-BE0B-EF6D-5DA3-B8083EA4D309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4D7D46D-A923-C482-1216-027BDBAE3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9" name="Picture 2" descr="Androidland – Wikipédia, a enciclopédia livre">
            <a:extLst>
              <a:ext uri="{FF2B5EF4-FFF2-40B4-BE49-F238E27FC236}">
                <a16:creationId xmlns:a16="http://schemas.microsoft.com/office/drawing/2014/main" id="{7DCED737-DF29-90C1-0A80-1BC042CBF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8A3AC21-4D1B-EABF-2B07-A8A93A173DD0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334998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2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E0974B-8E6C-CEEF-C009-1B8607B1F642}"/>
              </a:ext>
            </a:extLst>
          </p:cNvPr>
          <p:cNvSpPr txBox="1"/>
          <p:nvPr/>
        </p:nvSpPr>
        <p:spPr>
          <a:xfrm>
            <a:off x="374825" y="3142026"/>
            <a:ext cx="114423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Quais Padrões de Projeto Você Mais Utiliza?</a:t>
            </a:r>
          </a:p>
          <a:p>
            <a:pPr algn="ctr"/>
            <a:r>
              <a:rPr lang="pt-B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(Pode Ser Programação/Desenvolvimento)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B219D5-65DE-72E0-C8E8-16979244BDF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149DC38D-06B3-F921-C4B6-80B9BB60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Quem é Você?</a:t>
            </a:r>
          </a:p>
        </p:txBody>
      </p:sp>
      <p:pic>
        <p:nvPicPr>
          <p:cNvPr id="67586" name="Picture 2" descr="Aprenda a utilizar o padrão MVC em seus projetos ADVPL">
            <a:extLst>
              <a:ext uri="{FF2B5EF4-FFF2-40B4-BE49-F238E27FC236}">
                <a16:creationId xmlns:a16="http://schemas.microsoft.com/office/drawing/2014/main" id="{A6D36941-7E6F-A035-8C66-A99AFA2B2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25" y="4661028"/>
            <a:ext cx="1545358" cy="154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E5A8148-A38C-18A5-B193-771C880860D2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011DC33-697D-C6E1-1DCA-D18051382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8" name="Picture 2" descr="Androidland – Wikipédia, a enciclopédia livre">
            <a:extLst>
              <a:ext uri="{FF2B5EF4-FFF2-40B4-BE49-F238E27FC236}">
                <a16:creationId xmlns:a16="http://schemas.microsoft.com/office/drawing/2014/main" id="{7CC668C5-A6AB-988E-6EDB-D6806D531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0FF3F04-D8E9-CB7F-202B-6DC2FF7FE04C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46276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2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0DB290B-1C28-4A4C-AB0C-416E8BE984CA}"/>
              </a:ext>
            </a:extLst>
          </p:cNvPr>
          <p:cNvSpPr txBox="1">
            <a:spLocks/>
          </p:cNvSpPr>
          <p:nvPr/>
        </p:nvSpPr>
        <p:spPr>
          <a:xfrm>
            <a:off x="695400" y="8962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pt-BR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249188C2-FA0F-42A4-A078-2BA77249A46D}"/>
              </a:ext>
            </a:extLst>
          </p:cNvPr>
          <p:cNvGraphicFramePr/>
          <p:nvPr/>
        </p:nvGraphicFramePr>
        <p:xfrm>
          <a:off x="1286209" y="1952080"/>
          <a:ext cx="10722271" cy="3789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ítulo 1">
            <a:extLst>
              <a:ext uri="{FF2B5EF4-FFF2-40B4-BE49-F238E27FC236}">
                <a16:creationId xmlns:a16="http://schemas.microsoft.com/office/drawing/2014/main" id="{BB791F0D-D2F6-4C4B-62D7-96C59501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Bases/Bancos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97FA85F-CF8A-57F9-A6D2-0DF56716F85C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6" name="Seta: da Esquerda para a Direita 15">
            <a:extLst>
              <a:ext uri="{FF2B5EF4-FFF2-40B4-BE49-F238E27FC236}">
                <a16:creationId xmlns:a16="http://schemas.microsoft.com/office/drawing/2014/main" id="{6D3F3EF8-8D17-9DC9-2488-162A806FC9E5}"/>
              </a:ext>
            </a:extLst>
          </p:cNvPr>
          <p:cNvSpPr/>
          <p:nvPr/>
        </p:nvSpPr>
        <p:spPr>
          <a:xfrm>
            <a:off x="1393650" y="2294173"/>
            <a:ext cx="9360149" cy="678124"/>
          </a:xfrm>
          <a:prstGeom prst="leftRightArrow">
            <a:avLst>
              <a:gd name="adj1" fmla="val 0"/>
              <a:gd name="adj2" fmla="val 50000"/>
            </a:avLst>
          </a:prstGeom>
          <a:ln>
            <a:solidFill>
              <a:srgbClr val="F0810F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2C23C85-B6A2-9F4B-ADAD-4F435DA7812C}"/>
              </a:ext>
            </a:extLst>
          </p:cNvPr>
          <p:cNvSpPr txBox="1"/>
          <p:nvPr/>
        </p:nvSpPr>
        <p:spPr>
          <a:xfrm>
            <a:off x="1991668" y="2218037"/>
            <a:ext cx="614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2005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D2C70BB-C568-20A3-179F-91E076BC33AB}"/>
              </a:ext>
            </a:extLst>
          </p:cNvPr>
          <p:cNvSpPr txBox="1"/>
          <p:nvPr/>
        </p:nvSpPr>
        <p:spPr>
          <a:xfrm>
            <a:off x="9463856" y="2226722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2020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4FC6408-EF59-8123-CBE8-845E89E2C876}"/>
              </a:ext>
            </a:extLst>
          </p:cNvPr>
          <p:cNvSpPr txBox="1"/>
          <p:nvPr/>
        </p:nvSpPr>
        <p:spPr>
          <a:xfrm>
            <a:off x="5833942" y="2212565"/>
            <a:ext cx="614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2010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7FE47F0-EC82-A002-FE73-E7785B5E7B79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1D84118-C26E-4A82-1C11-B51D13DA28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5356" y="405375"/>
            <a:ext cx="1073425" cy="1709529"/>
          </a:xfrm>
          <a:prstGeom prst="rect">
            <a:avLst/>
          </a:prstGeom>
        </p:spPr>
      </p:pic>
      <p:pic>
        <p:nvPicPr>
          <p:cNvPr id="4" name="Picture 2" descr="Androidland – Wikipédia, a enciclopédia livre">
            <a:extLst>
              <a:ext uri="{FF2B5EF4-FFF2-40B4-BE49-F238E27FC236}">
                <a16:creationId xmlns:a16="http://schemas.microsoft.com/office/drawing/2014/main" id="{ECC63C63-A428-45A8-D975-93E7DC80F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636" y="5098773"/>
            <a:ext cx="1079146" cy="126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15460E5-74B4-5F67-A9B2-8B47AF2BDB4B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409955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E004CF2-4EA3-40B4-8D12-0907A5EED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graphicEl>
                                              <a:dgm id="{5E004CF2-4EA3-40B4-8D12-0907A5EED1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graphicEl>
                                              <a:dgm id="{5E004CF2-4EA3-40B4-8D12-0907A5EED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graphicEl>
                                              <a:dgm id="{5E004CF2-4EA3-40B4-8D12-0907A5EED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B3D7D32-7EB1-4F43-B330-1E698AAA07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>
                                            <p:graphicEl>
                                              <a:dgm id="{0B3D7D32-7EB1-4F43-B330-1E698AAA07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>
                                            <p:graphicEl>
                                              <a:dgm id="{0B3D7D32-7EB1-4F43-B330-1E698AAA07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graphicEl>
                                              <a:dgm id="{0B3D7D32-7EB1-4F43-B330-1E698AAA07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B12A26A-5F66-4ED2-BAD1-0B7BFB601D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>
                                            <p:graphicEl>
                                              <a:dgm id="{FB12A26A-5F66-4ED2-BAD1-0B7BFB601D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>
                                            <p:graphicEl>
                                              <a:dgm id="{FB12A26A-5F66-4ED2-BAD1-0B7BFB601D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>
                                            <p:graphicEl>
                                              <a:dgm id="{FB12A26A-5F66-4ED2-BAD1-0B7BFB601D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379EB13-B780-48B7-8C49-6E0F8CA483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>
                                            <p:graphicEl>
                                              <a:dgm id="{3379EB13-B780-48B7-8C49-6E0F8CA483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>
                                            <p:graphicEl>
                                              <a:dgm id="{3379EB13-B780-48B7-8C49-6E0F8CA483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>
                                            <p:graphicEl>
                                              <a:dgm id="{3379EB13-B780-48B7-8C49-6E0F8CA483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3BA00D5-A805-4F96-B4E3-A504E7BECC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>
                                            <p:graphicEl>
                                              <a:dgm id="{B3BA00D5-A805-4F96-B4E3-A504E7BECC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>
                                            <p:graphicEl>
                                              <a:dgm id="{B3BA00D5-A805-4F96-B4E3-A504E7BECC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graphicEl>
                                              <a:dgm id="{B3BA00D5-A805-4F96-B4E3-A504E7BECC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52C7419-8B4C-4C37-8B64-BB7D04C76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>
                                            <p:graphicEl>
                                              <a:dgm id="{852C7419-8B4C-4C37-8B64-BB7D04C76E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graphicEl>
                                              <a:dgm id="{852C7419-8B4C-4C37-8B64-BB7D04C76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graphicEl>
                                              <a:dgm id="{852C7419-8B4C-4C37-8B64-BB7D04C76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23D1D52-00FC-4861-BA34-7E35673840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>
                                            <p:graphicEl>
                                              <a:dgm id="{923D1D52-00FC-4861-BA34-7E35673840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graphicEl>
                                              <a:dgm id="{923D1D52-00FC-4861-BA34-7E35673840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>
                                            <p:graphicEl>
                                              <a:dgm id="{923D1D52-00FC-4861-BA34-7E35673840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EF373B3-45A4-4894-86CD-1D14B3F7D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>
                                            <p:graphicEl>
                                              <a:dgm id="{7EF373B3-45A4-4894-86CD-1D14B3F7D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>
                                            <p:graphicEl>
                                              <a:dgm id="{7EF373B3-45A4-4894-86CD-1D14B3F7D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>
                                            <p:graphicEl>
                                              <a:dgm id="{7EF373B3-45A4-4894-86CD-1D14B3F7D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4F43550-2BEB-45D1-B94C-73DBD1163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>
                                            <p:graphicEl>
                                              <a:dgm id="{94F43550-2BEB-45D1-B94C-73DBD11632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>
                                            <p:graphicEl>
                                              <a:dgm id="{94F43550-2BEB-45D1-B94C-73DBD1163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>
                                            <p:graphicEl>
                                              <a:dgm id="{94F43550-2BEB-45D1-B94C-73DBD1163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01FEDBD-97D7-4CB8-BC9A-EE47BE6AD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>
                                            <p:graphicEl>
                                              <a:dgm id="{301FEDBD-97D7-4CB8-BC9A-EE47BE6ADB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>
                                            <p:graphicEl>
                                              <a:dgm id="{301FEDBD-97D7-4CB8-BC9A-EE47BE6AD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>
                                            <p:graphicEl>
                                              <a:dgm id="{301FEDBD-97D7-4CB8-BC9A-EE47BE6AD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273096B-B5C8-4CB6-9957-D3EDA6BAD7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>
                                            <p:graphicEl>
                                              <a:dgm id="{8273096B-B5C8-4CB6-9957-D3EDA6BAD7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>
                                            <p:graphicEl>
                                              <a:dgm id="{8273096B-B5C8-4CB6-9957-D3EDA6BAD7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>
                                            <p:graphicEl>
                                              <a:dgm id="{8273096B-B5C8-4CB6-9957-D3EDA6BAD7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7869030-B0C3-42C8-A106-77DBDB1812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>
                                            <p:graphicEl>
                                              <a:dgm id="{F7869030-B0C3-42C8-A106-77DBDB1812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>
                                            <p:graphicEl>
                                              <a:dgm id="{F7869030-B0C3-42C8-A106-77DBDB1812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>
                                            <p:graphicEl>
                                              <a:dgm id="{F7869030-B0C3-42C8-A106-77DBDB1812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F342417-B259-40BE-B920-14F1F5327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5">
                                            <p:graphicEl>
                                              <a:dgm id="{1F342417-B259-40BE-B920-14F1F5327B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>
                                            <p:graphicEl>
                                              <a:dgm id="{1F342417-B259-40BE-B920-14F1F5327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>
                                            <p:graphicEl>
                                              <a:dgm id="{1F342417-B259-40BE-B920-14F1F5327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3288014-CD5F-495B-8268-B311B9B0F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5">
                                            <p:graphicEl>
                                              <a:dgm id="{E3288014-CD5F-495B-8268-B311B9B0F9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>
                                            <p:graphicEl>
                                              <a:dgm id="{E3288014-CD5F-495B-8268-B311B9B0F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>
                                            <p:graphicEl>
                                              <a:dgm id="{E3288014-CD5F-495B-8268-B311B9B0F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1DF7C78-39B7-469B-96E5-46D697B32B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">
                                            <p:graphicEl>
                                              <a:dgm id="{61DF7C78-39B7-469B-96E5-46D697B32B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>
                                            <p:graphicEl>
                                              <a:dgm id="{61DF7C78-39B7-469B-96E5-46D697B32B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>
                                            <p:graphicEl>
                                              <a:dgm id="{61DF7C78-39B7-469B-96E5-46D697B32B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90B53B6-46A3-4545-B024-6C87BDC47E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>
                                            <p:graphicEl>
                                              <a:dgm id="{A90B53B6-46A3-4545-B024-6C87BDC47E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>
                                            <p:graphicEl>
                                              <a:dgm id="{A90B53B6-46A3-4545-B024-6C87BDC47E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>
                                            <p:graphicEl>
                                              <a:dgm id="{A90B53B6-46A3-4545-B024-6C87BDC47E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E84C809-CD16-4DB3-A3D1-D4FEE32472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5">
                                            <p:graphicEl>
                                              <a:dgm id="{2E84C809-CD16-4DB3-A3D1-D4FEE32472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">
                                            <p:graphicEl>
                                              <a:dgm id="{2E84C809-CD16-4DB3-A3D1-D4FEE32472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">
                                            <p:graphicEl>
                                              <a:dgm id="{2E84C809-CD16-4DB3-A3D1-D4FEE32472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2D8F9F1-C0E3-4C2B-9C32-540D51B9ED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5">
                                            <p:graphicEl>
                                              <a:dgm id="{12D8F9F1-C0E3-4C2B-9C32-540D51B9ED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5">
                                            <p:graphicEl>
                                              <a:dgm id="{12D8F9F1-C0E3-4C2B-9C32-540D51B9ED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5">
                                            <p:graphicEl>
                                              <a:dgm id="{12D8F9F1-C0E3-4C2B-9C32-540D51B9ED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7F86A55-09BD-4E5D-8DD6-83595E2F5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5">
                                            <p:graphicEl>
                                              <a:dgm id="{87F86A55-09BD-4E5D-8DD6-83595E2F56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">
                                            <p:graphicEl>
                                              <a:dgm id="{87F86A55-09BD-4E5D-8DD6-83595E2F5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">
                                            <p:graphicEl>
                                              <a:dgm id="{87F86A55-09BD-4E5D-8DD6-83595E2F5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59922FE-F77D-46C4-B504-C700F32B5C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5">
                                            <p:graphicEl>
                                              <a:dgm id="{859922FE-F77D-46C4-B504-C700F32B5C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">
                                            <p:graphicEl>
                                              <a:dgm id="{859922FE-F77D-46C4-B504-C700F32B5C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5">
                                            <p:graphicEl>
                                              <a:dgm id="{859922FE-F77D-46C4-B504-C700F32B5C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CECD207-B39A-4D76-9B24-FDFAC3E1F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5">
                                            <p:graphicEl>
                                              <a:dgm id="{4CECD207-B39A-4D76-9B24-FDFAC3E1F3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">
                                            <p:graphicEl>
                                              <a:dgm id="{4CECD207-B39A-4D76-9B24-FDFAC3E1F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5">
                                            <p:graphicEl>
                                              <a:dgm id="{4CECD207-B39A-4D76-9B24-FDFAC3E1F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1000"/>
                            </p:stCondLst>
                            <p:childTnLst>
                              <p:par>
                                <p:cTn id="1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7E6F1A0-1495-4126-AC64-C2E8851D23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5">
                                            <p:graphicEl>
                                              <a:dgm id="{57E6F1A0-1495-4126-AC64-C2E8851D23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5">
                                            <p:graphicEl>
                                              <a:dgm id="{57E6F1A0-1495-4126-AC64-C2E8851D23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5">
                                            <p:graphicEl>
                                              <a:dgm id="{57E6F1A0-1495-4126-AC64-C2E8851D23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20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19FB69F-BA7A-473D-ADED-0225272B2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5">
                                            <p:graphicEl>
                                              <a:dgm id="{719FB69F-BA7A-473D-ADED-0225272B22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">
                                            <p:graphicEl>
                                              <a:dgm id="{719FB69F-BA7A-473D-ADED-0225272B2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5">
                                            <p:graphicEl>
                                              <a:dgm id="{719FB69F-BA7A-473D-ADED-0225272B2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3000"/>
                            </p:stCondLst>
                            <p:childTnLst>
                              <p:par>
                                <p:cTn id="1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A95CEFD-B53B-4CF7-978D-43D435CF2C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5">
                                            <p:graphicEl>
                                              <a:dgm id="{AA95CEFD-B53B-4CF7-978D-43D435CF2C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">
                                            <p:graphicEl>
                                              <a:dgm id="{AA95CEFD-B53B-4CF7-978D-43D435CF2C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">
                                            <p:graphicEl>
                                              <a:dgm id="{AA95CEFD-B53B-4CF7-978D-43D435CF2C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4000"/>
                            </p:stCondLst>
                            <p:childTnLst>
                              <p:par>
                                <p:cTn id="1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668E92C-4CF5-4138-85FD-ABDE61B470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5">
                                            <p:graphicEl>
                                              <a:dgm id="{3668E92C-4CF5-4138-85FD-ABDE61B470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5">
                                            <p:graphicEl>
                                              <a:dgm id="{3668E92C-4CF5-4138-85FD-ABDE61B470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5">
                                            <p:graphicEl>
                                              <a:dgm id="{3668E92C-4CF5-4138-85FD-ABDE61B470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0"/>
                            </p:stCondLst>
                            <p:childTnLst>
                              <p:par>
                                <p:cTn id="1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32A193E-A938-47C8-9E66-23DF60B0B0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5">
                                            <p:graphicEl>
                                              <a:dgm id="{E32A193E-A938-47C8-9E66-23DF60B0B0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5">
                                            <p:graphicEl>
                                              <a:dgm id="{E32A193E-A938-47C8-9E66-23DF60B0B0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5">
                                            <p:graphicEl>
                                              <a:dgm id="{E32A193E-A938-47C8-9E66-23DF60B0B0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6000"/>
                            </p:stCondLst>
                            <p:childTnLst>
                              <p:par>
                                <p:cTn id="1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71D447E-2FBF-4C30-A5CC-AC0397434D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5">
                                            <p:graphicEl>
                                              <a:dgm id="{571D447E-2FBF-4C30-A5CC-AC0397434D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5">
                                            <p:graphicEl>
                                              <a:dgm id="{571D447E-2FBF-4C30-A5CC-AC0397434D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5">
                                            <p:graphicEl>
                                              <a:dgm id="{571D447E-2FBF-4C30-A5CC-AC0397434D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7000"/>
                            </p:stCondLst>
                            <p:childTnLst>
                              <p:par>
                                <p:cTn id="1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FD956DC-7670-4337-A3C5-6D8298DB54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5">
                                            <p:graphicEl>
                                              <a:dgm id="{6FD956DC-7670-4337-A3C5-6D8298DB54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5">
                                            <p:graphicEl>
                                              <a:dgm id="{6FD956DC-7670-4337-A3C5-6D8298DB54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5">
                                            <p:graphicEl>
                                              <a:dgm id="{6FD956DC-7670-4337-A3C5-6D8298DB54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1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55D5877-CA4D-4ABF-A3EB-60D60F63D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5">
                                            <p:graphicEl>
                                              <a:dgm id="{F55D5877-CA4D-4ABF-A3EB-60D60F63D1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5">
                                            <p:graphicEl>
                                              <a:dgm id="{F55D5877-CA4D-4ABF-A3EB-60D60F63D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5">
                                            <p:graphicEl>
                                              <a:dgm id="{F55D5877-CA4D-4ABF-A3EB-60D60F63D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9000"/>
                            </p:stCondLst>
                            <p:childTnLst>
                              <p:par>
                                <p:cTn id="1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5F600D5-2F53-4997-AFC6-B36BC2EE07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5">
                                            <p:graphicEl>
                                              <a:dgm id="{D5F600D5-2F53-4997-AFC6-B36BC2EE07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5">
                                            <p:graphicEl>
                                              <a:dgm id="{D5F600D5-2F53-4997-AFC6-B36BC2EE07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5">
                                            <p:graphicEl>
                                              <a:dgm id="{D5F600D5-2F53-4997-AFC6-B36BC2EE07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0"/>
                            </p:stCondLst>
                            <p:childTnLst>
                              <p:par>
                                <p:cTn id="1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85F2C42-3233-4A99-BDB5-3E010A1561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5">
                                            <p:graphicEl>
                                              <a:dgm id="{E85F2C42-3233-4A99-BDB5-3E010A1561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5">
                                            <p:graphicEl>
                                              <a:dgm id="{E85F2C42-3233-4A99-BDB5-3E010A1561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5">
                                            <p:graphicEl>
                                              <a:dgm id="{E85F2C42-3233-4A99-BDB5-3E010A1561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1000"/>
                            </p:stCondLst>
                            <p:childTnLst>
                              <p:par>
                                <p:cTn id="1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C28FBCF-CCD5-466F-B6B1-09888CC0F4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5">
                                            <p:graphicEl>
                                              <a:dgm id="{BC28FBCF-CCD5-466F-B6B1-09888CC0F4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5">
                                            <p:graphicEl>
                                              <a:dgm id="{BC28FBCF-CCD5-466F-B6B1-09888CC0F4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5">
                                            <p:graphicEl>
                                              <a:dgm id="{BC28FBCF-CCD5-466F-B6B1-09888CC0F4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320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2500"/>
                            </p:stCondLst>
                            <p:childTnLst>
                              <p:par>
                                <p:cTn id="20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33500"/>
                            </p:stCondLst>
                            <p:childTnLst>
                              <p:par>
                                <p:cTn id="2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4500"/>
                            </p:stCondLst>
                            <p:childTnLst>
                              <p:par>
                                <p:cTn id="2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5500"/>
                            </p:stCondLst>
                            <p:childTnLst>
                              <p:par>
                                <p:cTn id="2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36500"/>
                            </p:stCondLst>
                            <p:childTnLst>
                              <p:par>
                                <p:cTn id="2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one"/>
        </p:bldSub>
      </p:bldGraphic>
      <p:bldP spid="10" grpId="0"/>
      <p:bldP spid="11" grpId="0"/>
      <p:bldP spid="16" grpId="0" animBg="1"/>
      <p:bldP spid="19" grpId="0"/>
      <p:bldP spid="20" grpId="0"/>
      <p:bldP spid="21" grpId="0"/>
      <p:bldP spid="2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C407A2F-8532-F5A8-CCFE-99E7A6952B9F}"/>
              </a:ext>
            </a:extLst>
          </p:cNvPr>
          <p:cNvSpPr txBox="1"/>
          <p:nvPr/>
        </p:nvSpPr>
        <p:spPr>
          <a:xfrm>
            <a:off x="838200" y="3093871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Bons DEVs são Excelentes DBAs</a:t>
            </a:r>
          </a:p>
          <a:p>
            <a:pPr algn="ctr"/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(Aprendam a Sintaxe DDL/DML de um DBMS)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5E8507-F625-1F7D-8CBD-A963FD55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Quem é o Professor?</a:t>
            </a:r>
          </a:p>
        </p:txBody>
      </p:sp>
      <p:pic>
        <p:nvPicPr>
          <p:cNvPr id="23556" name="Picture 4" descr="Database Management Icons">
            <a:extLst>
              <a:ext uri="{FF2B5EF4-FFF2-40B4-BE49-F238E27FC236}">
                <a16:creationId xmlns:a16="http://schemas.microsoft.com/office/drawing/2014/main" id="{56F6C100-95AA-3203-BD31-22D628D99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07" y="4458985"/>
            <a:ext cx="1776492" cy="177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43AEBAA-9A14-740F-513E-28C2EC0251A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9E6FCBB-CC17-E697-10CE-1FCD5E9E9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10" name="Picture 2" descr="Androidland – Wikipédia, a enciclopédia livre">
            <a:extLst>
              <a:ext uri="{FF2B5EF4-FFF2-40B4-BE49-F238E27FC236}">
                <a16:creationId xmlns:a16="http://schemas.microsoft.com/office/drawing/2014/main" id="{B24E344C-EC12-18F2-830E-BC0EF5494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2372E5-43C7-2E82-A6B6-815B70523159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76288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E0974B-8E6C-CEEF-C009-1B8607B1F642}"/>
              </a:ext>
            </a:extLst>
          </p:cNvPr>
          <p:cNvSpPr txBox="1"/>
          <p:nvPr/>
        </p:nvSpPr>
        <p:spPr>
          <a:xfrm>
            <a:off x="838200" y="3261612"/>
            <a:ext cx="1051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pt-BR" sz="5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affael.dev</a:t>
            </a:r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8" name="Picture 4" descr="Web icon PNG and SVG Vector Free Download">
            <a:extLst>
              <a:ext uri="{FF2B5EF4-FFF2-40B4-BE49-F238E27FC236}">
                <a16:creationId xmlns:a16="http://schemas.microsoft.com/office/drawing/2014/main" id="{AD096B8C-1FDC-310E-E97F-6934747DE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041" y="4412837"/>
            <a:ext cx="1501001" cy="146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1206917-D8A0-730B-8062-627C7277E662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220F06A-18F1-6020-4886-6184E694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Website do Professor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89CD0BF-06F4-3165-0BAC-4D1EC37D7A1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57520A-465C-BA61-3449-F8625396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8" name="Picture 2" descr="Androidland – Wikipédia, a enciclopédia livre">
            <a:extLst>
              <a:ext uri="{FF2B5EF4-FFF2-40B4-BE49-F238E27FC236}">
                <a16:creationId xmlns:a16="http://schemas.microsoft.com/office/drawing/2014/main" id="{58090506-69B9-F212-B296-E8EEDCA6E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49FF442-5110-B3FB-7905-B215790EED0C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343822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2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E0974B-8E6C-CEEF-C009-1B8607B1F642}"/>
              </a:ext>
            </a:extLst>
          </p:cNvPr>
          <p:cNvSpPr txBox="1"/>
          <p:nvPr/>
        </p:nvSpPr>
        <p:spPr>
          <a:xfrm>
            <a:off x="374825" y="3142026"/>
            <a:ext cx="114423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Quais Bases/Bancos de Dados Você Mais Utiliza?</a:t>
            </a:r>
          </a:p>
          <a:p>
            <a:pPr algn="ctr"/>
            <a:r>
              <a:rPr lang="pt-B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(Pode Ser Como Usuário/Desenvolvedor)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B219D5-65DE-72E0-C8E8-16979244BDF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149DC38D-06B3-F921-C4B6-80B9BB60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Quem é Você?</a:t>
            </a:r>
          </a:p>
        </p:txBody>
      </p:sp>
      <p:pic>
        <p:nvPicPr>
          <p:cNvPr id="67586" name="Picture 2" descr="Aprenda a utilizar o padrão MVC em seus projetos ADVPL">
            <a:extLst>
              <a:ext uri="{FF2B5EF4-FFF2-40B4-BE49-F238E27FC236}">
                <a16:creationId xmlns:a16="http://schemas.microsoft.com/office/drawing/2014/main" id="{A6D36941-7E6F-A035-8C66-A99AFA2B2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25" y="4661028"/>
            <a:ext cx="1545358" cy="154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8E3EEE7-C0C7-9184-9F91-6D098560274F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41E6E34-4363-6D3C-03B7-AEF60BA4F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9" name="Picture 2" descr="Androidland – Wikipédia, a enciclopédia livre">
            <a:extLst>
              <a:ext uri="{FF2B5EF4-FFF2-40B4-BE49-F238E27FC236}">
                <a16:creationId xmlns:a16="http://schemas.microsoft.com/office/drawing/2014/main" id="{6B324514-3E2D-78F9-A82B-8A274246E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107C37D-4071-49AC-636D-6DCE0DC5E93C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52966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7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156FF-39EC-DD55-8ABC-DCAC7B037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A9B79BB6-6EFE-D42E-D055-5DED489B0E09}"/>
              </a:ext>
            </a:extLst>
          </p:cNvPr>
          <p:cNvSpPr txBox="1"/>
          <p:nvPr/>
        </p:nvSpPr>
        <p:spPr>
          <a:xfrm>
            <a:off x="374825" y="3142026"/>
            <a:ext cx="1144234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Qual Area/Profissão Você Deseja Seguir?</a:t>
            </a:r>
          </a:p>
          <a:p>
            <a:pPr algn="ctr"/>
            <a:r>
              <a:rPr lang="pt-B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(Não Precisa Ser Nos Assuntos do Curso)</a:t>
            </a:r>
          </a:p>
          <a:p>
            <a:pPr algn="ctr"/>
            <a:endParaRPr lang="pt-BR" sz="4000" b="1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15A0A8-643C-5780-52E2-33865F3C6713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0B717EFC-94E9-8060-AC0E-FA3400AC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Quem é Você?</a:t>
            </a:r>
          </a:p>
        </p:txBody>
      </p:sp>
      <p:pic>
        <p:nvPicPr>
          <p:cNvPr id="1026" name="Picture 2" descr="Work - Free icons">
            <a:extLst>
              <a:ext uri="{FF2B5EF4-FFF2-40B4-BE49-F238E27FC236}">
                <a16:creationId xmlns:a16="http://schemas.microsoft.com/office/drawing/2014/main" id="{CD4B2C6A-2EA3-E9F0-804F-4A824B6F6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52" y="4946374"/>
            <a:ext cx="1368287" cy="13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95FDDC7-C4D1-B90C-9761-2D93CAE39FE3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85EC54-035B-CA7C-8654-BC8884C50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5" name="Picture 2" descr="Androidland – Wikipédia, a enciclopédia livre">
            <a:extLst>
              <a:ext uri="{FF2B5EF4-FFF2-40B4-BE49-F238E27FC236}">
                <a16:creationId xmlns:a16="http://schemas.microsoft.com/office/drawing/2014/main" id="{A4F6BA96-21AD-500B-78CE-BAC073BC3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29AAE24-D830-B586-A3CB-ECC7CE2F3D8B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389103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2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AF484-BAA6-6527-ABD1-18A1DF7EB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BC392663-45F6-E0DA-8D78-F1D33491A4FD}"/>
              </a:ext>
            </a:extLst>
          </p:cNvPr>
          <p:cNvSpPr txBox="1"/>
          <p:nvPr/>
        </p:nvSpPr>
        <p:spPr>
          <a:xfrm>
            <a:off x="374825" y="3142026"/>
            <a:ext cx="1144234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Fale um Pouco Sobre Seu Projeto de TCC</a:t>
            </a:r>
          </a:p>
          <a:p>
            <a:pPr algn="ctr"/>
            <a:r>
              <a:rPr lang="pt-B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 Disciplina Pode Ajudar?)</a:t>
            </a:r>
          </a:p>
          <a:p>
            <a:pPr algn="ctr"/>
            <a:endParaRPr lang="pt-BR" sz="4000" b="1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0999BD-2200-9273-F29B-3017D0B177E9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E89C7501-4517-63AB-F355-71F7E9CE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Quem é Você?</a:t>
            </a:r>
          </a:p>
        </p:txBody>
      </p:sp>
      <p:pic>
        <p:nvPicPr>
          <p:cNvPr id="2050" name="Picture 2" descr="26,627 student icons - Iconfinder">
            <a:extLst>
              <a:ext uri="{FF2B5EF4-FFF2-40B4-BE49-F238E27FC236}">
                <a16:creationId xmlns:a16="http://schemas.microsoft.com/office/drawing/2014/main" id="{9851EC15-EF6D-3A70-E1D9-6D6306CF7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0"/>
            <a:ext cx="1741695" cy="174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2182544-14C2-9DF2-D3DF-504034562793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3098C8-99CC-2D09-B120-20B986479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5" name="Picture 2" descr="Androidland – Wikipédia, a enciclopédia livre">
            <a:extLst>
              <a:ext uri="{FF2B5EF4-FFF2-40B4-BE49-F238E27FC236}">
                <a16:creationId xmlns:a16="http://schemas.microsoft.com/office/drawing/2014/main" id="{386C161F-2BEE-AB57-C33C-2849A3279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596F9B4-D39E-9E6C-4527-57E94D1862BA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9413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2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A4B1282-77FA-77EF-F932-847397E98A62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6BA18B-7BF2-EFE2-340A-510EF1D08D8D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1</a:t>
            </a:r>
          </a:p>
        </p:txBody>
      </p:sp>
      <p:pic>
        <p:nvPicPr>
          <p:cNvPr id="8" name="Picture 2" descr="Icon | A word cloud featuring &quot;Icon&quot;. This is licensed under… | Flickr">
            <a:extLst>
              <a:ext uri="{FF2B5EF4-FFF2-40B4-BE49-F238E27FC236}">
                <a16:creationId xmlns:a16="http://schemas.microsoft.com/office/drawing/2014/main" id="{6E7C414F-910B-A046-7783-8FB71A02F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2006222"/>
            <a:ext cx="7226300" cy="363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29F93269-803A-5F36-E2BA-64AC8A6DB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Quem Somos Nós?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DBB6338-758F-63B7-0F24-43AE3997AD1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50CD1D-B16A-6795-1435-E2C88467E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9" name="Picture 2" descr="Androidland – Wikipédia, a enciclopédia livre">
            <a:extLst>
              <a:ext uri="{FF2B5EF4-FFF2-40B4-BE49-F238E27FC236}">
                <a16:creationId xmlns:a16="http://schemas.microsoft.com/office/drawing/2014/main" id="{F9BA3B02-5B52-A413-87C0-9903A8857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B1D4903-2E4A-7EA6-B9D2-DBA6EC0C3B1D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34664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2" grpId="0"/>
      <p:bldP spid="2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E09A9EF-8F38-CB21-FB44-2A041E761456}"/>
              </a:ext>
            </a:extLst>
          </p:cNvPr>
          <p:cNvSpPr txBox="1"/>
          <p:nvPr/>
        </p:nvSpPr>
        <p:spPr>
          <a:xfrm>
            <a:off x="838200" y="3135758"/>
            <a:ext cx="10515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Usem Estes Conhecimentos Como Guia</a:t>
            </a:r>
          </a:p>
          <a:p>
            <a:pPr algn="ctr"/>
            <a:r>
              <a:rPr lang="pt-B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(Para Se Tornar Profissionais Ainda Melhores)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A4B1282-77FA-77EF-F932-847397E98A62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6BA18B-7BF2-EFE2-340A-510EF1D08D8D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2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6987841-82BB-0BDB-6451-9297DA42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Resumindo Tudo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0E99363-395E-7892-CE71-B943ADF5C83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AD81720-ED0D-805E-D10A-BE68022D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9" name="Picture 2" descr="Androidland – Wikipédia, a enciclopédia livre">
            <a:extLst>
              <a:ext uri="{FF2B5EF4-FFF2-40B4-BE49-F238E27FC236}">
                <a16:creationId xmlns:a16="http://schemas.microsoft.com/office/drawing/2014/main" id="{A98F7F0A-ACD2-8149-BD48-DB96085C1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E8182EB-F74F-DD26-9678-57E0A72C54F5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305113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  <p:bldP spid="2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E8D36A4-4D38-40E9-B681-150D9F1F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1266" y="3445406"/>
            <a:ext cx="8009467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Perguntas</a:t>
            </a:r>
          </a:p>
        </p:txBody>
      </p:sp>
      <p:pic>
        <p:nvPicPr>
          <p:cNvPr id="12" name="Picture 6" descr="Ponto de interrogação - ícones de interface grátis">
            <a:extLst>
              <a:ext uri="{FF2B5EF4-FFF2-40B4-BE49-F238E27FC236}">
                <a16:creationId xmlns:a16="http://schemas.microsoft.com/office/drawing/2014/main" id="{3C0FDEE6-0A72-4619-8ED3-097030A0F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199" y="178699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63F5610-0D83-8990-876C-17EEF4C7EC97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F98982-282E-29C4-2149-1CD45E31761A}"/>
              </a:ext>
            </a:extLst>
          </p:cNvPr>
          <p:cNvSpPr txBox="1"/>
          <p:nvPr/>
        </p:nvSpPr>
        <p:spPr>
          <a:xfrm>
            <a:off x="791092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1C5E72-7527-24DD-ED41-AAB09EB13D2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67FDDBF-7191-EAB4-A196-325E9CBCE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9" name="Picture 2" descr="Androidland – Wikipédia, a enciclopédia livre">
            <a:extLst>
              <a:ext uri="{FF2B5EF4-FFF2-40B4-BE49-F238E27FC236}">
                <a16:creationId xmlns:a16="http://schemas.microsoft.com/office/drawing/2014/main" id="{313A4CD1-53FF-F95F-9882-70D047954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F569BB2-35A5-BBBB-AD6D-FC6B808E6F15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9437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/>
      <p:bldP spid="4" grpId="0"/>
      <p:bldP spid="7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7FB9A9B-2BFC-C7F6-B693-38CDE42B0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1026" name="Picture 2" descr="Androidland – Wikipédia, a enciclopédia livre">
            <a:extLst>
              <a:ext uri="{FF2B5EF4-FFF2-40B4-BE49-F238E27FC236}">
                <a16:creationId xmlns:a16="http://schemas.microsoft.com/office/drawing/2014/main" id="{C9B32A18-67CB-B986-4CF9-9FE8FE39C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918" y="2271712"/>
            <a:ext cx="19716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397D5CD-2C42-F5BE-7885-55E8C55A7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21" y="2597426"/>
            <a:ext cx="1444487" cy="144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3.598.700+ Smartphone fotos de stock, imagens e fotos royalty-free - iStock">
            <a:extLst>
              <a:ext uri="{FF2B5EF4-FFF2-40B4-BE49-F238E27FC236}">
                <a16:creationId xmlns:a16="http://schemas.microsoft.com/office/drawing/2014/main" id="{B42354F5-8C5B-77AD-0928-C65F8FACF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105" y="4132332"/>
            <a:ext cx="29146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ndroidland – Wikipédia, a enciclopédia livre">
            <a:extLst>
              <a:ext uri="{FF2B5EF4-FFF2-40B4-BE49-F238E27FC236}">
                <a16:creationId xmlns:a16="http://schemas.microsoft.com/office/drawing/2014/main" id="{7783A2AF-D7F3-5446-F129-B5D22A2C2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774" y="4969771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5C5A914-6767-25E3-2A6E-6B2D4856663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FFC742-FAF0-F5E4-E1E2-5DDD3E46E6C9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E75378A-7527-45BD-59E7-1B37DBC2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Quem é a Disciplina</a:t>
            </a:r>
          </a:p>
        </p:txBody>
      </p:sp>
    </p:spTree>
    <p:extLst>
      <p:ext uri="{BB962C8B-B14F-4D97-AF65-F5344CB8AC3E}">
        <p14:creationId xmlns:p14="http://schemas.microsoft.com/office/powerpoint/2010/main" val="375210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F8602-14C7-DD62-1A10-DE2FACB3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D71914A4-BAAD-89FF-1FA9-58A66519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315" y="1690688"/>
            <a:ext cx="10219369" cy="3757474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Conhecendo o Android Studio</a:t>
            </a:r>
          </a:p>
          <a:p>
            <a:pPr marL="0" indent="0" algn="ctr">
              <a:buNone/>
            </a:pPr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(Primeiros Apps)</a:t>
            </a: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lvl="1"/>
            <a:endParaRPr lang="pt-BR" sz="28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pt-BR" sz="28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5A94724-E150-90EC-1C23-814CCD63BE93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BC36C8-C6AD-C517-5719-71B96708B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6" name="Picture 2" descr="Androidland – Wikipédia, a enciclopédia livre">
            <a:extLst>
              <a:ext uri="{FF2B5EF4-FFF2-40B4-BE49-F238E27FC236}">
                <a16:creationId xmlns:a16="http://schemas.microsoft.com/office/drawing/2014/main" id="{50F25101-670A-6C55-10F1-AE30E5AAC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E0A0AE2-A346-4969-82B1-31B65D63DCDF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CD75B30-AB34-A793-9A7D-0E598505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Conteúdo das Aulas</a:t>
            </a:r>
          </a:p>
        </p:txBody>
      </p:sp>
      <p:pic>
        <p:nvPicPr>
          <p:cNvPr id="13" name="Picture 8" descr="3.598.700+ Smartphone fotos de stock, imagens e fotos royalty-free - iStock">
            <a:extLst>
              <a:ext uri="{FF2B5EF4-FFF2-40B4-BE49-F238E27FC236}">
                <a16:creationId xmlns:a16="http://schemas.microsoft.com/office/drawing/2014/main" id="{2DA05219-3B01-139E-D1A9-DFA422B5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23" y="4243047"/>
            <a:ext cx="2119057" cy="141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3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FB0DC-1933-62F6-2802-1E7513C97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1A763670-066D-2FDF-CF1F-338AFE677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315" y="1690688"/>
            <a:ext cx="10219369" cy="3757474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Arquitetura de Software</a:t>
            </a:r>
          </a:p>
          <a:p>
            <a:pPr marL="0" indent="0" algn="ctr">
              <a:buNone/>
            </a:pPr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(MVC/App)</a:t>
            </a: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lvl="1"/>
            <a:endParaRPr lang="pt-BR" sz="28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pt-BR" sz="28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F04697-4CC7-246B-15F4-D4AB6FB0636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765A4F-F173-1EA6-AACC-3D6EF8A04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6" name="Picture 2" descr="Androidland – Wikipédia, a enciclopédia livre">
            <a:extLst>
              <a:ext uri="{FF2B5EF4-FFF2-40B4-BE49-F238E27FC236}">
                <a16:creationId xmlns:a16="http://schemas.microsoft.com/office/drawing/2014/main" id="{371B4C6D-31D9-FFC5-F2E3-4BFBFD7D4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39F027E-AF77-982A-F737-32733D4AB05C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01C4453-7DF9-C17C-A5BF-EBCF6624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Conteúdo das Aulas</a:t>
            </a:r>
          </a:p>
        </p:txBody>
      </p:sp>
    </p:spTree>
    <p:extLst>
      <p:ext uri="{BB962C8B-B14F-4D97-AF65-F5344CB8AC3E}">
        <p14:creationId xmlns:p14="http://schemas.microsoft.com/office/powerpoint/2010/main" val="5606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643F1-6F78-68DA-DFD5-94867C918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93823AC-5C6E-4973-8277-01FD47E2CB48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DAF59B-0290-AB78-6F5A-8415DF5C8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6" name="Picture 2" descr="Androidland – Wikipédia, a enciclopédia livre">
            <a:extLst>
              <a:ext uri="{FF2B5EF4-FFF2-40B4-BE49-F238E27FC236}">
                <a16:creationId xmlns:a16="http://schemas.microsoft.com/office/drawing/2014/main" id="{DECD0421-8992-0EA4-5A62-672ACE593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8884F09-A076-5FF0-38E3-28AC4A2659D5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EA6D58F-ABF7-7C39-CBEA-4B8A95EB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Conteúdo das Aulas</a:t>
            </a:r>
          </a:p>
        </p:txBody>
      </p:sp>
      <p:pic>
        <p:nvPicPr>
          <p:cNvPr id="6146" name="Picture 2" descr="O que é o Framework Model-View-Controller (MVC)? Modelo MVC com Análise de  Robustez UML - Cibermediano">
            <a:extLst>
              <a:ext uri="{FF2B5EF4-FFF2-40B4-BE49-F238E27FC236}">
                <a16:creationId xmlns:a16="http://schemas.microsoft.com/office/drawing/2014/main" id="{1470B671-CBEE-EDAA-AEC3-E53B5DAEC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2622688"/>
            <a:ext cx="47815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0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eb icon PNG and SVG Vector Free Download">
            <a:extLst>
              <a:ext uri="{FF2B5EF4-FFF2-40B4-BE49-F238E27FC236}">
                <a16:creationId xmlns:a16="http://schemas.microsoft.com/office/drawing/2014/main" id="{AD096B8C-1FDC-310E-E97F-6934747DE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041" y="4412837"/>
            <a:ext cx="1501001" cy="146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220F06A-18F1-6020-4886-6184E694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Rede Social Profissional do Professor</a:t>
            </a:r>
          </a:p>
        </p:txBody>
      </p:sp>
      <p:pic>
        <p:nvPicPr>
          <p:cNvPr id="35842" name="Picture 2">
            <a:extLst>
              <a:ext uri="{FF2B5EF4-FFF2-40B4-BE49-F238E27FC236}">
                <a16:creationId xmlns:a16="http://schemas.microsoft.com/office/drawing/2014/main" id="{83822C9D-C645-245F-E34E-74207E813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193" y="2492428"/>
            <a:ext cx="2441614" cy="244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76F6BF7-06A8-00FB-BB9C-2227361556C3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06D9EAE-068E-FEAA-D8E6-B2CC7DAF0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8" name="Picture 2" descr="Androidland – Wikipédia, a enciclopédia livre">
            <a:extLst>
              <a:ext uri="{FF2B5EF4-FFF2-40B4-BE49-F238E27FC236}">
                <a16:creationId xmlns:a16="http://schemas.microsoft.com/office/drawing/2014/main" id="{4B0DD4DC-2554-C1C8-04EF-267247C26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A1EB2AA-BCD9-B571-82A1-544F00564ACD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396964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F0814-FC08-6CCC-D066-AA099382A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23485B9E-EC9E-1F7E-6E0E-3AC51BBC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315" y="1690688"/>
            <a:ext cx="10219369" cy="3757474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 Local SQLite</a:t>
            </a:r>
          </a:p>
          <a:p>
            <a:pPr marL="0" indent="0" algn="ctr">
              <a:buNone/>
            </a:pPr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(SQLiteOpenHelper)</a:t>
            </a: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lvl="1"/>
            <a:endParaRPr lang="pt-BR" sz="28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pt-BR" sz="28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1AB306-47A0-0D3C-482D-28D5D172F9E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D8B453-574D-E5CB-62A8-C8F7F741B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6" name="Picture 2" descr="Androidland – Wikipédia, a enciclopédia livre">
            <a:extLst>
              <a:ext uri="{FF2B5EF4-FFF2-40B4-BE49-F238E27FC236}">
                <a16:creationId xmlns:a16="http://schemas.microsoft.com/office/drawing/2014/main" id="{AC274457-05B5-393F-D68D-760158D01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40C2B9B-F3B8-B8AD-E629-E0E2867B4711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A3A2BE9-8FC1-D211-84C0-6BC907E3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Conteúdo das Aulas</a:t>
            </a:r>
          </a:p>
        </p:txBody>
      </p:sp>
    </p:spTree>
    <p:extLst>
      <p:ext uri="{BB962C8B-B14F-4D97-AF65-F5344CB8AC3E}">
        <p14:creationId xmlns:p14="http://schemas.microsoft.com/office/powerpoint/2010/main" val="290138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E7256-2FC7-127E-7F13-74D59CBDE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898DE2EC-1DEE-83C5-EFAA-05C6B0C3F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315" y="1690688"/>
            <a:ext cx="10219369" cy="3757474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Arquitetura de Software</a:t>
            </a:r>
          </a:p>
          <a:p>
            <a:pPr marL="0" indent="0" algn="ctr">
              <a:buNone/>
            </a:pPr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(MVC/Server)</a:t>
            </a: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lvl="1"/>
            <a:endParaRPr lang="pt-BR" sz="28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pt-BR" sz="28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03E27D5-3346-AD01-5541-31F5AB1455DD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012FD8A-562C-3BA2-5652-FFEF57EB7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6" name="Picture 2" descr="Androidland – Wikipédia, a enciclopédia livre">
            <a:extLst>
              <a:ext uri="{FF2B5EF4-FFF2-40B4-BE49-F238E27FC236}">
                <a16:creationId xmlns:a16="http://schemas.microsoft.com/office/drawing/2014/main" id="{4BE255A4-B9B2-0AA3-31B7-829173E39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980AF24-55EC-CB89-53CB-70FC4B93E9A3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25326CB8-E9CA-ABA5-5239-E53280EF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Conteúdo das Aulas</a:t>
            </a:r>
          </a:p>
        </p:txBody>
      </p:sp>
    </p:spTree>
    <p:extLst>
      <p:ext uri="{BB962C8B-B14F-4D97-AF65-F5344CB8AC3E}">
        <p14:creationId xmlns:p14="http://schemas.microsoft.com/office/powerpoint/2010/main" val="384638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33FAE-AC21-373C-34C0-5407A42D7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D9AAE8F-1ADC-BE99-AFD3-95DD8FEE7B58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E6AFFA-B46C-1886-D30F-0A8FCEDE8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6" name="Picture 2" descr="Androidland – Wikipédia, a enciclopédia livre">
            <a:extLst>
              <a:ext uri="{FF2B5EF4-FFF2-40B4-BE49-F238E27FC236}">
                <a16:creationId xmlns:a16="http://schemas.microsoft.com/office/drawing/2014/main" id="{3AC2EB8E-7404-51DF-39F8-80B6BDFAC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1088D9C-040B-F857-D3AB-D38111038140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C6EA05F-085A-381E-41F6-B04EC1B3F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Conteúdo das Aulas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421DAD-FAC6-1D4D-B2EE-C4CC45F09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872" y="2344508"/>
            <a:ext cx="3886255" cy="2969099"/>
          </a:xfrm>
          <a:prstGeom prst="rect">
            <a:avLst/>
          </a:prstGeom>
        </p:spPr>
      </p:pic>
      <p:pic>
        <p:nvPicPr>
          <p:cNvPr id="8" name="Picture 8" descr="3.598.700+ Smartphone fotos de stock, imagens e fotos royalty-free - iStock">
            <a:extLst>
              <a:ext uri="{FF2B5EF4-FFF2-40B4-BE49-F238E27FC236}">
                <a16:creationId xmlns:a16="http://schemas.microsoft.com/office/drawing/2014/main" id="{F3E2B8D5-E101-7180-D857-DD1D370D7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963" y="5478441"/>
            <a:ext cx="1044573" cy="69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06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CB427-E45D-FF33-0B64-7233A8951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184094C6-F1D9-6AB5-1F45-A4BFC3CFE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315" y="1690688"/>
            <a:ext cx="10219369" cy="3757474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 Remoto SQL</a:t>
            </a:r>
          </a:p>
          <a:p>
            <a:pPr marL="0" indent="0" algn="ctr">
              <a:buNone/>
            </a:pPr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(Spring Data JDBC)</a:t>
            </a: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lvl="1"/>
            <a:endParaRPr lang="pt-BR" sz="28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pt-BR" sz="28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EE80D9-F570-279B-9786-E37E629F81AC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806A6B-DA21-3D97-A08C-669989735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6" name="Picture 2" descr="Androidland – Wikipédia, a enciclopédia livre">
            <a:extLst>
              <a:ext uri="{FF2B5EF4-FFF2-40B4-BE49-F238E27FC236}">
                <a16:creationId xmlns:a16="http://schemas.microsoft.com/office/drawing/2014/main" id="{96FB1D22-AAAE-B9CB-C716-E4B855C6E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AB1650F-A6ED-EB7C-82AB-15DC65F0EA3B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13555FE-D27A-ECF4-98B5-C1D2F1B1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Conteúdo das Aulas</a:t>
            </a:r>
          </a:p>
        </p:txBody>
      </p:sp>
    </p:spTree>
    <p:extLst>
      <p:ext uri="{BB962C8B-B14F-4D97-AF65-F5344CB8AC3E}">
        <p14:creationId xmlns:p14="http://schemas.microsoft.com/office/powerpoint/2010/main" val="19666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791D3-6792-DDD8-0299-BE83613C6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4B1AB9F4-3CF9-9E17-72A2-DC126D89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315" y="1690688"/>
            <a:ext cx="10219369" cy="3757474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Arquitetura de Software</a:t>
            </a:r>
          </a:p>
          <a:p>
            <a:pPr marL="0" indent="0" algn="ctr">
              <a:buNone/>
            </a:pPr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(API REST)</a:t>
            </a: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lvl="1"/>
            <a:endParaRPr lang="pt-BR" sz="28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pt-BR" sz="28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E3422-EB24-3EB3-B351-7F6DECE8191E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2312C0-07A5-AFC2-E61C-9F4D29B9F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6" name="Picture 2" descr="Androidland – Wikipédia, a enciclopédia livre">
            <a:extLst>
              <a:ext uri="{FF2B5EF4-FFF2-40B4-BE49-F238E27FC236}">
                <a16:creationId xmlns:a16="http://schemas.microsoft.com/office/drawing/2014/main" id="{4E839CC8-F228-7B5D-6C7A-3A26FCD11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7F61D69-9F45-8DF0-56F0-91E57FE15E2B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F58C532-A6B5-6D18-8E70-F0A78DCF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Conteúdo das Aulas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9EC4B1C-674D-4504-14C8-18BF18279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707517"/>
            <a:ext cx="2977804" cy="62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6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0CB83-3422-EA8A-C69A-A99573933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578981DF-B870-B92C-410C-DAF58E420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315" y="1690688"/>
            <a:ext cx="10219369" cy="3757474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 View</a:t>
            </a:r>
          </a:p>
          <a:p>
            <a:pPr marL="0" indent="0" algn="ctr">
              <a:buNone/>
            </a:pPr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(Material Design)</a:t>
            </a: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lvl="1"/>
            <a:endParaRPr lang="pt-BR" sz="28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pt-BR" sz="28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679F2D7-C624-F5ED-3611-DAD9D0E2564A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A3D288-6280-9148-3ACC-0BC514B3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6" name="Picture 2" descr="Androidland – Wikipédia, a enciclopédia livre">
            <a:extLst>
              <a:ext uri="{FF2B5EF4-FFF2-40B4-BE49-F238E27FC236}">
                <a16:creationId xmlns:a16="http://schemas.microsoft.com/office/drawing/2014/main" id="{5466E1F5-8BED-F201-CD3B-5DD6C3646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8DBB129-B870-CE15-878E-50756A0D93F8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F0F7705-DA4C-E1F5-15B4-E2587B4D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Conteúdo das Aulas</a:t>
            </a:r>
          </a:p>
        </p:txBody>
      </p:sp>
      <p:pic>
        <p:nvPicPr>
          <p:cNvPr id="10242" name="Picture 2" descr="feeds">
            <a:extLst>
              <a:ext uri="{FF2B5EF4-FFF2-40B4-BE49-F238E27FC236}">
                <a16:creationId xmlns:a16="http://schemas.microsoft.com/office/drawing/2014/main" id="{D3802EAC-9887-B456-8AFC-95D79F6B9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245" y="2781921"/>
            <a:ext cx="1135269" cy="238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91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1BAB6-7ADD-D4C4-E852-F2CF5214B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AE78DEFC-2651-BFEE-38B2-B31AB2F1B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315" y="1690688"/>
            <a:ext cx="10219369" cy="3757474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 Sensors</a:t>
            </a:r>
          </a:p>
          <a:p>
            <a:pPr marL="0" indent="0" algn="ctr">
              <a:buNone/>
            </a:pPr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(Gps/Aceleration)</a:t>
            </a: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lvl="1"/>
            <a:endParaRPr lang="pt-BR" sz="28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pt-BR" sz="28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B9297F-7D97-E9B8-A677-6BC6DC6C5D2B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587D84-B28A-00C6-B775-E40D5E24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6" name="Picture 2" descr="Androidland – Wikipédia, a enciclopédia livre">
            <a:extLst>
              <a:ext uri="{FF2B5EF4-FFF2-40B4-BE49-F238E27FC236}">
                <a16:creationId xmlns:a16="http://schemas.microsoft.com/office/drawing/2014/main" id="{EF63894B-138B-D93B-8445-2C22332F2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F3F9371-A701-E620-1853-6D6CF07CA95E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2FC454C-9B93-8ADD-4F79-243443BD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Conteúdo das Aulas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31E5F115-BE59-D244-A994-B3A126F0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357" y="3674380"/>
            <a:ext cx="1084798" cy="155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59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B24A4-D682-5EC3-8AB1-23450CF4C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FD8CF614-D38F-A6B9-F5B1-BA7A5076D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315" y="1690688"/>
            <a:ext cx="10219369" cy="3757474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 Sensors</a:t>
            </a:r>
          </a:p>
          <a:p>
            <a:pPr marL="0" indent="0" algn="ctr">
              <a:buNone/>
            </a:pPr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(Camera/QRCode)</a:t>
            </a: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lvl="1"/>
            <a:endParaRPr lang="pt-BR" sz="28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pt-BR" sz="28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72E0AE-4FA4-7B73-2C19-FDB98DFDD96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505576-9443-FEAC-50E6-55D735010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6" name="Picture 2" descr="Androidland – Wikipédia, a enciclopédia livre">
            <a:extLst>
              <a:ext uri="{FF2B5EF4-FFF2-40B4-BE49-F238E27FC236}">
                <a16:creationId xmlns:a16="http://schemas.microsoft.com/office/drawing/2014/main" id="{68714EC0-5D7E-796E-4341-F82274D30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7A1A145-4016-4DE3-6353-32EA234D6840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FE06D89-5C6A-5FBF-FCC1-E6B5BBF1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Conteúdo das Aulas</a:t>
            </a:r>
          </a:p>
        </p:txBody>
      </p:sp>
      <p:pic>
        <p:nvPicPr>
          <p:cNvPr id="11266" name="Picture 2" descr="Qr code - Free technology icons">
            <a:extLst>
              <a:ext uri="{FF2B5EF4-FFF2-40B4-BE49-F238E27FC236}">
                <a16:creationId xmlns:a16="http://schemas.microsoft.com/office/drawing/2014/main" id="{EB19F1C8-9DF3-2208-8CF8-56D9F71FD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304" y="4117490"/>
            <a:ext cx="1467884" cy="146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46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3EDDC-2188-2A1B-ABC8-8C69233CF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A844A28B-FE41-7199-067F-16557A20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315" y="1690688"/>
            <a:ext cx="10219369" cy="3757474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 Notification</a:t>
            </a:r>
          </a:p>
          <a:p>
            <a:pPr marL="0" indent="0" algn="ctr">
              <a:buNone/>
            </a:pPr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(Feedback/Push)</a:t>
            </a: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lvl="1"/>
            <a:endParaRPr lang="pt-BR" sz="28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pt-BR" sz="28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9FBBD7-5BA2-82BD-7615-B95A863FAECD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F4BDB40-75C0-546D-FFEF-E7FA7E0C3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6" name="Picture 2" descr="Androidland – Wikipédia, a enciclopédia livre">
            <a:extLst>
              <a:ext uri="{FF2B5EF4-FFF2-40B4-BE49-F238E27FC236}">
                <a16:creationId xmlns:a16="http://schemas.microsoft.com/office/drawing/2014/main" id="{4A4B05E1-F33D-83F9-80A1-F01C7C477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1F92842-DE24-5691-675E-F4A9ED6C755C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48EA2E64-CD92-F412-E1B0-A61039D9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Conteúdo das Aulas</a:t>
            </a:r>
          </a:p>
        </p:txBody>
      </p:sp>
      <p:pic>
        <p:nvPicPr>
          <p:cNvPr id="13314" name="Picture 2" descr="SMS Icons - Free SVG &amp; PNG SMS Images - Noun Project">
            <a:extLst>
              <a:ext uri="{FF2B5EF4-FFF2-40B4-BE49-F238E27FC236}">
                <a16:creationId xmlns:a16="http://schemas.microsoft.com/office/drawing/2014/main" id="{AB76E8EC-6149-A1DA-5FEA-21E60587C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78391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04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58F44-68EC-80B3-47DB-53204F215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C639DFB4-6818-CA0C-E74C-DAE527FC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315" y="1690688"/>
            <a:ext cx="10219369" cy="3757474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Desenvolveremos Cerca de 4 Apps</a:t>
            </a:r>
          </a:p>
          <a:p>
            <a:pPr marL="0" indent="0" algn="ctr">
              <a:buNone/>
            </a:pPr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(Todos Completos/Avançados)</a:t>
            </a: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lvl="1"/>
            <a:endParaRPr lang="pt-BR" sz="28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pt-BR" sz="28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7A0655E-29F5-0259-9E7E-CD4334E8B7DA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E245EF-8A7B-F1A9-4A0F-20B9143B6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6" name="Picture 2" descr="Androidland – Wikipédia, a enciclopédia livre">
            <a:extLst>
              <a:ext uri="{FF2B5EF4-FFF2-40B4-BE49-F238E27FC236}">
                <a16:creationId xmlns:a16="http://schemas.microsoft.com/office/drawing/2014/main" id="{45B0919A-7E19-917E-7E26-84548DF92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457D9E1-4E70-2555-3255-029B24E4274F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FF01FF6-B4E2-646C-924B-419EF255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Conteúdo das Aulas</a:t>
            </a:r>
          </a:p>
        </p:txBody>
      </p:sp>
      <p:pic>
        <p:nvPicPr>
          <p:cNvPr id="2" name="Picture 2" descr="feeds">
            <a:extLst>
              <a:ext uri="{FF2B5EF4-FFF2-40B4-BE49-F238E27FC236}">
                <a16:creationId xmlns:a16="http://schemas.microsoft.com/office/drawing/2014/main" id="{901C44DC-C65C-694A-A89D-7B7A712F5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15" y="4168568"/>
            <a:ext cx="827307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40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E0974B-8E6C-CEEF-C009-1B8607B1F642}"/>
              </a:ext>
            </a:extLst>
          </p:cNvPr>
          <p:cNvSpPr txBox="1"/>
          <p:nvPr/>
        </p:nvSpPr>
        <p:spPr>
          <a:xfrm>
            <a:off x="838200" y="3261612"/>
            <a:ext cx="1051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Raffael Bottoli Schemmer </a:t>
            </a:r>
          </a:p>
        </p:txBody>
      </p:sp>
      <p:pic>
        <p:nvPicPr>
          <p:cNvPr id="2050" name="Picture 2" descr="Google - ícones de marcas e logotipos grátis">
            <a:extLst>
              <a:ext uri="{FF2B5EF4-FFF2-40B4-BE49-F238E27FC236}">
                <a16:creationId xmlns:a16="http://schemas.microsoft.com/office/drawing/2014/main" id="{53CCBDF2-A45E-6F09-8D64-B2772B3C7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9" y="4680227"/>
            <a:ext cx="1313155" cy="131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5B219D5-65DE-72E0-C8E8-16979244BDF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149DC38D-06B3-F921-C4B6-80B9BB60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Nome do Professor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0F8620F-1346-4B17-60F7-B88AC60BE302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43D151-B55F-D33A-43A8-A36BDA585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8" name="Picture 2" descr="Androidland – Wikipédia, a enciclopédia livre">
            <a:extLst>
              <a:ext uri="{FF2B5EF4-FFF2-40B4-BE49-F238E27FC236}">
                <a16:creationId xmlns:a16="http://schemas.microsoft.com/office/drawing/2014/main" id="{D7631F6F-52D9-6BDE-0B9B-4D5DACA77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6FDA7AE-CB32-09A9-D265-C90236D62911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316600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2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1519A-E9F4-30FE-CFBE-29FF977A4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19F23B57-9A89-CAC1-CA61-4EADA4D8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979" y="1730938"/>
            <a:ext cx="9188041" cy="3757474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Aulas expositivas e dialogadas onde os assuntos da disciplina serão trabalhados em laboratório por intermédio de atividades práticas utilizando o android studio</a:t>
            </a:r>
          </a:p>
          <a:p>
            <a:pPr lvl="1"/>
            <a:endParaRPr lang="pt-BR" sz="28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pt-BR" sz="28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4364F4F-BCBD-CD5D-53C0-70D89BF2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Metodologia da Ensino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634D9B-99F6-F159-D68D-0AB78A9E2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8" name="Picture 2" descr="Androidland – Wikipédia, a enciclopédia livre">
            <a:extLst>
              <a:ext uri="{FF2B5EF4-FFF2-40B4-BE49-F238E27FC236}">
                <a16:creationId xmlns:a16="http://schemas.microsoft.com/office/drawing/2014/main" id="{1A2BCC48-E007-7B20-27BE-C6E4EFF35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774" y="4969771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4E41790-6372-EDAC-41CD-CC31A9108D1F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5AEA0D3-479F-75E2-CF55-109320E39632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111320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ANDRAGOGIA - Consultoria | Engenharia - Trend Engenharia Eireli">
            <a:extLst>
              <a:ext uri="{FF2B5EF4-FFF2-40B4-BE49-F238E27FC236}">
                <a16:creationId xmlns:a16="http://schemas.microsoft.com/office/drawing/2014/main" id="{06DA5939-CA61-41F0-AB3C-4FE82D12D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577" y="2600704"/>
            <a:ext cx="3704845" cy="264691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50F344A-0968-F318-B3E2-CD55F3F3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Metodologia da Ensino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D67F53E-D404-606B-B513-4DD730901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11" name="Picture 2" descr="Androidland – Wikipédia, a enciclopédia livre">
            <a:extLst>
              <a:ext uri="{FF2B5EF4-FFF2-40B4-BE49-F238E27FC236}">
                <a16:creationId xmlns:a16="http://schemas.microsoft.com/office/drawing/2014/main" id="{19EB4622-7AA4-C1D9-9497-5567CA0C7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774" y="4969771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695FE90-1AC1-6405-E90D-7BDD6327B522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664FA71-A2F5-42EA-D72A-642EB8747B26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71809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6496D-93A7-0344-0B34-0ED1A0ADA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BB30B4A6-FD51-ED2A-FAB0-EAC72AA8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668" y="1690688"/>
            <a:ext cx="8402663" cy="3757474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Entrega das atividades especificadas pelo professor no transcorrer da disciplina onde os alunos devem respeitar os prazos de entrega</a:t>
            </a:r>
          </a:p>
          <a:p>
            <a:pPr lvl="1"/>
            <a:endParaRPr lang="pt-BR" sz="28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pt-BR" sz="28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1244FE6-92C2-DC79-43BF-DC3B7990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Metodologia de Avaliação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10ABD84-18D2-1783-AC5D-A43F3B737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8" name="Picture 2" descr="Androidland – Wikipédia, a enciclopédia livre">
            <a:extLst>
              <a:ext uri="{FF2B5EF4-FFF2-40B4-BE49-F238E27FC236}">
                <a16:creationId xmlns:a16="http://schemas.microsoft.com/office/drawing/2014/main" id="{C9BB7D39-BD81-266B-6B6C-72E31A1CF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774" y="4969771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31F73FD-0118-88D9-BB17-B7F78AFD6C5A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9B6E00-F66E-8F5D-004A-695DA0D32D51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2582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08B74-023A-FAEE-CCA2-D59D515D5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A Tribute to Tony Buzan, the Inventor of Mind Maps - Focus">
            <a:extLst>
              <a:ext uri="{FF2B5EF4-FFF2-40B4-BE49-F238E27FC236}">
                <a16:creationId xmlns:a16="http://schemas.microsoft.com/office/drawing/2014/main" id="{FA537DA4-8AC0-4B8C-9F36-938AECBD4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129" y="2484353"/>
            <a:ext cx="4793741" cy="319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B658AB12-905D-D162-5580-2BE2B6C9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Metodologia de Aprendizado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9C5051D-4C90-8B5C-D2CE-54EAC9369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11" name="Picture 2" descr="Androidland – Wikipédia, a enciclopédia livre">
            <a:extLst>
              <a:ext uri="{FF2B5EF4-FFF2-40B4-BE49-F238E27FC236}">
                <a16:creationId xmlns:a16="http://schemas.microsoft.com/office/drawing/2014/main" id="{FA66A389-E6DF-CC3B-8196-CACA4F2B9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774" y="4969771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C3AF79E-B895-7780-2373-DBE61523760B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1302EE2-1FD9-32D1-45A7-DE3C7F276909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154308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A5C2B-56A6-5576-D0E0-AAD9EF837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A444A44F-E01A-AED0-3B47-4181DB400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510" y="1690688"/>
            <a:ext cx="8054980" cy="3757474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A recuperação de conteúdos será contínua e realizada ao longo do semestre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pt-BR" sz="28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707DE0F-694B-C00E-8EFA-6CE53152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Recuperação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BF54EAC-B684-0A59-7265-569727DCA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8" name="Picture 2" descr="Androidland – Wikipédia, a enciclopédia livre">
            <a:extLst>
              <a:ext uri="{FF2B5EF4-FFF2-40B4-BE49-F238E27FC236}">
                <a16:creationId xmlns:a16="http://schemas.microsoft.com/office/drawing/2014/main" id="{B0ABC9BD-D6CF-00CA-0A38-2985E9948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774" y="4969771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E104E40-7A0E-7A90-DEBD-90B706CC55A1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EAEE0D-8559-7BCD-A1C5-C6B1F4CBCC4D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364811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02597-7464-2B68-D5B1-6CB03A437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030053B0-730F-C7C2-0F49-79C9A473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313" y="1690688"/>
            <a:ext cx="7975374" cy="3757474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Alunos podem entrar em contato por e-mail sempre que preferir e/ou procurar o professor nos horários de atendimento</a:t>
            </a:r>
            <a:endParaRPr lang="pt-BR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lvl="1"/>
            <a:endParaRPr lang="pt-BR" sz="28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pt-BR" sz="28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88FCDEA-75E4-1F2A-3F62-A29EFA40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Contatos com o Professor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22C9E09-BF0C-8284-F863-4769834B8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8" name="Picture 2" descr="Androidland – Wikipédia, a enciclopédia livre">
            <a:extLst>
              <a:ext uri="{FF2B5EF4-FFF2-40B4-BE49-F238E27FC236}">
                <a16:creationId xmlns:a16="http://schemas.microsoft.com/office/drawing/2014/main" id="{BE6521E3-5674-722C-7261-AEF474E3E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774" y="4969771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7419A25-C828-0650-1330-3E073EA96F4D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4656672-CD23-D75F-FA72-5EC9F165EE7C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156377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E0974B-8E6C-CEEF-C009-1B8607B1F642}"/>
              </a:ext>
            </a:extLst>
          </p:cNvPr>
          <p:cNvSpPr txBox="1"/>
          <p:nvPr/>
        </p:nvSpPr>
        <p:spPr>
          <a:xfrm>
            <a:off x="838200" y="3261612"/>
            <a:ext cx="1051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Qual seu Nome?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B219D5-65DE-72E0-C8E8-16979244BDF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149DC38D-06B3-F921-C4B6-80B9BB60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Quem é Você?</a:t>
            </a:r>
          </a:p>
        </p:txBody>
      </p:sp>
      <p:pic>
        <p:nvPicPr>
          <p:cNvPr id="26626" name="Picture 2" descr="Nome - ícones de o negócio grátis">
            <a:extLst>
              <a:ext uri="{FF2B5EF4-FFF2-40B4-BE49-F238E27FC236}">
                <a16:creationId xmlns:a16="http://schemas.microsoft.com/office/drawing/2014/main" id="{7263923A-12EB-EE9A-7C1A-0333A96A0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4051300"/>
            <a:ext cx="20701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AB8F8F0-791E-2166-16C2-127C3842E791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875E4E6-AD1F-EC59-71E3-1F641889B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8" name="Picture 2" descr="Androidland – Wikipédia, a enciclopédia livre">
            <a:extLst>
              <a:ext uri="{FF2B5EF4-FFF2-40B4-BE49-F238E27FC236}">
                <a16:creationId xmlns:a16="http://schemas.microsoft.com/office/drawing/2014/main" id="{42B5FA63-30ED-F7B9-05BE-A4806A910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24EE393-8EEB-0FFC-94D4-788D4A03EBC6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2088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2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E0974B-8E6C-CEEF-C009-1B8607B1F642}"/>
              </a:ext>
            </a:extLst>
          </p:cNvPr>
          <p:cNvSpPr txBox="1"/>
          <p:nvPr/>
        </p:nvSpPr>
        <p:spPr>
          <a:xfrm>
            <a:off x="838200" y="3261612"/>
            <a:ext cx="1051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36 Anos</a:t>
            </a:r>
          </a:p>
        </p:txBody>
      </p:sp>
      <p:pic>
        <p:nvPicPr>
          <p:cNvPr id="2050" name="Picture 2" descr="Google - ícones de marcas e logotipos grátis">
            <a:extLst>
              <a:ext uri="{FF2B5EF4-FFF2-40B4-BE49-F238E27FC236}">
                <a16:creationId xmlns:a16="http://schemas.microsoft.com/office/drawing/2014/main" id="{53CCBDF2-A45E-6F09-8D64-B2772B3C7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9" y="4680227"/>
            <a:ext cx="1313155" cy="131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5B219D5-65DE-72E0-C8E8-16979244BDF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149DC38D-06B3-F921-C4B6-80B9BB60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Idade do Professor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3DADAEC-2886-A1E7-41C7-63D71FE9E8C7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C3A55AC-68D2-9AE2-88C7-7EEB64DD3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12" name="Picture 2" descr="Androidland – Wikipédia, a enciclopédia livre">
            <a:extLst>
              <a:ext uri="{FF2B5EF4-FFF2-40B4-BE49-F238E27FC236}">
                <a16:creationId xmlns:a16="http://schemas.microsoft.com/office/drawing/2014/main" id="{59E7F40B-483E-4AD4-CF64-28F94B72F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487923E9-CEE5-411D-557C-8038C12D68AE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110377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0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E0974B-8E6C-CEEF-C009-1B8607B1F642}"/>
              </a:ext>
            </a:extLst>
          </p:cNvPr>
          <p:cNvSpPr txBox="1"/>
          <p:nvPr/>
        </p:nvSpPr>
        <p:spPr>
          <a:xfrm>
            <a:off x="838200" y="3261612"/>
            <a:ext cx="1051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Qual sua Idade?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B219D5-65DE-72E0-C8E8-16979244BDF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149DC38D-06B3-F921-C4B6-80B9BB60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Quem é Você?</a:t>
            </a:r>
          </a:p>
        </p:txBody>
      </p:sp>
      <p:pic>
        <p:nvPicPr>
          <p:cNvPr id="26626" name="Picture 2" descr="Nome - ícones de o negócio grátis">
            <a:extLst>
              <a:ext uri="{FF2B5EF4-FFF2-40B4-BE49-F238E27FC236}">
                <a16:creationId xmlns:a16="http://schemas.microsoft.com/office/drawing/2014/main" id="{7263923A-12EB-EE9A-7C1A-0333A96A0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65377"/>
            <a:ext cx="20701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96E34AB-2925-DD1B-DCF5-4729EF28693A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A29368D-A45C-AFED-6F46-F9D137397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12" name="Picture 2" descr="Androidland – Wikipédia, a enciclopédia livre">
            <a:extLst>
              <a:ext uri="{FF2B5EF4-FFF2-40B4-BE49-F238E27FC236}">
                <a16:creationId xmlns:a16="http://schemas.microsoft.com/office/drawing/2014/main" id="{7FF95F28-AFFB-3AB8-04FB-E3563D29A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C32A6153-D5C7-B56B-9FED-79D7200B244D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363511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0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CD38AA64-A353-C912-9313-A9D78DD6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Histórico de Desenvolvedor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0D998B2-52F4-6410-0134-550FFA6A6D69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9FEE498-0529-3217-EC8D-AEC9217E45FC}"/>
              </a:ext>
            </a:extLst>
          </p:cNvPr>
          <p:cNvSpPr txBox="1">
            <a:spLocks/>
          </p:cNvSpPr>
          <p:nvPr/>
        </p:nvSpPr>
        <p:spPr>
          <a:xfrm>
            <a:off x="695400" y="8962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pt-BR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48DDA97E-3114-A342-1A00-5EF5C5793BA1}"/>
              </a:ext>
            </a:extLst>
          </p:cNvPr>
          <p:cNvGraphicFramePr/>
          <p:nvPr/>
        </p:nvGraphicFramePr>
        <p:xfrm>
          <a:off x="387380" y="2475912"/>
          <a:ext cx="10722271" cy="3789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ta: da Esquerda para a Direita 6">
            <a:extLst>
              <a:ext uri="{FF2B5EF4-FFF2-40B4-BE49-F238E27FC236}">
                <a16:creationId xmlns:a16="http://schemas.microsoft.com/office/drawing/2014/main" id="{D36DF4FA-DB85-F4B9-C33C-0FB53BBD5301}"/>
              </a:ext>
            </a:extLst>
          </p:cNvPr>
          <p:cNvSpPr/>
          <p:nvPr/>
        </p:nvSpPr>
        <p:spPr>
          <a:xfrm>
            <a:off x="1048418" y="2294173"/>
            <a:ext cx="9360149" cy="678124"/>
          </a:xfrm>
          <a:prstGeom prst="leftRightArrow">
            <a:avLst>
              <a:gd name="adj1" fmla="val 0"/>
              <a:gd name="adj2" fmla="val 50000"/>
            </a:avLst>
          </a:prstGeom>
          <a:ln>
            <a:solidFill>
              <a:srgbClr val="F0810F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A208DB6-E2FA-9A89-D176-E66BFA04A00E}"/>
              </a:ext>
            </a:extLst>
          </p:cNvPr>
          <p:cNvSpPr txBox="1"/>
          <p:nvPr/>
        </p:nvSpPr>
        <p:spPr>
          <a:xfrm>
            <a:off x="1657063" y="2218037"/>
            <a:ext cx="614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2005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2647645-5D75-4BFA-49D4-A168795041C5}"/>
              </a:ext>
            </a:extLst>
          </p:cNvPr>
          <p:cNvSpPr txBox="1"/>
          <p:nvPr/>
        </p:nvSpPr>
        <p:spPr>
          <a:xfrm>
            <a:off x="5437708" y="2212565"/>
            <a:ext cx="614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2010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362159D-8E04-0FE8-3C77-0FE118ACE2D6}"/>
              </a:ext>
            </a:extLst>
          </p:cNvPr>
          <p:cNvSpPr txBox="1"/>
          <p:nvPr/>
        </p:nvSpPr>
        <p:spPr>
          <a:xfrm>
            <a:off x="9248733" y="2226722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2020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D038612-D897-7086-759E-C4B108F72439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Web III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68CAB40-EF13-DE78-A880-AB5F765950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30774" y="405375"/>
            <a:ext cx="1298008" cy="2067198"/>
          </a:xfrm>
          <a:prstGeom prst="rect">
            <a:avLst/>
          </a:prstGeom>
        </p:spPr>
      </p:pic>
      <p:pic>
        <p:nvPicPr>
          <p:cNvPr id="4" name="Picture 2" descr="Androidland – Wikipédia, a enciclopédia livre">
            <a:extLst>
              <a:ext uri="{FF2B5EF4-FFF2-40B4-BE49-F238E27FC236}">
                <a16:creationId xmlns:a16="http://schemas.microsoft.com/office/drawing/2014/main" id="{8A7F22BB-1EC0-62B1-0EB6-FAE5AE8E5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278" y="4810745"/>
            <a:ext cx="1324504" cy="15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71BECCB-663A-C651-81CC-88405B5F4609}"/>
              </a:ext>
            </a:extLst>
          </p:cNvPr>
          <p:cNvSpPr txBox="1"/>
          <p:nvPr/>
        </p:nvSpPr>
        <p:spPr>
          <a:xfrm>
            <a:off x="2242203" y="6431040"/>
            <a:ext cx="9188878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01 – Introdução ao Plano Pedagógico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351251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BDAD463-BF18-4BCA-9F09-6690B0EFFE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graphicEl>
                                              <a:dgm id="{4BDAD463-BF18-4BCA-9F09-6690B0EFFE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graphicEl>
                                              <a:dgm id="{4BDAD463-BF18-4BCA-9F09-6690B0EFFE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graphicEl>
                                              <a:dgm id="{4BDAD463-BF18-4BCA-9F09-6690B0EFFE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278206-4731-4424-A924-6C507CE8FC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graphicEl>
                                              <a:dgm id="{CE278206-4731-4424-A924-6C507CE8FC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graphicEl>
                                              <a:dgm id="{CE278206-4731-4424-A924-6C507CE8FC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graphicEl>
                                              <a:dgm id="{CE278206-4731-4424-A924-6C507CE8FC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9EC75C-6F50-4360-9B63-E3D787AC68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>
                                            <p:graphicEl>
                                              <a:dgm id="{B89EC75C-6F50-4360-9B63-E3D787AC68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graphicEl>
                                              <a:dgm id="{B89EC75C-6F50-4360-9B63-E3D787AC68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graphicEl>
                                              <a:dgm id="{B89EC75C-6F50-4360-9B63-E3D787AC68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393F661-A68B-4EF0-93D6-253E8829C0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graphicEl>
                                              <a:dgm id="{D393F661-A68B-4EF0-93D6-253E8829C0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graphicEl>
                                              <a:dgm id="{D393F661-A68B-4EF0-93D6-253E8829C0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graphicEl>
                                              <a:dgm id="{D393F661-A68B-4EF0-93D6-253E8829C0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BEA07E5-E255-4677-BEDA-A3E76538AB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>
                                            <p:graphicEl>
                                              <a:dgm id="{6BEA07E5-E255-4677-BEDA-A3E76538AB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graphicEl>
                                              <a:dgm id="{6BEA07E5-E255-4677-BEDA-A3E76538AB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graphicEl>
                                              <a:dgm id="{6BEA07E5-E255-4677-BEDA-A3E76538AB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5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62DB0FA-B2CF-41C0-9255-777012AD52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>
                                            <p:graphicEl>
                                              <a:dgm id="{462DB0FA-B2CF-41C0-9255-777012AD52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graphicEl>
                                              <a:dgm id="{462DB0FA-B2CF-41C0-9255-777012AD52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graphicEl>
                                              <a:dgm id="{462DB0FA-B2CF-41C0-9255-777012AD52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F1F837E-D99C-41A4-94C4-B0BA1CE4C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>
                                            <p:graphicEl>
                                              <a:dgm id="{2F1F837E-D99C-41A4-94C4-B0BA1CE4C8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graphicEl>
                                              <a:dgm id="{2F1F837E-D99C-41A4-94C4-B0BA1CE4C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graphicEl>
                                              <a:dgm id="{2F1F837E-D99C-41A4-94C4-B0BA1CE4C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B8C89D-568D-4FFA-AC24-0A884B32D9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">
                                            <p:graphicEl>
                                              <a:dgm id="{A7B8C89D-568D-4FFA-AC24-0A884B32D9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>
                                            <p:graphicEl>
                                              <a:dgm id="{A7B8C89D-568D-4FFA-AC24-0A884B32D9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graphicEl>
                                              <a:dgm id="{A7B8C89D-568D-4FFA-AC24-0A884B32D9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5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0DAD79-3434-4202-9768-6D041028C3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">
                                            <p:graphicEl>
                                              <a:dgm id="{F80DAD79-3434-4202-9768-6D041028C3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>
                                            <p:graphicEl>
                                              <a:dgm id="{F80DAD79-3434-4202-9768-6D041028C3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>
                                            <p:graphicEl>
                                              <a:dgm id="{F80DAD79-3434-4202-9768-6D041028C3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35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82A3314-66C3-4450-A339-D90C0CE6E0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">
                                            <p:graphicEl>
                                              <a:dgm id="{982A3314-66C3-4450-A339-D90C0CE6E0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graphicEl>
                                              <a:dgm id="{982A3314-66C3-4450-A339-D90C0CE6E0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">
                                            <p:graphicEl>
                                              <a:dgm id="{982A3314-66C3-4450-A339-D90C0CE6E0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5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5B2031E-6FF1-4D96-A858-BDC75BEED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graphicEl>
                                              <a:dgm id="{A5B2031E-6FF1-4D96-A858-BDC75BEED8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graphicEl>
                                              <a:dgm id="{A5B2031E-6FF1-4D96-A858-BDC75BEED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graphicEl>
                                              <a:dgm id="{A5B2031E-6FF1-4D96-A858-BDC75BEED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45C27BD-6053-4EB5-9B8D-E489602991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">
                                            <p:graphicEl>
                                              <a:dgm id="{745C27BD-6053-4EB5-9B8D-E489602991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">
                                            <p:graphicEl>
                                              <a:dgm id="{745C27BD-6053-4EB5-9B8D-E489602991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>
                                            <p:graphicEl>
                                              <a:dgm id="{745C27BD-6053-4EB5-9B8D-E489602991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5998EF7-15F1-4F7A-B7BC-BD73912FB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">
                                            <p:graphicEl>
                                              <a:dgm id="{65998EF7-15F1-4F7A-B7BC-BD73912FBA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">
                                            <p:graphicEl>
                                              <a:dgm id="{65998EF7-15F1-4F7A-B7BC-BD73912FB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">
                                            <p:graphicEl>
                                              <a:dgm id="{65998EF7-15F1-4F7A-B7BC-BD73912FB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858057A-03A5-4FC7-A68F-6C3B41BCDE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">
                                            <p:graphicEl>
                                              <a:dgm id="{5858057A-03A5-4FC7-A68F-6C3B41BCDE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">
                                            <p:graphicEl>
                                              <a:dgm id="{5858057A-03A5-4FC7-A68F-6C3B41BCDE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">
                                            <p:graphicEl>
                                              <a:dgm id="{5858057A-03A5-4FC7-A68F-6C3B41BCDE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8500"/>
                            </p:stCondLst>
                            <p:childTnLst>
                              <p:par>
                                <p:cTn id="1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D7674B3-75D3-4185-B42C-EECED13733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">
                                            <p:graphicEl>
                                              <a:dgm id="{ED7674B3-75D3-4185-B42C-EECED13733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">
                                            <p:graphicEl>
                                              <a:dgm id="{ED7674B3-75D3-4185-B42C-EECED13733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">
                                            <p:graphicEl>
                                              <a:dgm id="{ED7674B3-75D3-4185-B42C-EECED13733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9500"/>
                            </p:stCondLst>
                            <p:childTnLst>
                              <p:par>
                                <p:cTn id="1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81DE50-9185-4ABC-8D4B-A27749F066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">
                                            <p:graphicEl>
                                              <a:dgm id="{0A81DE50-9185-4ABC-8D4B-A27749F066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">
                                            <p:graphicEl>
                                              <a:dgm id="{0A81DE50-9185-4ABC-8D4B-A27749F066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">
                                            <p:graphicEl>
                                              <a:dgm id="{0A81DE50-9185-4ABC-8D4B-A27749F066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500"/>
                            </p:stCondLst>
                            <p:childTnLst>
                              <p:par>
                                <p:cTn id="1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879835C-AD90-4B03-809E-C0086261E1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6">
                                            <p:graphicEl>
                                              <a:dgm id="{2879835C-AD90-4B03-809E-C0086261E1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">
                                            <p:graphicEl>
                                              <a:dgm id="{2879835C-AD90-4B03-809E-C0086261E1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">
                                            <p:graphicEl>
                                              <a:dgm id="{2879835C-AD90-4B03-809E-C0086261E1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1500"/>
                            </p:stCondLst>
                            <p:childTnLst>
                              <p:par>
                                <p:cTn id="1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0E17F67-AD8A-4916-8296-741822B2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6">
                                            <p:graphicEl>
                                              <a:dgm id="{70E17F67-AD8A-4916-8296-741822B23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">
                                            <p:graphicEl>
                                              <a:dgm id="{70E17F67-AD8A-4916-8296-741822B2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">
                                            <p:graphicEl>
                                              <a:dgm id="{70E17F67-AD8A-4916-8296-741822B2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500"/>
                            </p:stCondLst>
                            <p:childTnLst>
                              <p:par>
                                <p:cTn id="1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26B92C4-5AF8-4622-9E18-DA3914D5BD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6">
                                            <p:graphicEl>
                                              <a:dgm id="{B26B92C4-5AF8-4622-9E18-DA3914D5BD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">
                                            <p:graphicEl>
                                              <a:dgm id="{B26B92C4-5AF8-4622-9E18-DA3914D5BD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">
                                            <p:graphicEl>
                                              <a:dgm id="{B26B92C4-5AF8-4622-9E18-DA3914D5BD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3500"/>
                            </p:stCondLst>
                            <p:childTnLst>
                              <p:par>
                                <p:cTn id="1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7B4C49-DC2B-4CB3-BC6E-95D220E86F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6">
                                            <p:graphicEl>
                                              <a:dgm id="{627B4C49-DC2B-4CB3-BC6E-95D220E86F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">
                                            <p:graphicEl>
                                              <a:dgm id="{627B4C49-DC2B-4CB3-BC6E-95D220E86F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">
                                            <p:graphicEl>
                                              <a:dgm id="{627B4C49-DC2B-4CB3-BC6E-95D220E86F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4500"/>
                            </p:stCondLst>
                            <p:childTnLst>
                              <p:par>
                                <p:cTn id="1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9F29F1-D16C-4551-BF56-A275FFC405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6">
                                            <p:graphicEl>
                                              <a:dgm id="{BF9F29F1-D16C-4551-BF56-A275FFC405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">
                                            <p:graphicEl>
                                              <a:dgm id="{BF9F29F1-D16C-4551-BF56-A275FFC405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">
                                            <p:graphicEl>
                                              <a:dgm id="{BF9F29F1-D16C-4551-BF56-A275FFC405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500"/>
                            </p:stCondLst>
                            <p:childTnLst>
                              <p:par>
                                <p:cTn id="1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AC2079A-2777-448A-ACAB-47FAC5453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6">
                                            <p:graphicEl>
                                              <a:dgm id="{CAC2079A-2777-448A-ACAB-47FAC5453D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">
                                            <p:graphicEl>
                                              <a:dgm id="{CAC2079A-2777-448A-ACAB-47FAC5453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">
                                            <p:graphicEl>
                                              <a:dgm id="{CAC2079A-2777-448A-ACAB-47FAC5453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6500"/>
                            </p:stCondLst>
                            <p:childTnLst>
                              <p:par>
                                <p:cTn id="1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F32459-D273-4F18-BBD8-7F58B7B122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6">
                                            <p:graphicEl>
                                              <a:dgm id="{87F32459-D273-4F18-BBD8-7F58B7B122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">
                                            <p:graphicEl>
                                              <a:dgm id="{87F32459-D273-4F18-BBD8-7F58B7B122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">
                                            <p:graphicEl>
                                              <a:dgm id="{87F32459-D273-4F18-BBD8-7F58B7B122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75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Graphic spid="6" grpId="0">
        <p:bldSub>
          <a:bldDgm bld="one"/>
        </p:bldSub>
      </p:bldGraphic>
      <p:bldP spid="7" grpId="0" animBg="1"/>
      <p:bldP spid="9" grpId="0"/>
      <p:bldP spid="10" grpId="0"/>
      <p:bldP spid="11" grpId="0"/>
      <p:bldP spid="2" grpId="0"/>
      <p:bldP spid="1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3798</TotalTime>
  <Words>1633</Words>
  <Application>Microsoft Office PowerPoint</Application>
  <PresentationFormat>Widescreen</PresentationFormat>
  <Paragraphs>468</Paragraphs>
  <Slides>55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Segoe UI Light</vt:lpstr>
      <vt:lpstr>Tema do Office</vt:lpstr>
      <vt:lpstr>Introdução a Disciplina (Programação Web III)</vt:lpstr>
      <vt:lpstr>Objetivo Inicial</vt:lpstr>
      <vt:lpstr>Website do Professor</vt:lpstr>
      <vt:lpstr>Rede Social Profissional do Professor</vt:lpstr>
      <vt:lpstr>Nome do Professor</vt:lpstr>
      <vt:lpstr>Quem é Você?</vt:lpstr>
      <vt:lpstr>Idade do Professor</vt:lpstr>
      <vt:lpstr>Quem é Você?</vt:lpstr>
      <vt:lpstr>Histórico de Desenvolvedor</vt:lpstr>
      <vt:lpstr>Quem é o Professor?</vt:lpstr>
      <vt:lpstr>Quem é Você?</vt:lpstr>
      <vt:lpstr>Quem é Você?</vt:lpstr>
      <vt:lpstr>Linguagens de Programação</vt:lpstr>
      <vt:lpstr>Quem é o Professor?</vt:lpstr>
      <vt:lpstr>Quem é Você?</vt:lpstr>
      <vt:lpstr>Frameworks de Desenvolvimento</vt:lpstr>
      <vt:lpstr>Quem é o Professor?</vt:lpstr>
      <vt:lpstr>Quem é Você?</vt:lpstr>
      <vt:lpstr>Ambientes de Desenvolvimento</vt:lpstr>
      <vt:lpstr>Quem é o Professor?</vt:lpstr>
      <vt:lpstr>Quem é Você?</vt:lpstr>
      <vt:lpstr>Infraestrutura de TI</vt:lpstr>
      <vt:lpstr>Quem é o Professor?</vt:lpstr>
      <vt:lpstr>Quem é Você?</vt:lpstr>
      <vt:lpstr>Padrões de Projeto/Arquitetura</vt:lpstr>
      <vt:lpstr>Quem é o Professor?</vt:lpstr>
      <vt:lpstr>Quem é Você?</vt:lpstr>
      <vt:lpstr>Bases/Bancos de Dados</vt:lpstr>
      <vt:lpstr>Quem é o Professor?</vt:lpstr>
      <vt:lpstr>Quem é Você?</vt:lpstr>
      <vt:lpstr>Quem é Você?</vt:lpstr>
      <vt:lpstr>Quem é Você?</vt:lpstr>
      <vt:lpstr>Quem Somos Nós? </vt:lpstr>
      <vt:lpstr>Resumindo Tudo</vt:lpstr>
      <vt:lpstr>Apresentação do PowerPoint</vt:lpstr>
      <vt:lpstr>Quem é a Disciplina</vt:lpstr>
      <vt:lpstr>Conteúdo das Aulas</vt:lpstr>
      <vt:lpstr>Conteúdo das Aulas</vt:lpstr>
      <vt:lpstr>Conteúdo das Aulas</vt:lpstr>
      <vt:lpstr>Conteúdo das Aulas</vt:lpstr>
      <vt:lpstr>Conteúdo das Aulas</vt:lpstr>
      <vt:lpstr>Conteúdo das Aulas</vt:lpstr>
      <vt:lpstr>Conteúdo das Aulas</vt:lpstr>
      <vt:lpstr>Conteúdo das Aulas</vt:lpstr>
      <vt:lpstr>Conteúdo das Aulas</vt:lpstr>
      <vt:lpstr>Conteúdo das Aulas</vt:lpstr>
      <vt:lpstr>Conteúdo das Aulas</vt:lpstr>
      <vt:lpstr>Conteúdo das Aulas</vt:lpstr>
      <vt:lpstr>Conteúdo das Aulas</vt:lpstr>
      <vt:lpstr>Metodologia da Ensino</vt:lpstr>
      <vt:lpstr>Metodologia da Ensino</vt:lpstr>
      <vt:lpstr>Metodologia de Avaliação</vt:lpstr>
      <vt:lpstr>Metodologia de Aprendizado</vt:lpstr>
      <vt:lpstr>Recuperação</vt:lpstr>
      <vt:lpstr>Contatos com o Professor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Herença</dc:title>
  <dc:creator>Raffael</dc:creator>
  <cp:lastModifiedBy>Raffael</cp:lastModifiedBy>
  <cp:revision>276</cp:revision>
  <dcterms:created xsi:type="dcterms:W3CDTF">2015-04-03T20:53:50Z</dcterms:created>
  <dcterms:modified xsi:type="dcterms:W3CDTF">2025-08-07T02:18:18Z</dcterms:modified>
</cp:coreProperties>
</file>