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2" d="100"/>
          <a:sy n="82" d="100"/>
        </p:scale>
        <p:origin x="-858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39083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9485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3576-4C9B-2046-8071-8600B9A3A384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C44C-F83E-0E4E-AB64-6B864FEC17F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410" y="60117"/>
            <a:ext cx="1023886" cy="1023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43379" y="165993"/>
            <a:ext cx="1689100" cy="812800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1371600" y="5139978"/>
            <a:ext cx="6400800" cy="8541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Introduction</a:t>
            </a:r>
            <a:r>
              <a:rPr lang="en-US" baseline="0" dirty="0" smtClean="0"/>
              <a:t> to Computer Graphics</a:t>
            </a:r>
          </a:p>
          <a:p>
            <a:r>
              <a:rPr lang="en-US" baseline="0" dirty="0" smtClean="0"/>
              <a:t>Fall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1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3576-4C9B-2046-8071-8600B9A3A384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C44C-F83E-0E4E-AB64-6B864FEC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3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3576-4C9B-2046-8071-8600B9A3A384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C44C-F83E-0E4E-AB64-6B864FEC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0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3576-4C9B-2046-8071-8600B9A3A384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C44C-F83E-0E4E-AB64-6B864FEC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6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3576-4C9B-2046-8071-8600B9A3A384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C44C-F83E-0E4E-AB64-6B864FEC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3576-4C9B-2046-8071-8600B9A3A384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C44C-F83E-0E4E-AB64-6B864FEC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5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3576-4C9B-2046-8071-8600B9A3A384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C44C-F83E-0E4E-AB64-6B864FEC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9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3576-4C9B-2046-8071-8600B9A3A384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C44C-F83E-0E4E-AB64-6B864FEC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8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3576-4C9B-2046-8071-8600B9A3A384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C44C-F83E-0E4E-AB64-6B864FEC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4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3576-4C9B-2046-8071-8600B9A3A384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C44C-F83E-0E4E-AB64-6B864FEC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6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3576-4C9B-2046-8071-8600B9A3A384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C44C-F83E-0E4E-AB64-6B864FEC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7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83576-4C9B-2046-8071-8600B9A3A384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6C44C-F83E-0E4E-AB64-6B864FEC17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4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HDR Lightning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Ismet Burak Kadron</a:t>
            </a:r>
            <a:r>
              <a:rPr lang="en-US" dirty="0" smtClean="0"/>
              <a:t>, </a:t>
            </a:r>
            <a:r>
              <a:rPr lang="tr-TR" dirty="0" smtClean="0"/>
              <a:t>Melike Bağcılar</a:t>
            </a:r>
            <a:r>
              <a:rPr lang="en-US" dirty="0" smtClean="0"/>
              <a:t>, </a:t>
            </a:r>
            <a:r>
              <a:rPr lang="tr-TR" dirty="0" smtClean="0"/>
              <a:t>Raffaele Canale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5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Demo/Video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1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Screenshot 1</a:t>
            </a:r>
          </a:p>
          <a:p>
            <a:r>
              <a:rPr lang="en-US" dirty="0" smtClean="0"/>
              <a:t>Screenshot 2</a:t>
            </a:r>
          </a:p>
          <a:p>
            <a:r>
              <a:rPr lang="en-US" dirty="0" smtClean="0"/>
              <a:t>Screenshot 3</a:t>
            </a:r>
          </a:p>
          <a:p>
            <a:r>
              <a:rPr lang="en-US" dirty="0" smtClean="0"/>
              <a:t>(All pictures must be directly from your project)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7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Screenshot 4</a:t>
            </a:r>
          </a:p>
          <a:p>
            <a:r>
              <a:rPr lang="en-US" dirty="0" smtClean="0"/>
              <a:t>Screenshot 5</a:t>
            </a:r>
          </a:p>
          <a:p>
            <a:r>
              <a:rPr lang="en-US" dirty="0" smtClean="0"/>
              <a:t>Screenshot 6</a:t>
            </a:r>
          </a:p>
          <a:p>
            <a:r>
              <a:rPr lang="en-US" dirty="0" smtClean="0"/>
              <a:t>(All pictures must be directly from your project)</a:t>
            </a:r>
          </a:p>
        </p:txBody>
      </p:sp>
    </p:spTree>
    <p:extLst>
      <p:ext uri="{BB962C8B-B14F-4D97-AF65-F5344CB8AC3E}">
        <p14:creationId xmlns:p14="http://schemas.microsoft.com/office/powerpoint/2010/main" val="87785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Explanation of problem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Theory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2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was done</a:t>
            </a:r>
          </a:p>
          <a:p>
            <a:r>
              <a:rPr lang="en-US" dirty="0" smtClean="0"/>
              <a:t>Steps/explanations</a:t>
            </a:r>
          </a:p>
        </p:txBody>
      </p:sp>
    </p:spTree>
    <p:extLst>
      <p:ext uri="{BB962C8B-B14F-4D97-AF65-F5344CB8AC3E}">
        <p14:creationId xmlns:p14="http://schemas.microsoft.com/office/powerpoint/2010/main" val="246259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else was done</a:t>
            </a:r>
          </a:p>
        </p:txBody>
      </p:sp>
    </p:spTree>
    <p:extLst>
      <p:ext uri="{BB962C8B-B14F-4D97-AF65-F5344CB8AC3E}">
        <p14:creationId xmlns:p14="http://schemas.microsoft.com/office/powerpoint/2010/main" val="87871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you encountered</a:t>
            </a:r>
          </a:p>
          <a:p>
            <a:r>
              <a:rPr lang="en-US" dirty="0" smtClean="0"/>
              <a:t>Future work that could be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4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81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HDR Lightning</vt:lpstr>
      <vt:lpstr>Demo/Video</vt:lpstr>
      <vt:lpstr>Results</vt:lpstr>
      <vt:lpstr>Results (cont.)</vt:lpstr>
      <vt:lpstr>Background Information</vt:lpstr>
      <vt:lpstr>Method</vt:lpstr>
      <vt:lpstr>Method (cont.)</vt:lpstr>
      <vt:lpstr>Problems/Future Work</vt:lpstr>
    </vt:vector>
  </TitlesOfParts>
  <Company>Ecole Polytechnique Fédérale de Lausanne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</dc:title>
  <dc:creator>Yuliy Schwartzburg</dc:creator>
  <cp:lastModifiedBy>Burak</cp:lastModifiedBy>
  <cp:revision>5</cp:revision>
  <dcterms:created xsi:type="dcterms:W3CDTF">2012-11-29T15:46:12Z</dcterms:created>
  <dcterms:modified xsi:type="dcterms:W3CDTF">2012-12-12T14:57:15Z</dcterms:modified>
</cp:coreProperties>
</file>