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795DC-DF0A-B1A3-DEC7-7CA08B6B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2DF067-5909-97B7-38C4-C378A6BE1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3CAEB0-D892-D3D3-2AC8-AB8AE6CA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AE4F2F-00E1-13EE-DA9A-0AAE4BB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E01738-009A-34C7-2E00-26FBB678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108E7-91E4-B872-7A89-9DBE615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99C2E6-900B-362D-B918-6A055731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A14044-61F7-6D30-E1BC-BC5B6A81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3E49D-492D-7D51-1D50-EC2D105C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9BE310-DE9F-228A-A6E3-5A63604F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3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2DF6D8-BB24-D39E-050A-7A8504195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D6AA93-745C-BBF9-8839-863C5098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2007D-4ED0-CBF3-C3F3-18E611C3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76AE8-071C-7F8A-108A-62ECBD78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CACFD-6A4F-47DE-6478-8F0B09C7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44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02087-3E85-355A-FFD5-9023BBB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ADE9C1-5A70-5852-48B1-49D7EE83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036CC-F647-9BB1-10B5-4F1D0FDF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E0807-A8AE-C7BB-46BE-ED219505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96B8E1-949F-837C-27AE-92FE17B4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9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1C1AE-9F24-BC45-4DA1-9C116019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ACE946-7DBA-D586-EBCE-92BF0310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D646C-B355-2CEA-EB92-C9A1638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858207-1C16-B995-0AC4-2159835B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7153-B373-0AE9-CCF4-A3EBA7DC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97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C60E6-B979-852C-7E18-AFCA0BE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11203B-CAB1-BEA2-FE63-195C4085C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07075-6DE5-31AD-94C6-2CA15B86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08E19-48ED-F18D-5285-745A4356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6262F-3FC5-194C-6F9D-39C6137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8CA10-DE50-A5B5-E0C3-5687179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8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DD821-5C7A-E175-EDC8-DDC70AE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7F617E-1B59-6B99-E6E1-644B0D6A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361E17-C7DF-417A-2576-DA1A3965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5DDC4C-D4C3-E3CA-F942-607A3B8FA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9AED1E-39B3-2D04-C569-3A0DEFA8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730AE07-4C69-0169-A007-CA50AF49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2EE9795-84D2-A3D9-DB09-B8A1487F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9FA121-DF84-3124-5738-8D272371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6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D5C4-485D-838B-6CA7-A1B1165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5B8D70-7F99-CBCE-E629-74A84802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233A8C-49E2-5C28-D960-4B53DE98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2A9CC0-C8AB-DDA6-DF92-2573F448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73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5BD4D8-33BB-0391-5BE2-E0853FDD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7F72EE-F9B7-0FE2-27EA-635A928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B84601-5402-60DB-2D07-6652519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35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88D8C-44FB-2343-DF0F-F1149B95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3A3D4-C22C-F517-E590-A2EF175F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02B56-971A-FD96-B16F-BF143254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70302D-E0E6-3FD5-C6B3-CE3B7296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32C531-BA66-CD95-BACC-DD532D91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08AD0B-A23A-7876-C7D9-F5B21622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9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FF0FE-386A-FD7D-9F0E-E345F682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DE92EB-7194-8BC4-7648-42163B53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67351C-8584-B04F-37FD-16F5EAE2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DEE09E-2007-6DE8-BEC7-5B14399C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6138FF-9E83-F043-092E-EC8704A9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D08518-F0CB-EA8C-5A1B-D1C76B7C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7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899746-4116-5C39-1C63-CAE054FE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7B50DC-D1FB-4B4F-B014-2A43261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7CCA8-5558-1825-3716-DAF81A43B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6674-EA52-4052-9A15-833DA76BA955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3D2D2A-7989-0A14-FD89-64625460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E63837-8175-9870-7BC5-7DB89967D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CD7B-6943-4D36-8A9C-9E06C74B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54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D903228-C601-390D-5C61-90F46C0E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43419"/>
              </p:ext>
            </p:extLst>
          </p:nvPr>
        </p:nvGraphicFramePr>
        <p:xfrm>
          <a:off x="279400" y="262466"/>
          <a:ext cx="812800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3351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87833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7339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068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832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STAGIONE 22-23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RIGORI CONCESSI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RIGORI SBAGLIATI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RIGORI SEGNATI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% RIGORI SEGNATI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94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 Atalanta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9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71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Sassuolo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124473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A379EA8-77AD-3582-50FE-F436D6BC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417"/>
              </p:ext>
            </p:extLst>
          </p:nvPr>
        </p:nvGraphicFramePr>
        <p:xfrm>
          <a:off x="279400" y="2324311"/>
          <a:ext cx="724566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17485772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80792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4367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33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STAGIONE 22-23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TIRI SUBITI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GOL SUBITI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RAPPORTO GOL/TIRI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7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Atalanta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54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Napoli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12.96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Sassuolo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8.11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94982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F1DAA37-CAEA-A74A-437F-B6605886D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10148"/>
              </p:ext>
            </p:extLst>
          </p:nvPr>
        </p:nvGraphicFramePr>
        <p:xfrm>
          <a:off x="279400" y="4386156"/>
          <a:ext cx="8128000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7296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0126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7710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272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STAGIONE 22-23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DRIBBLING TENTATI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DRIBBLING RIUSCITI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% DRIBBLING RIUSCITI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36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Khvicha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Kvaratskhelia</a:t>
                      </a:r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6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Rafael Leao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46.97%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4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Fabiano Parisi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56.48%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4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Mattia Zaccagni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63.15%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71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Nappi</dc:creator>
  <cp:lastModifiedBy>Raffaele Nappi</cp:lastModifiedBy>
  <cp:revision>1</cp:revision>
  <dcterms:created xsi:type="dcterms:W3CDTF">2023-10-27T12:59:07Z</dcterms:created>
  <dcterms:modified xsi:type="dcterms:W3CDTF">2023-10-27T13:58:22Z</dcterms:modified>
</cp:coreProperties>
</file>