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0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oup Member 3" id="{4590A6B1-CA20-FF48-A8CA-FFA1382A81BA}">
          <p14:sldIdLst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General Closing" id="{4AB6C702-EE4D-4283-ACB0-770710E41AE6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CF293-F609-7645-B6CD-ABC7EA565959}" v="737" dt="2022-12-03T15:30:59.876"/>
    <p1510:client id="{F99273D6-94AC-1340-8AA1-77102B9F79B4}" v="171" dt="2022-12-04T11:21:09.459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Modellazione</a:t>
            </a:r>
            <a:r>
              <a:rPr lang="en-US"/>
              <a:t> di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aziendali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1D7C3-BDB9-8247-8724-3FCC81B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BPMN: Apertura di una S.R.L. in Italia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B73D3B-E977-AA44-A116-177AD01F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2040852"/>
            <a:ext cx="8705792" cy="4817148"/>
          </a:xfrm>
        </p:spPr>
      </p:pic>
    </p:spTree>
    <p:extLst>
      <p:ext uri="{BB962C8B-B14F-4D97-AF65-F5344CB8AC3E}">
        <p14:creationId xmlns:p14="http://schemas.microsoft.com/office/powerpoint/2010/main" val="41758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1D7C3-BDB9-8247-8724-3FCC81B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BPMN: Aumento/Riduzione Capitale Sociale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BF8420C-1BD4-5344-8576-C07743E8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677"/>
          <a:stretch/>
        </p:blipFill>
        <p:spPr>
          <a:xfrm>
            <a:off x="1875235" y="2111829"/>
            <a:ext cx="7224032" cy="4611651"/>
          </a:xfrm>
        </p:spPr>
      </p:pic>
    </p:spTree>
    <p:extLst>
      <p:ext uri="{BB962C8B-B14F-4D97-AF65-F5344CB8AC3E}">
        <p14:creationId xmlns:p14="http://schemas.microsoft.com/office/powerpoint/2010/main" val="20413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1D7C3-BDB9-8247-8724-3FCC81B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BPMN: Fallimento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DE5142B-3F5A-8F56-6059-7A87D35AE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99" y="2340088"/>
            <a:ext cx="8986383" cy="4079345"/>
          </a:xfrm>
        </p:spPr>
      </p:pic>
    </p:spTree>
    <p:extLst>
      <p:ext uri="{BB962C8B-B14F-4D97-AF65-F5344CB8AC3E}">
        <p14:creationId xmlns:p14="http://schemas.microsoft.com/office/powerpoint/2010/main" val="28575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1D7C3-BDB9-8247-8724-3FCC81B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BPMN: Amministrazione straordinaria</a:t>
            </a:r>
          </a:p>
        </p:txBody>
      </p:sp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1D4C1E3-1B6C-477F-EC20-8A5B33E0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42" y="2973246"/>
            <a:ext cx="11543516" cy="2871521"/>
          </a:xfrm>
        </p:spPr>
      </p:pic>
    </p:spTree>
    <p:extLst>
      <p:ext uri="{BB962C8B-B14F-4D97-AF65-F5344CB8AC3E}">
        <p14:creationId xmlns:p14="http://schemas.microsoft.com/office/powerpoint/2010/main" val="27406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1D7C3-BDB9-8247-8724-3FCC81B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BPMN: Liquidazione coatta amministrativa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880E43B-F348-133D-007C-9AE6BDA80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819" y="2050941"/>
            <a:ext cx="7610362" cy="4666851"/>
          </a:xfrm>
        </p:spPr>
      </p:pic>
    </p:spTree>
    <p:extLst>
      <p:ext uri="{BB962C8B-B14F-4D97-AF65-F5344CB8AC3E}">
        <p14:creationId xmlns:p14="http://schemas.microsoft.com/office/powerpoint/2010/main" val="28936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1D7C3-BDB9-8247-8724-3FCC81B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BPMN: Concordato preventivo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59EE562-BD07-BC88-DF37-2DBBB8E0D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247" y="2312416"/>
            <a:ext cx="8007506" cy="4149344"/>
          </a:xfrm>
        </p:spPr>
      </p:pic>
    </p:spTree>
    <p:extLst>
      <p:ext uri="{BB962C8B-B14F-4D97-AF65-F5344CB8AC3E}">
        <p14:creationId xmlns:p14="http://schemas.microsoft.com/office/powerpoint/2010/main" val="57477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Conclusione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752" y="2267148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4800" b="1"/>
          </a:p>
          <a:p>
            <a:pPr marL="0" indent="0" algn="ctr">
              <a:buNone/>
            </a:pPr>
            <a:endParaRPr lang="en-US" sz="4800" b="1"/>
          </a:p>
          <a:p>
            <a:pPr marL="0" indent="0" algn="ctr">
              <a:buNone/>
            </a:pPr>
            <a:r>
              <a:rPr lang="en-US" sz="4800" b="1"/>
              <a:t>  Grazie per </a:t>
            </a:r>
            <a:r>
              <a:rPr lang="en-US" sz="4800" b="1" err="1"/>
              <a:t>l’attenzione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_ISBI" id="{DB0B5A4B-A8CC-1142-A915-4BCF33130154}" vid="{DB5CE362-FB95-624B-81E4-947D2E90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</TotalTime>
  <Words>47</Words>
  <Application>Microsoft Macintosh PowerPoint</Application>
  <PresentationFormat>Widescreen</PresentationFormat>
  <Paragraphs>13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3_Berlin</vt:lpstr>
      <vt:lpstr>Modellazione di processi aziendali</vt:lpstr>
      <vt:lpstr>BPMN: Apertura di una S.R.L. in Italia</vt:lpstr>
      <vt:lpstr>BPMN: Aumento/Riduzione Capitale Sociale</vt:lpstr>
      <vt:lpstr>BPMN: Fallimento</vt:lpstr>
      <vt:lpstr>BPMN: Amministrazione straordinaria</vt:lpstr>
      <vt:lpstr>BPMN: Liquidazione coatta amministrativa</vt:lpstr>
      <vt:lpstr>BPMN: Concordato preventivo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di processi aziendali</dc:title>
  <dc:creator>RAFFAELE RUSSO</dc:creator>
  <cp:lastModifiedBy>RAFFAELE RUSSO</cp:lastModifiedBy>
  <cp:revision>1</cp:revision>
  <dcterms:created xsi:type="dcterms:W3CDTF">2022-12-06T14:09:51Z</dcterms:created>
  <dcterms:modified xsi:type="dcterms:W3CDTF">2022-12-06T14:11:02Z</dcterms:modified>
</cp:coreProperties>
</file>