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passenger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B7-49E4-82B1-5DA1D56567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B7-49E4-82B1-5DA1D56567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Recommend our airways</c:v>
                </c:pt>
                <c:pt idx="1">
                  <c:v>Not recommend our airways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0.36699999999999999</c:v>
                </c:pt>
                <c:pt idx="1">
                  <c:v>0.63300000000000001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33-49C5-B181-874ADCA5EA6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051" y="2540521"/>
            <a:ext cx="8434552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Analysis of customer satisfaction based on recommendation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: </a:t>
            </a:r>
            <a:r>
              <a:rPr lang="en-GB" dirty="0" err="1"/>
              <a:t>raffel</a:t>
            </a:r>
            <a:r>
              <a:rPr lang="en-GB" dirty="0"/>
              <a:t> </a:t>
            </a:r>
            <a:r>
              <a:rPr lang="en-GB" dirty="0" err="1"/>
              <a:t>ravionaldo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11/28/2022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49100" y="1400990"/>
            <a:ext cx="7068432" cy="442867"/>
          </a:xfrm>
        </p:spPr>
        <p:txBody>
          <a:bodyPr/>
          <a:lstStyle/>
          <a:p>
            <a:r>
              <a:rPr lang="en-GB" dirty="0"/>
              <a:t>63,3% of customer not satisfied with our airways, what do they say?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248ADC3-2322-CE2A-20AB-A8CCAC01D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051414"/>
              </p:ext>
            </p:extLst>
          </p:nvPr>
        </p:nvGraphicFramePr>
        <p:xfrm>
          <a:off x="288376" y="2010594"/>
          <a:ext cx="4405054" cy="333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1" name="Picture 3" descr="Food - Free food icons">
            <a:extLst>
              <a:ext uri="{FF2B5EF4-FFF2-40B4-BE49-F238E27FC236}">
                <a16:creationId xmlns:a16="http://schemas.microsoft.com/office/drawing/2014/main" id="{055A6E22-D783-5BE3-8701-709E1A9F9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00" y="2265129"/>
            <a:ext cx="1564486" cy="156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D2255F-1CDC-45F7-B422-AFA9D8160F69}"/>
              </a:ext>
            </a:extLst>
          </p:cNvPr>
          <p:cNvSpPr txBox="1"/>
          <p:nvPr/>
        </p:nvSpPr>
        <p:spPr>
          <a:xfrm>
            <a:off x="6604002" y="2105892"/>
            <a:ext cx="507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 and beverages get’s 1.8 average rating out of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55552-7E01-275F-6182-392F6B20E8E0}"/>
              </a:ext>
            </a:extLst>
          </p:cNvPr>
          <p:cNvSpPr txBox="1"/>
          <p:nvPr/>
        </p:nvSpPr>
        <p:spPr>
          <a:xfrm>
            <a:off x="6545387" y="4438781"/>
            <a:ext cx="473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for money get’s 1.6 average rating out of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4A655-D0AF-10B9-766E-9A9D81E5BECD}"/>
              </a:ext>
            </a:extLst>
          </p:cNvPr>
          <p:cNvSpPr txBox="1"/>
          <p:nvPr/>
        </p:nvSpPr>
        <p:spPr>
          <a:xfrm>
            <a:off x="6697786" y="2461848"/>
            <a:ext cx="4629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Time to deliver the order is too long</a:t>
            </a:r>
          </a:p>
          <a:p>
            <a:pPr marL="342900" indent="-342900">
              <a:buAutoNum type="arabicPeriod"/>
            </a:pPr>
            <a:r>
              <a:rPr lang="en-US" dirty="0"/>
              <a:t>For free catering just bottle of water and a packet of crisps</a:t>
            </a:r>
          </a:p>
          <a:p>
            <a:pPr marL="342900" indent="-342900">
              <a:buAutoNum type="arabicPeriod"/>
            </a:pPr>
            <a:r>
              <a:rPr lang="en-US" dirty="0"/>
              <a:t>Minimal selection of food items for purchase.</a:t>
            </a:r>
          </a:p>
        </p:txBody>
      </p:sp>
      <p:pic>
        <p:nvPicPr>
          <p:cNvPr id="2055" name="Picture 7" descr="Money Icon PNG Images, Vectors Free Download - Pngtree">
            <a:extLst>
              <a:ext uri="{FF2B5EF4-FFF2-40B4-BE49-F238E27FC236}">
                <a16:creationId xmlns:a16="http://schemas.microsoft.com/office/drawing/2014/main" id="{A2FE1C90-2517-8D90-1DDD-9E94C25FD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45" y="4432977"/>
            <a:ext cx="1564486" cy="157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5DF791-BBA6-DFC6-87B5-09F52276A9CB}"/>
              </a:ext>
            </a:extLst>
          </p:cNvPr>
          <p:cNvSpPr txBox="1"/>
          <p:nvPr/>
        </p:nvSpPr>
        <p:spPr>
          <a:xfrm>
            <a:off x="6709510" y="4771293"/>
            <a:ext cx="4629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refund take a lot of time</a:t>
            </a:r>
          </a:p>
          <a:p>
            <a:pPr marL="342900" indent="-342900">
              <a:buAutoNum type="arabicPeriod"/>
            </a:pPr>
            <a:r>
              <a:rPr lang="en-US" dirty="0"/>
              <a:t>Forced to use of vouchers however it was useless</a:t>
            </a:r>
          </a:p>
          <a:p>
            <a:pPr marL="342900" indent="-342900">
              <a:buAutoNum type="arabicPeriod"/>
            </a:pPr>
            <a:r>
              <a:rPr lang="en-US" dirty="0"/>
              <a:t>Long delay time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97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Analysis of customer satisfaction based on recommendation status</vt:lpstr>
      <vt:lpstr>Customer satisfaction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Raffel Ravionaldo</cp:lastModifiedBy>
  <cp:revision>4</cp:revision>
  <cp:lastPrinted>2022-06-09T07:44:13Z</cp:lastPrinted>
  <dcterms:created xsi:type="dcterms:W3CDTF">2022-02-22T07:39:05Z</dcterms:created>
  <dcterms:modified xsi:type="dcterms:W3CDTF">2022-11-28T08:33:49Z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