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8"/>
  </p:notesMasterIdLst>
  <p:handoutMasterIdLst>
    <p:handoutMasterId r:id="rId9"/>
  </p:handoutMasterIdLst>
  <p:sldIdLst>
    <p:sldId id="256" r:id="rId6"/>
    <p:sldId id="257" r:id="rId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90" y="7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29/11/2022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29/11/2022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29/11/2022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8A003-EF0F-7525-8F4C-02C1EBAC53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81051" y="2540521"/>
            <a:ext cx="8434552" cy="2387600"/>
          </a:xfrm>
        </p:spPr>
        <p:txBody>
          <a:bodyPr>
            <a:normAutofit/>
          </a:bodyPr>
          <a:lstStyle/>
          <a:p>
            <a:r>
              <a:rPr lang="en-US" dirty="0"/>
              <a:t>Model Result of predicting customer buying behavior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By : </a:t>
            </a:r>
            <a:r>
              <a:rPr lang="en-GB" dirty="0" err="1"/>
              <a:t>raffel</a:t>
            </a:r>
            <a:r>
              <a:rPr lang="en-GB" dirty="0"/>
              <a:t> </a:t>
            </a:r>
            <a:r>
              <a:rPr lang="en-GB" dirty="0" err="1"/>
              <a:t>ravionaldo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November 2022</a:t>
            </a:r>
          </a:p>
        </p:txBody>
      </p:sp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</a:t>
            </a:r>
          </a:p>
        </p:txBody>
      </p:sp>
      <p:pic>
        <p:nvPicPr>
          <p:cNvPr id="1026" name="Picture 2" descr="XGBoost - Reviews, Pros &amp; Cons | Companies using XGBoost">
            <a:extLst>
              <a:ext uri="{FF2B5EF4-FFF2-40B4-BE49-F238E27FC236}">
                <a16:creationId xmlns:a16="http://schemas.microsoft.com/office/drawing/2014/main" id="{26B2BB21-C132-173F-E563-ADB71C47CAFF}"/>
              </a:ext>
            </a:extLst>
          </p:cNvPr>
          <p:cNvPicPr>
            <a:picLocks noGrp="1" noChangeAspect="1" noChangeArrowheads="1"/>
          </p:cNvPicPr>
          <p:nvPr>
            <p:ph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561" y="2517231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FA2E00-613E-59B6-5B5C-189D006AED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0429" y="2192714"/>
            <a:ext cx="4157917" cy="340734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F3F9673-D4F5-FA6A-609E-68F9D48383F7}"/>
              </a:ext>
            </a:extLst>
          </p:cNvPr>
          <p:cNvSpPr txBox="1"/>
          <p:nvPr/>
        </p:nvSpPr>
        <p:spPr>
          <a:xfrm>
            <a:off x="3436884" y="1545016"/>
            <a:ext cx="3601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Confusion Matrix of </a:t>
            </a:r>
            <a:r>
              <a:rPr lang="en-US" dirty="0" err="1"/>
              <a:t>XGBoost</a:t>
            </a:r>
            <a:r>
              <a:rPr lang="en-US" dirty="0"/>
              <a:t> Model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17ECB7-6859-7962-BE68-21840DCFADE9}"/>
              </a:ext>
            </a:extLst>
          </p:cNvPr>
          <p:cNvSpPr txBox="1"/>
          <p:nvPr/>
        </p:nvSpPr>
        <p:spPr>
          <a:xfrm>
            <a:off x="7882684" y="3012521"/>
            <a:ext cx="39414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model is good for predicting customer purchases on weekdays, but not good for predicting purchases on weekends so we need more data on weekend purchases</a:t>
            </a:r>
          </a:p>
        </p:txBody>
      </p:sp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A0A2C6C-ACEB-4D76-A29E-B1C9FEC52B8B}">
  <ds:schemaRefs>
    <ds:schemaRef ds:uri="81b85e46-be1c-4d4d-af3f-3ff4749bae08"/>
    <ds:schemaRef ds:uri="86177072-acf3-469b-be5f-1201de6410b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</TotalTime>
  <Words>46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Mylius Modern</vt:lpstr>
      <vt:lpstr>Section Heading</vt:lpstr>
      <vt:lpstr>Slide Body - Curious Blue (ABBA)</vt:lpstr>
      <vt:lpstr>Model Result of predicting customer buying behavior</vt:lpstr>
      <vt:lpstr>Result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Raffel Ravionaldo</cp:lastModifiedBy>
  <cp:revision>5</cp:revision>
  <cp:lastPrinted>2022-06-09T07:44:13Z</cp:lastPrinted>
  <dcterms:created xsi:type="dcterms:W3CDTF">2022-02-22T07:39:05Z</dcterms:created>
  <dcterms:modified xsi:type="dcterms:W3CDTF">2022-11-29T08:49:30Z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