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1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776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8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0AD6-9B6F-4F36-9BF8-D981C1B5F3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94C7-7631-487C-AB8F-12644C45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7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9F25-0192-35EB-B43A-C0D081188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credit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236CC-13BE-C79A-7DA7-9B21E1154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8522"/>
            <a:ext cx="9144000" cy="1655762"/>
          </a:xfrm>
        </p:spPr>
        <p:txBody>
          <a:bodyPr/>
          <a:lstStyle/>
          <a:p>
            <a:r>
              <a:rPr lang="en-US" dirty="0"/>
              <a:t>Virtual Internship ID/X – Data Scientist</a:t>
            </a:r>
          </a:p>
          <a:p>
            <a:endParaRPr lang="en-US" dirty="0"/>
          </a:p>
          <a:p>
            <a:r>
              <a:rPr lang="en-US" dirty="0"/>
              <a:t>Oleh Raffel Ravionaldo</a:t>
            </a:r>
          </a:p>
        </p:txBody>
      </p:sp>
    </p:spTree>
    <p:extLst>
      <p:ext uri="{BB962C8B-B14F-4D97-AF65-F5344CB8AC3E}">
        <p14:creationId xmlns:p14="http://schemas.microsoft.com/office/powerpoint/2010/main" val="249820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44DA-AEED-A0A7-BD94-2C549578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model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159B-D609-4CC5-4DD8-32BD3E22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6" y="4647261"/>
            <a:ext cx="9613861" cy="8391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model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mendekati</a:t>
            </a:r>
            <a:r>
              <a:rPr lang="en-US" dirty="0"/>
              <a:t> 100%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66B22-BD6D-1CE1-F1FF-E37C87FF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65" y="2380989"/>
            <a:ext cx="5740945" cy="18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4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9486-E707-041F-17F6-15B690B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model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95F-F1C3-D74B-62F9-5AC044EA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995" y="4721015"/>
            <a:ext cx="9613861" cy="8455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model </a:t>
            </a:r>
            <a:r>
              <a:rPr lang="en-US" dirty="0" err="1"/>
              <a:t>menggunakan</a:t>
            </a:r>
            <a:r>
              <a:rPr lang="en-US" dirty="0"/>
              <a:t> data test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juga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mendekati</a:t>
            </a:r>
            <a:r>
              <a:rPr lang="en-US" dirty="0"/>
              <a:t> 100%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31A54-B7C9-73BA-DA2F-47F6A175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89" y="2293884"/>
            <a:ext cx="5742432" cy="20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7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F982-3471-9CE8-B13F-D6DEA7BF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24A4-5C01-E0DF-D580-4048F2F6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oleh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machine learning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model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dan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100%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model di deploy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8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68BA-6548-F91A-2793-4C9F43DA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3EC4-1BD6-5591-12E3-0B16051A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dan saran?</a:t>
            </a:r>
          </a:p>
          <a:p>
            <a:pPr marL="0" indent="0">
              <a:buNone/>
            </a:pPr>
            <a:r>
              <a:rPr lang="en-US" dirty="0" err="1"/>
              <a:t>Hubungi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https://www.linkedin.com/in/raffel-ravionaldo/</a:t>
            </a:r>
          </a:p>
        </p:txBody>
      </p:sp>
    </p:spTree>
    <p:extLst>
      <p:ext uri="{BB962C8B-B14F-4D97-AF65-F5344CB8AC3E}">
        <p14:creationId xmlns:p14="http://schemas.microsoft.com/office/powerpoint/2010/main" val="26464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C72D-5EF2-AE4B-5076-CECE77B4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55F7-1BCC-CB07-2ECE-47090BC6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dan </a:t>
            </a:r>
            <a:r>
              <a:rPr lang="en-US" dirty="0" err="1"/>
              <a:t>departemen</a:t>
            </a:r>
            <a:r>
              <a:rPr lang="en-US" dirty="0"/>
              <a:t>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ajuan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kewalahan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memperlukan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dan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01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BC17-201E-2C62-5EE3-5298A286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910D-6793-D0CE-EA24-FFEEAD91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model machine learning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dan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ajuan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pada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74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CF6E-C1A2-E64E-81AD-CC23E28B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8FF9-905F-AE85-A795-69A09D4E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Pendapatan</a:t>
            </a:r>
            <a:r>
              <a:rPr lang="en-US" dirty="0"/>
              <a:t> Perusahaan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8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8CC-35BA-EE31-A489-2328236A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tersedia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3B32-5B38-E48D-5410-AEC8F6C4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2007 </a:t>
            </a:r>
            <a:r>
              <a:rPr lang="en-US" dirty="0" err="1"/>
              <a:t>sampai</a:t>
            </a:r>
            <a:r>
              <a:rPr lang="en-US" dirty="0"/>
              <a:t> 2014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status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kecuali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masa </a:t>
            </a:r>
            <a:r>
              <a:rPr lang="en-US" dirty="0" err="1"/>
              <a:t>tegang</a:t>
            </a:r>
            <a:r>
              <a:rPr lang="en-US" dirty="0"/>
              <a:t> dan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model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92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FB2A-74BE-4640-3421-182EE784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err="1"/>
              <a:t>pinjaman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6AE1-687A-7D4F-0F52-50B73F63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0" y="2505456"/>
            <a:ext cx="4636168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orang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pinjamannya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model machine learning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overfitting,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data sampling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45274-9318-E44C-B2A8-8D72D370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0" y="2194629"/>
            <a:ext cx="6416843" cy="423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1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82FB-2A2F-934B-5D2C-BD32B19D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err="1"/>
              <a:t>Pinjaman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E9D9-A187-7B2D-2DB8-B2B7E9FC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81" y="4202467"/>
            <a:ext cx="10886037" cy="20306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sampling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SMOTE </a:t>
            </a:r>
            <a:r>
              <a:rPr lang="en-US" dirty="0" err="1"/>
              <a:t>dimana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oversampling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label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2E6A5-5CA2-716B-D63C-1EB2C969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05" y="2336873"/>
            <a:ext cx="6493583" cy="15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473C-7137-B0BF-6BF7-CBBA2E7D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Mengolah</a:t>
            </a:r>
            <a:r>
              <a:rPr lang="en-US" dirty="0"/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679B-6345-BDCC-C4F7-E09063150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model machine learning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Hal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 (Null) pada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data,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numeric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agar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jauh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one-hot encoding pada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object</a:t>
            </a:r>
          </a:p>
        </p:txBody>
      </p:sp>
    </p:spTree>
    <p:extLst>
      <p:ext uri="{BB962C8B-B14F-4D97-AF65-F5344CB8AC3E}">
        <p14:creationId xmlns:p14="http://schemas.microsoft.com/office/powerpoint/2010/main" val="39841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0206-6127-6A07-ADB4-D25403D5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31D1-F3C3-53AD-7F5C-5ADA87F3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Karena model machine learning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model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supervised learning logistic regression.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label (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dideteksi</a:t>
            </a:r>
            <a:r>
              <a:rPr lang="en-US" dirty="0"/>
              <a:t>) dan train (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label). Lalu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dan data testing</a:t>
            </a:r>
          </a:p>
        </p:txBody>
      </p:sp>
    </p:spTree>
    <p:extLst>
      <p:ext uri="{BB962C8B-B14F-4D97-AF65-F5344CB8AC3E}">
        <p14:creationId xmlns:p14="http://schemas.microsoft.com/office/powerpoint/2010/main" val="28501152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418</TotalTime>
  <Words>514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Prediksi credit risk</vt:lpstr>
      <vt:lpstr>Permasalahan</vt:lpstr>
      <vt:lpstr>Tujuan</vt:lpstr>
      <vt:lpstr>Metrik Bisnis</vt:lpstr>
      <vt:lpstr>Data yang tersedia</vt:lpstr>
      <vt:lpstr>Status pinjaman (1/2)</vt:lpstr>
      <vt:lpstr>Status Pinjaman (2/2)</vt:lpstr>
      <vt:lpstr>Mengolah Data </vt:lpstr>
      <vt:lpstr>Model machine learning</vt:lpstr>
      <vt:lpstr>Pengujian model (1/2)</vt:lpstr>
      <vt:lpstr>Pengujian model (2/2)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pinjaman nasabah diterima atau ditolak</dc:title>
  <dc:creator>Raffel Ravionaldo</dc:creator>
  <cp:lastModifiedBy>Raffel Ravionaldo</cp:lastModifiedBy>
  <cp:revision>6</cp:revision>
  <dcterms:created xsi:type="dcterms:W3CDTF">2022-08-20T08:27:32Z</dcterms:created>
  <dcterms:modified xsi:type="dcterms:W3CDTF">2022-08-28T13:49:24Z</dcterms:modified>
</cp:coreProperties>
</file>