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2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C03D5C-8A3E-4304-81BA-D4FE6F634BA7}" type="datetimeFigureOut">
              <a:rPr lang="fr-FR" smtClean="0"/>
              <a:t>08/01/2021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8E38AB-D2B0-4329-9677-059E2C9D0E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093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350406" cy="1325563"/>
          </a:xfrm>
        </p:spPr>
        <p:txBody>
          <a:bodyPr/>
          <a:lstStyle>
            <a:lvl1pPr>
              <a:defRPr>
                <a:latin typeface="Lucida Handwriting" panose="03010101010101010101" pitchFamily="66" charset="0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/>
              <a:t>2020/2021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Guillaume MONCEL – Raffi TUTUNJIAN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26183-2A99-4C31-BF94-E9C833D1F7D1}" type="slidenum">
              <a:rPr lang="fr-FR" smtClean="0"/>
              <a:t>‹N°›</a:t>
            </a:fld>
            <a:endParaRPr lang="fr-FR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AB08AAB2-D664-4FCF-B8D8-08F1607A33F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5438" y="136525"/>
            <a:ext cx="1756562" cy="148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168111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Guillaume MONCEL – Raffi TUTUNJIAN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26183-2A99-4C31-BF94-E9C833D1F7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4838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Guillaume MONCEL – Raffi TUTUNJIAN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26183-2A99-4C31-BF94-E9C833D1F7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5366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Guillaume MONCEL – Raffi TUTUNJIAN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26183-2A99-4C31-BF94-E9C833D1F7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138491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Guillaume MONCEL – Raffi TUTUNJIAN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26183-2A99-4C31-BF94-E9C833D1F7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680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2020/2021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Guillaume MONCEL – Raffi TUTUNJIAN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26183-2A99-4C31-BF94-E9C833D1F7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5581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2256"/>
            <a:ext cx="8872383" cy="1325563"/>
          </a:xfrm>
        </p:spPr>
        <p:txBody>
          <a:bodyPr/>
          <a:lstStyle>
            <a:lvl1pPr>
              <a:defRPr>
                <a:latin typeface="Lucida Handwriting" panose="03010101010101010101" pitchFamily="66" charset="0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2pPr>
              <a:defRPr sz="2000"/>
            </a:lvl2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2pPr>
              <a:defRPr sz="2000"/>
            </a:lvl2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2020/2021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Guillaume MONCEL – Raffi TUTUNJIAN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26183-2A99-4C31-BF94-E9C833D1F7D1}" type="slidenum">
              <a:rPr lang="fr-FR" smtClean="0"/>
              <a:t>‹N°›</a:t>
            </a:fld>
            <a:endParaRPr lang="fr-FR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F22B39CF-5D8E-4BC0-B1F9-09AE8C709B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36200" y="136525"/>
            <a:ext cx="1755800" cy="1487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653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2020/2021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Guillaume MONCEL – Raffi TUTUNJIAN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26183-2A99-4C31-BF94-E9C833D1F7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7782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2020/2021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Guillaume MONCEL – Raffi TUTUNJIAN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26183-2A99-4C31-BF94-E9C833D1F7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416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2020/2021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Guillaume MONCEL – Raffi TUTUNJIAN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26183-2A99-4C31-BF94-E9C833D1F7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9810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2020/2021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Guillaume MONCEL – Raffi TUTUNJIAN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26183-2A99-4C31-BF94-E9C833D1F7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4642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2020/2021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Guillaume MONCEL – Raffi TUTUNJIAN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26183-2A99-4C31-BF94-E9C833D1F7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43508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6" r:id="rId1"/>
    <p:sldLayoutId id="2147483685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ED91BF-7532-4629-98A8-7C85C44930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95325"/>
            <a:ext cx="9144000" cy="985838"/>
          </a:xfrm>
        </p:spPr>
        <p:txBody>
          <a:bodyPr/>
          <a:lstStyle/>
          <a:p>
            <a:r>
              <a:rPr lang="fr-FR" dirty="0">
                <a:latin typeface="Lucida Handwriting" panose="03010101010101010101" pitchFamily="66" charset="0"/>
              </a:rPr>
              <a:t>Death Shop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D1569C2-DBA0-4A44-86FD-B5E6D4B394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77299" y="5054599"/>
            <a:ext cx="2943225" cy="1362075"/>
          </a:xfrm>
        </p:spPr>
        <p:txBody>
          <a:bodyPr>
            <a:normAutofit/>
          </a:bodyPr>
          <a:lstStyle/>
          <a:p>
            <a:r>
              <a:rPr lang="fr-FR" dirty="0"/>
              <a:t>Guillaume MONCEL</a:t>
            </a:r>
          </a:p>
          <a:p>
            <a:r>
              <a:rPr lang="fr-FR" dirty="0"/>
              <a:t>Raffi TUTUNJIAN</a:t>
            </a:r>
          </a:p>
          <a:p>
            <a:r>
              <a:rPr lang="fr-FR" dirty="0"/>
              <a:t>1F 2020/2021</a:t>
            </a:r>
          </a:p>
        </p:txBody>
      </p:sp>
      <p:pic>
        <p:nvPicPr>
          <p:cNvPr id="5" name="Image 4" descr="Une image contenant texte, carte de visite&#10;&#10;Description générée automatiquement">
            <a:extLst>
              <a:ext uri="{FF2B5EF4-FFF2-40B4-BE49-F238E27FC236}">
                <a16:creationId xmlns:a16="http://schemas.microsoft.com/office/drawing/2014/main" id="{924D28B9-7188-41E1-8797-18F3685264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0" y="1939131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166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593816-C0D6-4BFA-918C-6B0021AC2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0842FA0-D7E9-4F43-AC8E-2B05EC45B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fr-FR" dirty="0"/>
              <a:t>Pourquoi le Death Shop ?</a:t>
            </a:r>
          </a:p>
          <a:p>
            <a:pPr>
              <a:lnSpc>
                <a:spcPct val="150000"/>
              </a:lnSpc>
            </a:pPr>
            <a:r>
              <a:rPr lang="fr-FR" dirty="0"/>
              <a:t>Comment a t-il été conçu ?</a:t>
            </a:r>
          </a:p>
          <a:p>
            <a:pPr>
              <a:lnSpc>
                <a:spcPct val="150000"/>
              </a:lnSpc>
            </a:pPr>
            <a:r>
              <a:rPr lang="fr-FR" dirty="0"/>
              <a:t>Répartition et partage du travail</a:t>
            </a:r>
          </a:p>
          <a:p>
            <a:pPr>
              <a:lnSpc>
                <a:spcPct val="150000"/>
              </a:lnSpc>
            </a:pPr>
            <a:r>
              <a:rPr lang="fr-FR" dirty="0"/>
              <a:t>Explication de la réalisation du projet</a:t>
            </a:r>
          </a:p>
          <a:p>
            <a:pPr>
              <a:lnSpc>
                <a:spcPct val="150000"/>
              </a:lnSpc>
            </a:pPr>
            <a:r>
              <a:rPr lang="fr-FR" dirty="0"/>
              <a:t>Notre site</a:t>
            </a:r>
          </a:p>
          <a:p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EAFF2C0-0D03-4B36-A08D-95F30C2A1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Guillaume MONCEL – Raffi TUTUNJIAN</a:t>
            </a:r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0392D08-AD53-48A0-972D-4DCE0B303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26183-2A99-4C31-BF94-E9C833D1F7D1}" type="slidenum">
              <a:rPr lang="fr-FR" smtClean="0"/>
              <a:t>2</a:t>
            </a:fld>
            <a:endParaRPr lang="fr-FR" dirty="0"/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B7F72595-97CF-41BA-87DD-C5DD2C2E3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2020/2021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1405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D59CAD-87DF-4E2B-B456-61091D8CA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Pourquoi le Death Shop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663941A-DDC2-4158-B9CA-E6EDE909B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Manga = Passion commune entre nous</a:t>
            </a:r>
          </a:p>
          <a:p>
            <a:pPr marL="457200" lvl="1" indent="0">
              <a:buNone/>
            </a:pPr>
            <a:r>
              <a:rPr lang="fr-FR" dirty="0"/>
              <a:t>→ On a choisi Death Note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Des Produits Dérivés: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19F7E8F-A0B0-494B-810C-4D7DC181C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Guillaume MONCEL – Raffi TUTUNJIAN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F1D6EAA-9548-4EFD-801D-ACDE44042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26183-2A99-4C31-BF94-E9C833D1F7D1}" type="slidenum">
              <a:rPr lang="fr-FR" smtClean="0"/>
              <a:t>3</a:t>
            </a:fld>
            <a:endParaRPr lang="fr-FR" dirty="0"/>
          </a:p>
        </p:txBody>
      </p:sp>
      <p:pic>
        <p:nvPicPr>
          <p:cNvPr id="7" name="Image 6" descr="Une image contenant jouet, poupée&#10;&#10;Description générée automatiquement">
            <a:extLst>
              <a:ext uri="{FF2B5EF4-FFF2-40B4-BE49-F238E27FC236}">
                <a16:creationId xmlns:a16="http://schemas.microsoft.com/office/drawing/2014/main" id="{C35FE3C4-FA38-49CB-A8C2-8E1ED8E99C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875" y="4053565"/>
            <a:ext cx="1338713" cy="2302785"/>
          </a:xfrm>
          <a:prstGeom prst="rect">
            <a:avLst/>
          </a:prstGeom>
        </p:spPr>
      </p:pic>
      <p:pic>
        <p:nvPicPr>
          <p:cNvPr id="9" name="Image 8" descr="Une image contenant texte, carte de visite&#10;&#10;Description générée automatiquement">
            <a:extLst>
              <a:ext uri="{FF2B5EF4-FFF2-40B4-BE49-F238E27FC236}">
                <a16:creationId xmlns:a16="http://schemas.microsoft.com/office/drawing/2014/main" id="{33BBBBC8-3827-420B-A510-2A88587D1C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3367" y="4419315"/>
            <a:ext cx="2287474" cy="1571284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8771D6FC-717A-4629-BCF1-BCD09CAC1085}"/>
              </a:ext>
            </a:extLst>
          </p:cNvPr>
          <p:cNvSpPr txBox="1"/>
          <p:nvPr/>
        </p:nvSpPr>
        <p:spPr>
          <a:xfrm>
            <a:off x="1277645" y="3684232"/>
            <a:ext cx="3081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-Existants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B0F6234-671C-4955-89F9-37CB7876AA05}"/>
              </a:ext>
            </a:extLst>
          </p:cNvPr>
          <p:cNvSpPr txBox="1"/>
          <p:nvPr/>
        </p:nvSpPr>
        <p:spPr>
          <a:xfrm>
            <a:off x="7833064" y="3684233"/>
            <a:ext cx="2760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-Imaginés</a:t>
            </a:r>
          </a:p>
        </p:txBody>
      </p:sp>
      <p:sp>
        <p:nvSpPr>
          <p:cNvPr id="12" name="Espace réservé de la date 11">
            <a:extLst>
              <a:ext uri="{FF2B5EF4-FFF2-40B4-BE49-F238E27FC236}">
                <a16:creationId xmlns:a16="http://schemas.microsoft.com/office/drawing/2014/main" id="{87FF2086-7DA9-4BC7-A406-4907C3843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2020/2021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22466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36C3C4-0702-42C0-9B28-0294252D8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Comment a t-il été conçu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54ED96-DDE1-4A33-A66F-79D977B81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Couleurs inspirés de Death Note </a:t>
            </a:r>
          </a:p>
          <a:p>
            <a:r>
              <a:rPr lang="fr-FR" dirty="0"/>
              <a:t>Police similaires à Death Note</a:t>
            </a:r>
          </a:p>
          <a:p>
            <a:r>
              <a:rPr lang="fr-FR" dirty="0"/>
              <a:t>Quelque petites références au manga : Localisation, Produits, Phrase d’accroche, </a:t>
            </a:r>
            <a:r>
              <a:rPr lang="fr-FR" dirty="0" err="1"/>
              <a:t>etc</a:t>
            </a:r>
            <a:r>
              <a:rPr lang="fr-FR" dirty="0"/>
              <a:t> 	</a:t>
            </a:r>
          </a:p>
          <a:p>
            <a:r>
              <a:rPr lang="fr-FR" dirty="0"/>
              <a:t>Rivalité du manga retranscris dans le placement des produits 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5DE1293-AB7A-4AF2-AE7F-1204CCCE9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Guillaume MONCEL – Raffi TUTUNJIAN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7FEFEF5-4770-451C-BC92-8FA812F09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26183-2A99-4C31-BF94-E9C833D1F7D1}" type="slidenum">
              <a:rPr lang="fr-FR" smtClean="0"/>
              <a:t>4</a:t>
            </a:fld>
            <a:endParaRPr lang="fr-FR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C0E0C938-E3A5-4BCC-B7F1-5E8333A93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2020/2021</a:t>
            </a:r>
            <a:endParaRPr lang="fr-F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3A6BD96-4EBF-4AC0-A2B2-679E5C196C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4199993"/>
            <a:ext cx="5791200" cy="2066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1745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8057CB-7C04-43D4-AF8D-117C19ACB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2256"/>
            <a:ext cx="9548674" cy="1325563"/>
          </a:xfrm>
        </p:spPr>
        <p:txBody>
          <a:bodyPr/>
          <a:lstStyle/>
          <a:p>
            <a:r>
              <a:rPr lang="fr-FR" dirty="0"/>
              <a:t>Répartition et partage du travail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06AD3B-19D5-4624-8591-256CEF22B3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0" y="1528273"/>
            <a:ext cx="5157787" cy="463210"/>
          </a:xfrm>
        </p:spPr>
        <p:txBody>
          <a:bodyPr/>
          <a:lstStyle/>
          <a:p>
            <a:r>
              <a:rPr lang="fr-FR" dirty="0"/>
              <a:t>Raffi :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71DE847-8C30-4B3D-8AF6-C00563A090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10" y="1991483"/>
            <a:ext cx="5157787" cy="3183873"/>
          </a:xfrm>
        </p:spPr>
        <p:txBody>
          <a:bodyPr>
            <a:normAutofit lnSpcReduction="10000"/>
          </a:bodyPr>
          <a:lstStyle/>
          <a:p>
            <a:r>
              <a:rPr lang="fr-FR" dirty="0"/>
              <a:t>Page Accueil :</a:t>
            </a:r>
          </a:p>
          <a:p>
            <a:pPr lvl="1"/>
            <a:r>
              <a:rPr lang="fr-FR" dirty="0"/>
              <a:t>Death note</a:t>
            </a:r>
          </a:p>
          <a:p>
            <a:r>
              <a:rPr lang="fr-FR" dirty="0"/>
              <a:t>Style du site (CSS)</a:t>
            </a:r>
          </a:p>
          <a:p>
            <a:pPr lvl="1"/>
            <a:r>
              <a:rPr lang="fr-FR" dirty="0"/>
              <a:t>Mise en forme du site et des container</a:t>
            </a:r>
          </a:p>
          <a:p>
            <a:pPr lvl="1"/>
            <a:r>
              <a:rPr lang="fr-FR" dirty="0"/>
              <a:t>Menu de Navigation	</a:t>
            </a:r>
          </a:p>
          <a:p>
            <a:r>
              <a:rPr lang="fr-FR" dirty="0"/>
              <a:t>Page Contactez-nous</a:t>
            </a:r>
          </a:p>
          <a:p>
            <a:pPr lvl="1"/>
            <a:r>
              <a:rPr lang="fr-FR" dirty="0"/>
              <a:t>Mise en place du bouton</a:t>
            </a:r>
          </a:p>
          <a:p>
            <a:pPr lvl="1"/>
            <a:r>
              <a:rPr lang="fr-FR" dirty="0"/>
              <a:t>Mise en place des champ a remplir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12890FB-07EC-4404-8655-88539C7E9F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2" y="1528273"/>
            <a:ext cx="5183188" cy="463210"/>
          </a:xfrm>
        </p:spPr>
        <p:txBody>
          <a:bodyPr/>
          <a:lstStyle/>
          <a:p>
            <a:r>
              <a:rPr lang="fr-FR" dirty="0"/>
              <a:t>Guillaume :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B2794AB-09E3-4615-BB14-D76E71DC4A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290" y="1991483"/>
            <a:ext cx="5183188" cy="3684588"/>
          </a:xfrm>
        </p:spPr>
        <p:txBody>
          <a:bodyPr>
            <a:normAutofit lnSpcReduction="10000"/>
          </a:bodyPr>
          <a:lstStyle/>
          <a:p>
            <a:r>
              <a:rPr lang="fr-FR" dirty="0"/>
              <a:t>Page Accueil :</a:t>
            </a:r>
          </a:p>
          <a:p>
            <a:pPr lvl="1"/>
            <a:r>
              <a:rPr lang="fr-FR" dirty="0"/>
              <a:t>Notre site</a:t>
            </a:r>
          </a:p>
          <a:p>
            <a:pPr lvl="1"/>
            <a:r>
              <a:rPr lang="fr-FR" dirty="0"/>
              <a:t>En savoir plus sur nous</a:t>
            </a:r>
          </a:p>
          <a:p>
            <a:pPr lvl="1"/>
            <a:r>
              <a:rPr lang="fr-FR" dirty="0"/>
              <a:t>Localisation </a:t>
            </a:r>
          </a:p>
          <a:p>
            <a:pPr lvl="1"/>
            <a:r>
              <a:rPr lang="fr-FR" dirty="0"/>
              <a:t>Pied de page</a:t>
            </a:r>
          </a:p>
          <a:p>
            <a:r>
              <a:rPr lang="fr-FR" dirty="0"/>
              <a:t>Page boutique :</a:t>
            </a:r>
          </a:p>
          <a:p>
            <a:pPr lvl="1"/>
            <a:r>
              <a:rPr lang="fr-FR" dirty="0"/>
              <a:t>Recherche et création des produits (HTML/CSS)</a:t>
            </a:r>
          </a:p>
          <a:p>
            <a:pPr lvl="1"/>
            <a:r>
              <a:rPr lang="fr-FR"/>
              <a:t>Adaptativité de </a:t>
            </a:r>
            <a:r>
              <a:rPr lang="fr-FR" dirty="0"/>
              <a:t>la page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77F801AD-66E9-4097-96D9-4FF544307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Guillaume MONCEL – Raffi TUTUNJIAN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E58F2A83-D566-4C31-9920-F906D9982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26183-2A99-4C31-BF94-E9C833D1F7D1}" type="slidenum">
              <a:rPr lang="fr-FR" smtClean="0"/>
              <a:t>5</a:t>
            </a:fld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43270CE-A626-4CEB-A965-A4C900DC87C3}"/>
              </a:ext>
            </a:extLst>
          </p:cNvPr>
          <p:cNvSpPr txBox="1"/>
          <p:nvPr/>
        </p:nvSpPr>
        <p:spPr>
          <a:xfrm>
            <a:off x="701336" y="5060272"/>
            <a:ext cx="994299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sz="2800" dirty="0"/>
              <a:t>Travail en commun :</a:t>
            </a:r>
          </a:p>
          <a:p>
            <a:pPr marL="742950" lvl="1" indent="-285750" algn="ctr">
              <a:buFont typeface="Arial" panose="020B0604020202020204" pitchFamily="34" charset="0"/>
              <a:buChar char="•"/>
            </a:pPr>
            <a:r>
              <a:rPr lang="fr-FR" dirty="0"/>
              <a:t>Rapport et Présentation</a:t>
            </a:r>
          </a:p>
          <a:p>
            <a:pPr marL="742950" lvl="1" indent="-285750" algn="ctr">
              <a:buFont typeface="Arial" panose="020B0604020202020204" pitchFamily="34" charset="0"/>
              <a:buChar char="•"/>
            </a:pPr>
            <a:r>
              <a:rPr lang="fr-FR" dirty="0"/>
              <a:t>Choix des couleurs</a:t>
            </a:r>
          </a:p>
          <a:p>
            <a:pPr marL="742950" lvl="1" indent="-285750" algn="ctr">
              <a:buFont typeface="Arial" panose="020B0604020202020204" pitchFamily="34" charset="0"/>
              <a:buChar char="•"/>
            </a:pPr>
            <a:r>
              <a:rPr lang="fr-FR" dirty="0"/>
              <a:t>Recherche d’idées de produit</a:t>
            </a:r>
          </a:p>
          <a:p>
            <a:endParaRPr lang="fr-FR" dirty="0"/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66F13669-624A-4AA9-93D7-C5B4F201E58E}"/>
              </a:ext>
            </a:extLst>
          </p:cNvPr>
          <p:cNvCxnSpPr>
            <a:cxnSpLocks/>
          </p:cNvCxnSpPr>
          <p:nvPr/>
        </p:nvCxnSpPr>
        <p:spPr>
          <a:xfrm>
            <a:off x="479394" y="2085975"/>
            <a:ext cx="6059" cy="2885520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4C3BEABF-9103-486B-9151-80841D2E25C6}"/>
              </a:ext>
            </a:extLst>
          </p:cNvPr>
          <p:cNvSpPr txBox="1"/>
          <p:nvPr/>
        </p:nvSpPr>
        <p:spPr>
          <a:xfrm rot="16200000">
            <a:off x="-875501" y="2983105"/>
            <a:ext cx="2352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Chronologique </a:t>
            </a:r>
          </a:p>
        </p:txBody>
      </p:sp>
    </p:spTree>
    <p:extLst>
      <p:ext uri="{BB962C8B-B14F-4D97-AF65-F5344CB8AC3E}">
        <p14:creationId xmlns:p14="http://schemas.microsoft.com/office/powerpoint/2010/main" val="3769091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8057CB-7C04-43D4-AF8D-117C19ACB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2256"/>
            <a:ext cx="9601940" cy="1325563"/>
          </a:xfrm>
        </p:spPr>
        <p:txBody>
          <a:bodyPr/>
          <a:lstStyle/>
          <a:p>
            <a:r>
              <a:rPr lang="fr-FR" dirty="0"/>
              <a:t>Explication de la réalisation du projet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06AD3B-19D5-4624-8591-256CEF22B3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0" y="1528273"/>
            <a:ext cx="5157787" cy="463210"/>
          </a:xfrm>
        </p:spPr>
        <p:txBody>
          <a:bodyPr/>
          <a:lstStyle/>
          <a:p>
            <a:r>
              <a:rPr lang="fr-FR" dirty="0"/>
              <a:t>Raffi :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71DE847-8C30-4B3D-8AF6-C00563A090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10" y="1991483"/>
            <a:ext cx="5157787" cy="3971203"/>
          </a:xfrm>
        </p:spPr>
        <p:txBody>
          <a:bodyPr>
            <a:normAutofit lnSpcReduction="10000"/>
          </a:bodyPr>
          <a:lstStyle/>
          <a:p>
            <a:r>
              <a:rPr lang="fr-FR" dirty="0"/>
              <a:t>Page contactez-nous :</a:t>
            </a:r>
          </a:p>
          <a:p>
            <a:pPr lvl="1"/>
            <a:r>
              <a:rPr lang="fr-FR" dirty="0"/>
              <a:t>Création des différents champ a compléter</a:t>
            </a:r>
          </a:p>
          <a:p>
            <a:pPr lvl="1"/>
            <a:r>
              <a:rPr lang="fr-FR" dirty="0"/>
              <a:t>Création du bouton inactif</a:t>
            </a:r>
          </a:p>
          <a:p>
            <a:r>
              <a:rPr lang="fr-FR" dirty="0"/>
              <a:t>Utilisation de l’élément Input et Label dans la partie HTML</a:t>
            </a:r>
          </a:p>
          <a:p>
            <a:pPr lvl="1"/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12890FB-07EC-4404-8655-88539C7E9F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2" y="1528273"/>
            <a:ext cx="5183188" cy="463210"/>
          </a:xfrm>
        </p:spPr>
        <p:txBody>
          <a:bodyPr/>
          <a:lstStyle/>
          <a:p>
            <a:r>
              <a:rPr lang="fr-FR" dirty="0"/>
              <a:t>Guillaume :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B2794AB-09E3-4615-BB14-D76E71DC4A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290" y="1991483"/>
            <a:ext cx="5183188" cy="3971202"/>
          </a:xfrm>
        </p:spPr>
        <p:txBody>
          <a:bodyPr>
            <a:normAutofit lnSpcReduction="10000"/>
          </a:bodyPr>
          <a:lstStyle/>
          <a:p>
            <a:r>
              <a:rPr lang="fr-FR" dirty="0"/>
              <a:t>Adaptativité selon les écrans (Boutique)</a:t>
            </a:r>
          </a:p>
          <a:p>
            <a:pPr lvl="1"/>
            <a:r>
              <a:rPr lang="fr-FR" dirty="0"/>
              <a:t>Condition de la taille de l’écran</a:t>
            </a:r>
          </a:p>
          <a:p>
            <a:pPr lvl="1"/>
            <a:r>
              <a:rPr lang="fr-FR" dirty="0"/>
              <a:t>Écran &gt; 1200 pixels</a:t>
            </a:r>
          </a:p>
          <a:p>
            <a:pPr lvl="2"/>
            <a:r>
              <a:rPr lang="fr-FR" sz="1800" dirty="0"/>
              <a:t>Les éléments de la boutique sont sur une même ligne mais dans 2 colonnes différentes</a:t>
            </a:r>
          </a:p>
          <a:p>
            <a:pPr lvl="1"/>
            <a:r>
              <a:rPr lang="fr-FR" dirty="0"/>
              <a:t>Écran &lt; 1200 pixels </a:t>
            </a:r>
          </a:p>
          <a:p>
            <a:pPr lvl="2"/>
            <a:r>
              <a:rPr lang="fr-FR" sz="1800" dirty="0"/>
              <a:t>Les éléments de la boutique sont centrés sur une seule colonne</a:t>
            </a:r>
          </a:p>
          <a:p>
            <a:r>
              <a:rPr lang="fr-FR" sz="2600" dirty="0"/>
              <a:t>Utilisation des requêtes médias en CSS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77F801AD-66E9-4097-96D9-4FF544307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Guillaume MONCEL – Raffi TUTUNJIAN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E58F2A83-D566-4C31-9920-F906D9982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26183-2A99-4C31-BF94-E9C833D1F7D1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09728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90F925-5697-47D6-B2AC-F1A0E9D9E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Notre site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3858DBC-AD62-4D66-9B34-079E52385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r>
              <a:rPr lang="fr-FR" dirty="0"/>
              <a:t>Pour accéder à Notre site il suffit de vous rendre sur :</a:t>
            </a:r>
          </a:p>
          <a:p>
            <a:pPr marL="0" indent="0" algn="ctr">
              <a:buNone/>
            </a:pPr>
            <a:r>
              <a:rPr lang="fr-FR" dirty="0"/>
              <a:t>codin.iut-orsay.fr/~</a:t>
            </a:r>
            <a:r>
              <a:rPr lang="fr-FR" dirty="0" err="1"/>
              <a:t>raffi.tutunjian</a:t>
            </a:r>
            <a:endParaRPr lang="fr-FR" dirty="0"/>
          </a:p>
          <a:p>
            <a:pPr marL="0" indent="0" algn="ctr">
              <a:buNone/>
            </a:pPr>
            <a:r>
              <a:rPr lang="fr-FR" dirty="0"/>
              <a:t>Ou</a:t>
            </a:r>
          </a:p>
          <a:p>
            <a:pPr marL="0" indent="0" algn="ctr">
              <a:buNone/>
            </a:pPr>
            <a:r>
              <a:rPr lang="fr-FR" dirty="0"/>
              <a:t>codin.iut-orsay.fr/~</a:t>
            </a:r>
            <a:r>
              <a:rPr lang="fr-FR" dirty="0" err="1"/>
              <a:t>guillaume.moncel</a:t>
            </a:r>
            <a:endParaRPr lang="fr-FR" dirty="0"/>
          </a:p>
          <a:p>
            <a:pPr marL="0" indent="0" algn="ctr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7DB9814-EAB1-446A-863D-A091A0626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2020/2021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AA19D45-E3C3-4070-8535-97FB26649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Guillaume MONCEL – Raffi TUTUNJIAN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A1E2931-4F3E-4594-9B84-3CA8B48A1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26183-2A99-4C31-BF94-E9C833D1F7D1}" type="slidenum">
              <a:rPr lang="fr-FR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41228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128</TotalTime>
  <Words>350</Words>
  <Application>Microsoft Office PowerPoint</Application>
  <PresentationFormat>Grand écran</PresentationFormat>
  <Paragraphs>82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Lucida Handwriting</vt:lpstr>
      <vt:lpstr>Office Theme</vt:lpstr>
      <vt:lpstr>Death Shop</vt:lpstr>
      <vt:lpstr>Sommaire :</vt:lpstr>
      <vt:lpstr>Pourquoi le Death Shop ?</vt:lpstr>
      <vt:lpstr>Comment a t-il été conçu ?</vt:lpstr>
      <vt:lpstr>Répartition et partage du travail</vt:lpstr>
      <vt:lpstr>Explication de la réalisation du projet</vt:lpstr>
      <vt:lpstr>Notre site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raffi</dc:creator>
  <cp:lastModifiedBy>raffi tutunjian</cp:lastModifiedBy>
  <cp:revision>44</cp:revision>
  <dcterms:created xsi:type="dcterms:W3CDTF">2021-01-04T10:45:17Z</dcterms:created>
  <dcterms:modified xsi:type="dcterms:W3CDTF">2021-01-08T19:06:53Z</dcterms:modified>
</cp:coreProperties>
</file>