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E0997-C7BB-4148-A75C-FBBD6B8AF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programmazione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B1F1F6-DA82-4CC2-A0F8-85C178953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49163"/>
          </a:xfrm>
        </p:spPr>
        <p:txBody>
          <a:bodyPr>
            <a:noAutofit/>
          </a:bodyPr>
          <a:lstStyle/>
          <a:p>
            <a:r>
              <a:rPr lang="it-IT" sz="3600" dirty="0"/>
              <a:t>Studente: Borriello Raffaele</a:t>
            </a:r>
          </a:p>
          <a:p>
            <a:r>
              <a:rPr lang="it-IT" sz="3600" dirty="0"/>
              <a:t>Matricola: 0124001930</a:t>
            </a:r>
          </a:p>
        </p:txBody>
      </p:sp>
    </p:spTree>
    <p:extLst>
      <p:ext uri="{BB962C8B-B14F-4D97-AF65-F5344CB8AC3E}">
        <p14:creationId xmlns:p14="http://schemas.microsoft.com/office/powerpoint/2010/main" val="22314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4C7BF-6BAC-41B6-99CA-8628B189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A9D0E5-42E1-4E3C-A25D-6B3FB69F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Tipologia: Gioco</a:t>
            </a:r>
          </a:p>
          <a:p>
            <a:r>
              <a:rPr lang="it-IT" sz="2400" dirty="0"/>
              <a:t>Scopo del progetto: simulazione di un gioco che prevede un’auto su un percorso che deve evitare degli ostacoli.</a:t>
            </a:r>
          </a:p>
        </p:txBody>
      </p:sp>
    </p:spTree>
    <p:extLst>
      <p:ext uri="{BB962C8B-B14F-4D97-AF65-F5344CB8AC3E}">
        <p14:creationId xmlns:p14="http://schemas.microsoft.com/office/powerpoint/2010/main" val="32213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CF8D8-BE28-46F5-8058-415FDE78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BFB842-C17E-4027-B1B0-D88A5560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Factory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endParaRPr lang="it-IT" sz="2400" dirty="0"/>
          </a:p>
          <a:p>
            <a:r>
              <a:rPr lang="it-IT" sz="2400" dirty="0"/>
              <a:t>Memento pattern</a:t>
            </a:r>
          </a:p>
        </p:txBody>
      </p:sp>
    </p:spTree>
    <p:extLst>
      <p:ext uri="{BB962C8B-B14F-4D97-AF65-F5344CB8AC3E}">
        <p14:creationId xmlns:p14="http://schemas.microsoft.com/office/powerpoint/2010/main" val="46517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2249E9-ECDD-4F85-BC3D-094130BB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method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781CC8-5EF6-4F84-90F9-0C9C2E0C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Ho utilizzato il </a:t>
            </a:r>
            <a:r>
              <a:rPr lang="it-IT" sz="2400" dirty="0" err="1"/>
              <a:t>facthory</a:t>
            </a:r>
            <a:r>
              <a:rPr lang="it-IT" sz="2400" dirty="0"/>
              <a:t> </a:t>
            </a:r>
            <a:r>
              <a:rPr lang="it-IT" sz="2400" dirty="0" err="1"/>
              <a:t>method</a:t>
            </a:r>
            <a:r>
              <a:rPr lang="it-IT" sz="2400" dirty="0"/>
              <a:t> per la creazione indiretta dei nemici sul campo di gioco.</a:t>
            </a:r>
          </a:p>
        </p:txBody>
      </p:sp>
    </p:spTree>
    <p:extLst>
      <p:ext uri="{BB962C8B-B14F-4D97-AF65-F5344CB8AC3E}">
        <p14:creationId xmlns:p14="http://schemas.microsoft.com/office/powerpoint/2010/main" val="148402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ADD12-5710-4F3A-BE4C-2FB5A265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Memento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130E32-040D-46B8-8B9B-9A306A7B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Ho utilizzato il Memento pattern per consentire la memorizzazione della partita, riportandomi nome, cognome e vite del giocatore, e di ripristinare la partita successivamente.</a:t>
            </a:r>
          </a:p>
        </p:txBody>
      </p:sp>
    </p:spTree>
    <p:extLst>
      <p:ext uri="{BB962C8B-B14F-4D97-AF65-F5344CB8AC3E}">
        <p14:creationId xmlns:p14="http://schemas.microsoft.com/office/powerpoint/2010/main" val="1788425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19</TotalTime>
  <Words>89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Citazione</vt:lpstr>
      <vt:lpstr>Progetto programmazione 3</vt:lpstr>
      <vt:lpstr>Descrizione progetto</vt:lpstr>
      <vt:lpstr>Pattern utilizzati</vt:lpstr>
      <vt:lpstr>Factory method</vt:lpstr>
      <vt:lpstr>Memento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programmazione 3</dc:title>
  <dc:creator>RAFFAELE BORRIELLO</dc:creator>
  <cp:lastModifiedBy>RAFFAELE BORRIELLO</cp:lastModifiedBy>
  <cp:revision>1</cp:revision>
  <dcterms:created xsi:type="dcterms:W3CDTF">2021-09-06T09:39:01Z</dcterms:created>
  <dcterms:modified xsi:type="dcterms:W3CDTF">2021-09-06T09:58:42Z</dcterms:modified>
</cp:coreProperties>
</file>