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4D93-D81C-5D46-BF23-952BEEC244ED}"/>
              </a:ext>
            </a:extLst>
          </p:cNvPr>
          <p:cNvSpPr>
            <a:spLocks noGrp="1"/>
          </p:cNvSpPr>
          <p:nvPr>
            <p:ph type="ctrTitle"/>
          </p:nvPr>
        </p:nvSpPr>
        <p:spPr>
          <a:xfrm>
            <a:off x="2936080" y="2321551"/>
            <a:ext cx="6769693" cy="1804362"/>
          </a:xfrm>
        </p:spPr>
        <p:txBody>
          <a:bodyPr>
            <a:normAutofit/>
          </a:bodyPr>
          <a:lstStyle/>
          <a:p>
            <a:pPr algn="ctr"/>
            <a:r>
              <a:rPr lang="en-US" sz="9600" b="1">
                <a:solidFill>
                  <a:schemeClr val="bg2">
                    <a:lumMod val="50000"/>
                  </a:schemeClr>
                </a:solidFill>
              </a:rPr>
              <a:t>WELCOME </a:t>
            </a:r>
          </a:p>
        </p:txBody>
      </p:sp>
    </p:spTree>
    <p:extLst>
      <p:ext uri="{BB962C8B-B14F-4D97-AF65-F5344CB8AC3E}">
        <p14:creationId xmlns:p14="http://schemas.microsoft.com/office/powerpoint/2010/main" val="123561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DD11-0D32-CD4F-9300-01F468FF1DE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8C18566-94DA-7D4D-91F7-C94D9B2214AC}"/>
              </a:ext>
            </a:extLst>
          </p:cNvPr>
          <p:cNvPicPr>
            <a:picLocks noGrp="1" noChangeAspect="1"/>
          </p:cNvPicPr>
          <p:nvPr>
            <p:ph idx="1"/>
          </p:nvPr>
        </p:nvPicPr>
        <p:blipFill>
          <a:blip r:embed="rId2"/>
          <a:stretch>
            <a:fillRect/>
          </a:stretch>
        </p:blipFill>
        <p:spPr>
          <a:xfrm>
            <a:off x="785814" y="-1"/>
            <a:ext cx="10060780" cy="7084219"/>
          </a:xfrm>
          <a:prstGeom prst="rect">
            <a:avLst/>
          </a:prstGeom>
        </p:spPr>
      </p:pic>
    </p:spTree>
    <p:extLst>
      <p:ext uri="{BB962C8B-B14F-4D97-AF65-F5344CB8AC3E}">
        <p14:creationId xmlns:p14="http://schemas.microsoft.com/office/powerpoint/2010/main" val="378627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BC2F-E318-B74D-A225-1EFFDFB2BF2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3209F1E-2356-5849-8CDA-D020CE83402A}"/>
              </a:ext>
            </a:extLst>
          </p:cNvPr>
          <p:cNvPicPr>
            <a:picLocks noGrp="1" noChangeAspect="1"/>
          </p:cNvPicPr>
          <p:nvPr>
            <p:ph idx="1"/>
          </p:nvPr>
        </p:nvPicPr>
        <p:blipFill>
          <a:blip r:embed="rId2"/>
          <a:stretch>
            <a:fillRect/>
          </a:stretch>
        </p:blipFill>
        <p:spPr>
          <a:xfrm>
            <a:off x="773906" y="214313"/>
            <a:ext cx="10120313" cy="6548437"/>
          </a:xfrm>
          <a:prstGeom prst="rect">
            <a:avLst/>
          </a:prstGeom>
        </p:spPr>
      </p:pic>
    </p:spTree>
    <p:extLst>
      <p:ext uri="{BB962C8B-B14F-4D97-AF65-F5344CB8AC3E}">
        <p14:creationId xmlns:p14="http://schemas.microsoft.com/office/powerpoint/2010/main" val="298591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0D4E-6A2A-4249-A5DD-48D7548ADD1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D9B670C-C9D3-FB40-8882-6752A2C79C83}"/>
              </a:ext>
            </a:extLst>
          </p:cNvPr>
          <p:cNvPicPr>
            <a:picLocks noGrp="1" noChangeAspect="1"/>
          </p:cNvPicPr>
          <p:nvPr>
            <p:ph idx="1"/>
          </p:nvPr>
        </p:nvPicPr>
        <p:blipFill>
          <a:blip r:embed="rId2"/>
          <a:stretch>
            <a:fillRect/>
          </a:stretch>
        </p:blipFill>
        <p:spPr>
          <a:xfrm>
            <a:off x="892970" y="-65485"/>
            <a:ext cx="10904536" cy="6988969"/>
          </a:xfrm>
          <a:prstGeom prst="rect">
            <a:avLst/>
          </a:prstGeom>
        </p:spPr>
      </p:pic>
    </p:spTree>
    <p:extLst>
      <p:ext uri="{BB962C8B-B14F-4D97-AF65-F5344CB8AC3E}">
        <p14:creationId xmlns:p14="http://schemas.microsoft.com/office/powerpoint/2010/main" val="107071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257E-32CE-6E43-805D-E4C71B17C90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4D34159-C9B3-2842-B5C0-13000BBA7FD8}"/>
              </a:ext>
            </a:extLst>
          </p:cNvPr>
          <p:cNvPicPr>
            <a:picLocks noGrp="1" noChangeAspect="1"/>
          </p:cNvPicPr>
          <p:nvPr>
            <p:ph idx="1"/>
          </p:nvPr>
        </p:nvPicPr>
        <p:blipFill>
          <a:blip r:embed="rId2"/>
          <a:stretch>
            <a:fillRect/>
          </a:stretch>
        </p:blipFill>
        <p:spPr>
          <a:xfrm>
            <a:off x="1559719" y="-214313"/>
            <a:ext cx="9487691" cy="7191376"/>
          </a:xfrm>
          <a:prstGeom prst="rect">
            <a:avLst/>
          </a:prstGeom>
        </p:spPr>
      </p:pic>
    </p:spTree>
    <p:extLst>
      <p:ext uri="{BB962C8B-B14F-4D97-AF65-F5344CB8AC3E}">
        <p14:creationId xmlns:p14="http://schemas.microsoft.com/office/powerpoint/2010/main" val="89292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5B40-99D3-874A-8DAF-7F548625AD7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0CF87E5-436A-E946-8284-EBA64C1B800A}"/>
              </a:ext>
            </a:extLst>
          </p:cNvPr>
          <p:cNvPicPr>
            <a:picLocks noGrp="1" noChangeAspect="1"/>
          </p:cNvPicPr>
          <p:nvPr>
            <p:ph idx="1"/>
          </p:nvPr>
        </p:nvPicPr>
        <p:blipFill>
          <a:blip r:embed="rId2"/>
          <a:stretch>
            <a:fillRect/>
          </a:stretch>
        </p:blipFill>
        <p:spPr>
          <a:xfrm>
            <a:off x="1488283" y="119063"/>
            <a:ext cx="9905998" cy="6381750"/>
          </a:xfrm>
          <a:prstGeom prst="rect">
            <a:avLst/>
          </a:prstGeom>
        </p:spPr>
      </p:pic>
    </p:spTree>
    <p:extLst>
      <p:ext uri="{BB962C8B-B14F-4D97-AF65-F5344CB8AC3E}">
        <p14:creationId xmlns:p14="http://schemas.microsoft.com/office/powerpoint/2010/main" val="371650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46BF-DF65-8D46-94A4-113E0C597FA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618C16D-815D-6B43-B656-6A42A17C6394}"/>
              </a:ext>
            </a:extLst>
          </p:cNvPr>
          <p:cNvPicPr>
            <a:picLocks noGrp="1" noChangeAspect="1"/>
          </p:cNvPicPr>
          <p:nvPr>
            <p:ph idx="1"/>
          </p:nvPr>
        </p:nvPicPr>
        <p:blipFill>
          <a:blip r:embed="rId2"/>
          <a:stretch>
            <a:fillRect/>
          </a:stretch>
        </p:blipFill>
        <p:spPr>
          <a:xfrm>
            <a:off x="1297781" y="-130969"/>
            <a:ext cx="9370219" cy="7322344"/>
          </a:xfrm>
          <a:prstGeom prst="rect">
            <a:avLst/>
          </a:prstGeom>
        </p:spPr>
      </p:pic>
    </p:spTree>
    <p:extLst>
      <p:ext uri="{BB962C8B-B14F-4D97-AF65-F5344CB8AC3E}">
        <p14:creationId xmlns:p14="http://schemas.microsoft.com/office/powerpoint/2010/main" val="508917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02BA-85AA-4C47-A4C6-B35B639EE55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47F4C34-709A-504F-88E7-9B1C6073A14F}"/>
              </a:ext>
            </a:extLst>
          </p:cNvPr>
          <p:cNvPicPr>
            <a:picLocks noGrp="1" noChangeAspect="1"/>
          </p:cNvPicPr>
          <p:nvPr>
            <p:ph idx="1"/>
          </p:nvPr>
        </p:nvPicPr>
        <p:blipFill>
          <a:blip r:embed="rId2"/>
          <a:stretch>
            <a:fillRect/>
          </a:stretch>
        </p:blipFill>
        <p:spPr>
          <a:xfrm>
            <a:off x="892969" y="-130969"/>
            <a:ext cx="9905998" cy="7155657"/>
          </a:xfrm>
          <a:prstGeom prst="rect">
            <a:avLst/>
          </a:prstGeom>
        </p:spPr>
      </p:pic>
    </p:spTree>
    <p:extLst>
      <p:ext uri="{BB962C8B-B14F-4D97-AF65-F5344CB8AC3E}">
        <p14:creationId xmlns:p14="http://schemas.microsoft.com/office/powerpoint/2010/main" val="137694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05B6-0320-E64D-B9FC-0E075CD9095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DE2C4C4-FCB1-664C-8292-D950C028C1B9}"/>
              </a:ext>
            </a:extLst>
          </p:cNvPr>
          <p:cNvPicPr>
            <a:picLocks noGrp="1" noChangeAspect="1"/>
          </p:cNvPicPr>
          <p:nvPr>
            <p:ph idx="1"/>
          </p:nvPr>
        </p:nvPicPr>
        <p:blipFill>
          <a:blip r:embed="rId2"/>
          <a:stretch>
            <a:fillRect/>
          </a:stretch>
        </p:blipFill>
        <p:spPr>
          <a:xfrm>
            <a:off x="1023938" y="142876"/>
            <a:ext cx="9560718" cy="6465094"/>
          </a:xfrm>
          <a:prstGeom prst="rect">
            <a:avLst/>
          </a:prstGeom>
        </p:spPr>
      </p:pic>
    </p:spTree>
    <p:extLst>
      <p:ext uri="{BB962C8B-B14F-4D97-AF65-F5344CB8AC3E}">
        <p14:creationId xmlns:p14="http://schemas.microsoft.com/office/powerpoint/2010/main" val="358319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DB7A-FF7F-284F-8CB6-50D944744A1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22FE41E6-D88C-1545-B45B-DD984BBAE1F8}"/>
              </a:ext>
            </a:extLst>
          </p:cNvPr>
          <p:cNvSpPr>
            <a:spLocks noGrp="1"/>
          </p:cNvSpPr>
          <p:nvPr>
            <p:ph idx="1"/>
          </p:nvPr>
        </p:nvSpPr>
        <p:spPr/>
        <p:txBody>
          <a:bodyPr/>
          <a:lstStyle/>
          <a:p>
            <a:r>
              <a:rPr lang="en-US"/>
              <a:t>We would like to conclude our slide</a:t>
            </a:r>
          </a:p>
          <a:p>
            <a:endParaRPr lang="en-US"/>
          </a:p>
          <a:p>
            <a:pPr marL="0" indent="0">
              <a:buNone/>
            </a:pPr>
            <a:r>
              <a:rPr lang="en-US"/>
              <a:t>THANK YOU</a:t>
            </a:r>
          </a:p>
          <a:p>
            <a:pPr marL="0" indent="0">
              <a:buNone/>
            </a:pPr>
            <a:endParaRPr lang="en-US" sz="2800"/>
          </a:p>
        </p:txBody>
      </p:sp>
    </p:spTree>
    <p:extLst>
      <p:ext uri="{BB962C8B-B14F-4D97-AF65-F5344CB8AC3E}">
        <p14:creationId xmlns:p14="http://schemas.microsoft.com/office/powerpoint/2010/main" val="1446926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DA1B-CD37-9B44-BFC6-16B53042F01E}"/>
              </a:ext>
            </a:extLst>
          </p:cNvPr>
          <p:cNvSpPr>
            <a:spLocks noGrp="1"/>
          </p:cNvSpPr>
          <p:nvPr>
            <p:ph type="title"/>
          </p:nvPr>
        </p:nvSpPr>
        <p:spPr/>
        <p:txBody>
          <a:bodyPr/>
          <a:lstStyle/>
          <a:p>
            <a:r>
              <a:rPr lang="en-US"/>
              <a:t>Group memebers</a:t>
            </a:r>
          </a:p>
        </p:txBody>
      </p:sp>
      <p:sp>
        <p:nvSpPr>
          <p:cNvPr id="3" name="Content Placeholder 2">
            <a:extLst>
              <a:ext uri="{FF2B5EF4-FFF2-40B4-BE49-F238E27FC236}">
                <a16:creationId xmlns:a16="http://schemas.microsoft.com/office/drawing/2014/main" id="{BE6AE7E9-1019-F34E-871C-639591DC792C}"/>
              </a:ext>
            </a:extLst>
          </p:cNvPr>
          <p:cNvSpPr>
            <a:spLocks noGrp="1"/>
          </p:cNvSpPr>
          <p:nvPr>
            <p:ph idx="1"/>
          </p:nvPr>
        </p:nvSpPr>
        <p:spPr/>
        <p:txBody>
          <a:bodyPr/>
          <a:lstStyle/>
          <a:p>
            <a:r>
              <a:rPr lang="en-US" sz="2800"/>
              <a:t>Mohammed Rafhath</a:t>
            </a:r>
          </a:p>
          <a:p>
            <a:r>
              <a:rPr lang="en-US" sz="2800"/>
              <a:t>Mohammed Arafath</a:t>
            </a:r>
          </a:p>
          <a:p>
            <a:r>
              <a:rPr lang="en-US" sz="2800"/>
              <a:t>Mohammed Rafeeq MA</a:t>
            </a:r>
          </a:p>
          <a:p>
            <a:endParaRPr lang="en-US" sz="2800"/>
          </a:p>
          <a:p>
            <a:pPr marL="0" indent="0">
              <a:buNone/>
            </a:pPr>
            <a:endParaRPr lang="en-US" sz="2800"/>
          </a:p>
          <a:p>
            <a:endParaRPr lang="en-US"/>
          </a:p>
        </p:txBody>
      </p:sp>
    </p:spTree>
    <p:extLst>
      <p:ext uri="{BB962C8B-B14F-4D97-AF65-F5344CB8AC3E}">
        <p14:creationId xmlns:p14="http://schemas.microsoft.com/office/powerpoint/2010/main" val="186704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F4F5-33A7-7241-8ADE-07639F1FE0A1}"/>
              </a:ext>
            </a:extLst>
          </p:cNvPr>
          <p:cNvSpPr>
            <a:spLocks noGrp="1"/>
          </p:cNvSpPr>
          <p:nvPr>
            <p:ph type="title"/>
          </p:nvPr>
        </p:nvSpPr>
        <p:spPr/>
        <p:txBody>
          <a:bodyPr>
            <a:normAutofit/>
          </a:bodyPr>
          <a:lstStyle/>
          <a:p>
            <a:r>
              <a:rPr lang="en-US" b="1" u="none" strike="noStrike">
                <a:solidFill>
                  <a:schemeClr val="bg2">
                    <a:lumMod val="50000"/>
                  </a:schemeClr>
                </a:solidFill>
                <a:effectLst/>
                <a:latin typeface="Algerian" panose="02000000000000000000" pitchFamily="2" charset="0"/>
                <a:ea typeface="Algerian" panose="02000000000000000000" pitchFamily="2" charset="0"/>
              </a:rPr>
              <a:t>INTRODUCTION</a:t>
            </a:r>
            <a:endParaRPr lang="en-US">
              <a:solidFill>
                <a:schemeClr val="bg2">
                  <a:lumMod val="50000"/>
                </a:schemeClr>
              </a:solidFill>
              <a:latin typeface="Algerian" panose="02000000000000000000" pitchFamily="2" charset="0"/>
              <a:ea typeface="Algerian" panose="02000000000000000000" pitchFamily="2" charset="0"/>
            </a:endParaRPr>
          </a:p>
        </p:txBody>
      </p:sp>
      <p:sp>
        <p:nvSpPr>
          <p:cNvPr id="3" name="Content Placeholder 2">
            <a:extLst>
              <a:ext uri="{FF2B5EF4-FFF2-40B4-BE49-F238E27FC236}">
                <a16:creationId xmlns:a16="http://schemas.microsoft.com/office/drawing/2014/main" id="{60112861-7465-E14F-A896-CAA8AEFC7ABC}"/>
              </a:ext>
            </a:extLst>
          </p:cNvPr>
          <p:cNvSpPr>
            <a:spLocks noGrp="1"/>
          </p:cNvSpPr>
          <p:nvPr>
            <p:ph idx="1"/>
          </p:nvPr>
        </p:nvSpPr>
        <p:spPr/>
        <p:txBody>
          <a:bodyPr>
            <a:normAutofit fontScale="85000" lnSpcReduction="10000"/>
          </a:bodyPr>
          <a:lstStyle/>
          <a:p>
            <a:r>
              <a:rPr lang="en-US" b="0" i="0">
                <a:solidFill>
                  <a:srgbClr val="333333"/>
                </a:solidFill>
                <a:effectLst/>
                <a:latin typeface="Lato"/>
              </a:rPr>
              <a:t>Student Management System is website which is helpful for students as well as the school authorities. In the current system all the activities are done manually. Our Student Management System deals with the various activities related to the students. In the website we can register as a user and user has of Three types, student and Teacher and administrator. Administrator has the power to add new user and can edit and delete a user. A student can register as user and can add edit. The administrator can get detailed student information. All the users can get some details of student when They search for particular name and they can search based on blood group which will inform details of the student whom all have that particular blood.It also possible to send file to particular class or send individual file or sms to any one</a:t>
            </a:r>
            <a:endParaRPr lang="en-US" b="0" i="0">
              <a:solidFill>
                <a:srgbClr val="000000"/>
              </a:solidFill>
              <a:effectLst/>
              <a:latin typeface="Arial" panose="020B0604020202020204" pitchFamily="34" charset="0"/>
            </a:endParaRPr>
          </a:p>
        </p:txBody>
      </p:sp>
      <p:sp>
        <p:nvSpPr>
          <p:cNvPr id="4" name="Star: 24 Points 3">
            <a:extLst>
              <a:ext uri="{FF2B5EF4-FFF2-40B4-BE49-F238E27FC236}">
                <a16:creationId xmlns:a16="http://schemas.microsoft.com/office/drawing/2014/main" id="{2762577E-A4DD-9A42-87D0-421ADB815FE5}"/>
              </a:ext>
            </a:extLst>
          </p:cNvPr>
          <p:cNvSpPr/>
          <p:nvPr/>
        </p:nvSpPr>
        <p:spPr>
          <a:xfrm>
            <a:off x="1141412" y="174415"/>
            <a:ext cx="9659540" cy="85726"/>
          </a:xfrm>
          <a:prstGeom prst="star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24 Points 5">
            <a:extLst>
              <a:ext uri="{FF2B5EF4-FFF2-40B4-BE49-F238E27FC236}">
                <a16:creationId xmlns:a16="http://schemas.microsoft.com/office/drawing/2014/main" id="{7116630A-2035-A047-9187-7677F32A6D0F}"/>
              </a:ext>
            </a:extLst>
          </p:cNvPr>
          <p:cNvSpPr/>
          <p:nvPr/>
        </p:nvSpPr>
        <p:spPr>
          <a:xfrm>
            <a:off x="1264641" y="6593681"/>
            <a:ext cx="9659540" cy="85726"/>
          </a:xfrm>
          <a:prstGeom prst="star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58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F4F5-33A7-7241-8ADE-07639F1FE0A1}"/>
              </a:ext>
            </a:extLst>
          </p:cNvPr>
          <p:cNvSpPr>
            <a:spLocks noGrp="1"/>
          </p:cNvSpPr>
          <p:nvPr>
            <p:ph type="title"/>
          </p:nvPr>
        </p:nvSpPr>
        <p:spPr/>
        <p:txBody>
          <a:bodyPr>
            <a:normAutofit/>
          </a:bodyPr>
          <a:lstStyle/>
          <a:p>
            <a:pPr rtl="0"/>
            <a:r>
              <a:rPr lang="en-US">
                <a:effectLst/>
                <a:latin typeface="Algerian" pitchFamily="82" charset="0"/>
              </a:rPr>
              <a:t>Admin</a:t>
            </a:r>
          </a:p>
        </p:txBody>
      </p:sp>
      <p:sp>
        <p:nvSpPr>
          <p:cNvPr id="3" name="Content Placeholder 2">
            <a:extLst>
              <a:ext uri="{FF2B5EF4-FFF2-40B4-BE49-F238E27FC236}">
                <a16:creationId xmlns:a16="http://schemas.microsoft.com/office/drawing/2014/main" id="{60112861-7465-E14F-A896-CAA8AEFC7ABC}"/>
              </a:ext>
            </a:extLst>
          </p:cNvPr>
          <p:cNvSpPr>
            <a:spLocks noGrp="1"/>
          </p:cNvSpPr>
          <p:nvPr>
            <p:ph idx="1"/>
          </p:nvPr>
        </p:nvSpPr>
        <p:spPr>
          <a:xfrm>
            <a:off x="1018182" y="1658143"/>
            <a:ext cx="9905999" cy="4495612"/>
          </a:xfrm>
        </p:spPr>
        <p:txBody>
          <a:bodyPr>
            <a:noAutofit/>
          </a:bodyPr>
          <a:lstStyle/>
          <a:p>
            <a:pPr marL="0" indent="0">
              <a:buNone/>
            </a:pPr>
            <a:r>
              <a:rPr lang="en-US" sz="3200" b="1" i="0" u="none" strike="noStrike">
                <a:solidFill>
                  <a:srgbClr val="000000"/>
                </a:solidFill>
                <a:effectLst/>
                <a:latin typeface="Agency FB" panose="02000000000000000000" pitchFamily="2" charset="0"/>
                <a:ea typeface="Agency FB" panose="02000000000000000000" pitchFamily="2" charset="0"/>
              </a:rPr>
              <a:t>Features Provided</a:t>
            </a:r>
            <a:endParaRPr lang="en-US" sz="3200">
              <a:effectLst/>
              <a:latin typeface="Agency FB" panose="02000000000000000000" pitchFamily="2" charset="0"/>
              <a:ea typeface="Agency FB" panose="02000000000000000000" pitchFamily="2" charset="0"/>
            </a:endParaRPr>
          </a:p>
          <a:p>
            <a:r>
              <a:rPr lang="en-US" sz="3200">
                <a:effectLst/>
                <a:latin typeface="Agency FB" panose="02000000000000000000" pitchFamily="2" charset="0"/>
                <a:ea typeface="Agency FB" panose="02000000000000000000" pitchFamily="2" charset="0"/>
              </a:rPr>
              <a:t>Insert another admin</a:t>
            </a:r>
          </a:p>
          <a:p>
            <a:r>
              <a:rPr lang="en-US" sz="3200">
                <a:effectLst/>
                <a:latin typeface="Agency FB" panose="02000000000000000000" pitchFamily="2" charset="0"/>
                <a:ea typeface="Agency FB" panose="02000000000000000000" pitchFamily="2" charset="0"/>
              </a:rPr>
              <a:t>View files uploaded to the admin by admin</a:t>
            </a:r>
          </a:p>
          <a:p>
            <a:r>
              <a:rPr lang="en-US" sz="3200">
                <a:effectLst/>
                <a:latin typeface="Agency FB" panose="02000000000000000000" pitchFamily="2" charset="0"/>
                <a:ea typeface="Agency FB" panose="02000000000000000000" pitchFamily="2" charset="0"/>
              </a:rPr>
              <a:t>Send file to the class, teacher, or admin. </a:t>
            </a:r>
          </a:p>
          <a:p>
            <a:r>
              <a:rPr lang="en-US" sz="3200">
                <a:effectLst/>
                <a:latin typeface="Agency FB" panose="02000000000000000000" pitchFamily="2" charset="0"/>
                <a:ea typeface="Agency FB" panose="02000000000000000000" pitchFamily="2" charset="0"/>
              </a:rPr>
              <a:t>Insert teacher</a:t>
            </a:r>
          </a:p>
          <a:p>
            <a:endParaRPr lang="en-US" sz="3200">
              <a:effectLst/>
              <a:latin typeface="Agency FB" panose="02000000000000000000" pitchFamily="2" charset="0"/>
              <a:ea typeface="Agency FB" panose="02000000000000000000" pitchFamily="2" charset="0"/>
            </a:endParaRPr>
          </a:p>
          <a:p>
            <a:endParaRPr lang="en-US" sz="3200">
              <a:effectLst/>
              <a:latin typeface="Agency FB" panose="02000000000000000000" pitchFamily="2" charset="0"/>
              <a:ea typeface="Agency FB" panose="02000000000000000000" pitchFamily="2" charset="0"/>
            </a:endParaRPr>
          </a:p>
          <a:p>
            <a:pPr marL="514350" indent="-514350">
              <a:buFont typeface="+mj-lt"/>
              <a:buAutoNum type="arabicPeriod"/>
            </a:pPr>
            <a:endParaRPr lang="en-US" sz="3200">
              <a:effectLst/>
              <a:latin typeface="Agency FB" panose="02000000000000000000" pitchFamily="2" charset="0"/>
              <a:ea typeface="Agency FB" panose="02000000000000000000" pitchFamily="2" charset="0"/>
            </a:endParaRPr>
          </a:p>
          <a:p>
            <a:endParaRPr lang="en-US" sz="3200">
              <a:effectLst/>
              <a:latin typeface="Agency FB" panose="02000000000000000000" pitchFamily="2" charset="0"/>
              <a:ea typeface="Agency FB" panose="02000000000000000000" pitchFamily="2" charset="0"/>
            </a:endParaRPr>
          </a:p>
          <a:p>
            <a:pPr marL="0" indent="0">
              <a:buNone/>
            </a:pPr>
            <a:br>
              <a:rPr lang="en-US" sz="2000"/>
            </a:br>
            <a:br>
              <a:rPr lang="en-US" sz="2000"/>
            </a:br>
            <a:endParaRPr lang="en-US" sz="2000"/>
          </a:p>
        </p:txBody>
      </p:sp>
      <p:sp>
        <p:nvSpPr>
          <p:cNvPr id="4" name="Star: 24 Points 3">
            <a:extLst>
              <a:ext uri="{FF2B5EF4-FFF2-40B4-BE49-F238E27FC236}">
                <a16:creationId xmlns:a16="http://schemas.microsoft.com/office/drawing/2014/main" id="{2762577E-A4DD-9A42-87D0-421ADB815FE5}"/>
              </a:ext>
            </a:extLst>
          </p:cNvPr>
          <p:cNvSpPr/>
          <p:nvPr/>
        </p:nvSpPr>
        <p:spPr>
          <a:xfrm>
            <a:off x="1141412" y="174415"/>
            <a:ext cx="9659540" cy="85726"/>
          </a:xfrm>
          <a:prstGeom prst="star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24 Points 5">
            <a:extLst>
              <a:ext uri="{FF2B5EF4-FFF2-40B4-BE49-F238E27FC236}">
                <a16:creationId xmlns:a16="http://schemas.microsoft.com/office/drawing/2014/main" id="{7116630A-2035-A047-9187-7677F32A6D0F}"/>
              </a:ext>
            </a:extLst>
          </p:cNvPr>
          <p:cNvSpPr/>
          <p:nvPr/>
        </p:nvSpPr>
        <p:spPr>
          <a:xfrm>
            <a:off x="1264641" y="6593681"/>
            <a:ext cx="9659540" cy="85726"/>
          </a:xfrm>
          <a:prstGeom prst="star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26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F4F5-33A7-7241-8ADE-07639F1FE0A1}"/>
              </a:ext>
            </a:extLst>
          </p:cNvPr>
          <p:cNvSpPr>
            <a:spLocks noGrp="1"/>
          </p:cNvSpPr>
          <p:nvPr>
            <p:ph type="title"/>
          </p:nvPr>
        </p:nvSpPr>
        <p:spPr>
          <a:xfrm flipV="1">
            <a:off x="700882" y="9240838"/>
            <a:ext cx="9193212" cy="186530"/>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60112861-7465-E14F-A896-CAA8AEFC7ABC}"/>
              </a:ext>
            </a:extLst>
          </p:cNvPr>
          <p:cNvSpPr>
            <a:spLocks noGrp="1"/>
          </p:cNvSpPr>
          <p:nvPr>
            <p:ph idx="1"/>
          </p:nvPr>
        </p:nvSpPr>
        <p:spPr>
          <a:xfrm>
            <a:off x="1264641" y="356791"/>
            <a:ext cx="9905999" cy="3988593"/>
          </a:xfrm>
        </p:spPr>
        <p:txBody>
          <a:bodyPr>
            <a:noAutofit/>
          </a:bodyPr>
          <a:lstStyle/>
          <a:p>
            <a:r>
              <a:rPr lang="en-US" sz="1800">
                <a:effectLst/>
                <a:latin typeface="Agency FB" panose="02000000000000000000" pitchFamily="2" charset="0"/>
                <a:ea typeface="Agency FB" panose="02000000000000000000" pitchFamily="2" charset="0"/>
              </a:rPr>
              <a:t>Update teacher</a:t>
            </a:r>
          </a:p>
          <a:p>
            <a:r>
              <a:rPr lang="en-US" sz="1800">
                <a:effectLst/>
                <a:latin typeface="Agency FB" panose="02000000000000000000" pitchFamily="2" charset="0"/>
                <a:ea typeface="Agency FB" panose="02000000000000000000" pitchFamily="2" charset="0"/>
              </a:rPr>
              <a:t>Insert student</a:t>
            </a:r>
          </a:p>
          <a:p>
            <a:r>
              <a:rPr lang="en-US" sz="1800">
                <a:effectLst/>
                <a:latin typeface="Agency FB" panose="02000000000000000000" pitchFamily="2" charset="0"/>
                <a:ea typeface="Agency FB" panose="02000000000000000000" pitchFamily="2" charset="0"/>
              </a:rPr>
              <a:t>Update student</a:t>
            </a:r>
          </a:p>
          <a:p>
            <a:r>
              <a:rPr lang="en-US" sz="1800">
                <a:effectLst/>
                <a:latin typeface="Agency FB" panose="02000000000000000000" pitchFamily="2" charset="0"/>
                <a:ea typeface="Agency FB" panose="02000000000000000000" pitchFamily="2" charset="0"/>
              </a:rPr>
              <a:t>Send individual file to the person (sms system). </a:t>
            </a:r>
          </a:p>
          <a:p>
            <a:r>
              <a:rPr lang="en-US" sz="1800">
                <a:effectLst/>
                <a:latin typeface="Agency FB" panose="02000000000000000000" pitchFamily="2" charset="0"/>
                <a:ea typeface="Agency FB" panose="02000000000000000000" pitchFamily="2" charset="0"/>
              </a:rPr>
              <a:t>Inbox</a:t>
            </a:r>
          </a:p>
          <a:p>
            <a:r>
              <a:rPr lang="en-US" sz="1800">
                <a:effectLst/>
                <a:latin typeface="Agency FB" panose="02000000000000000000" pitchFamily="2" charset="0"/>
                <a:ea typeface="Agency FB" panose="02000000000000000000" pitchFamily="2" charset="0"/>
              </a:rPr>
              <a:t>Sent</a:t>
            </a:r>
          </a:p>
          <a:p>
            <a:r>
              <a:rPr lang="en-US" sz="1800">
                <a:effectLst/>
                <a:latin typeface="Agency FB" panose="02000000000000000000" pitchFamily="2" charset="0"/>
                <a:ea typeface="Agency FB" panose="02000000000000000000" pitchFamily="2" charset="0"/>
              </a:rPr>
              <a:t>Trash</a:t>
            </a:r>
          </a:p>
          <a:p>
            <a:r>
              <a:rPr lang="en-US" sz="1800">
                <a:effectLst/>
                <a:latin typeface="Agency FB" panose="02000000000000000000" pitchFamily="2" charset="0"/>
                <a:ea typeface="Agency FB" panose="02000000000000000000" pitchFamily="2" charset="0"/>
              </a:rPr>
              <a:t>Compose</a:t>
            </a:r>
          </a:p>
          <a:p>
            <a:r>
              <a:rPr lang="en-US" sz="1800">
                <a:effectLst/>
                <a:latin typeface="Agency FB" panose="02000000000000000000" pitchFamily="2" charset="0"/>
                <a:ea typeface="Agency FB" panose="02000000000000000000" pitchFamily="2" charset="0"/>
              </a:rPr>
              <a:t>Delete file that uploaded by anyone</a:t>
            </a:r>
          </a:p>
          <a:p>
            <a:r>
              <a:rPr lang="en-US" sz="1800">
                <a:effectLst/>
                <a:latin typeface="Agency FB" panose="02000000000000000000" pitchFamily="2" charset="0"/>
                <a:ea typeface="Agency FB" panose="02000000000000000000" pitchFamily="2" charset="0"/>
              </a:rPr>
              <a:t>Delete student</a:t>
            </a:r>
          </a:p>
          <a:p>
            <a:r>
              <a:rPr lang="en-US" sz="1800">
                <a:effectLst/>
                <a:latin typeface="Agency FB" panose="02000000000000000000" pitchFamily="2" charset="0"/>
                <a:ea typeface="Agency FB" panose="02000000000000000000" pitchFamily="2" charset="0"/>
              </a:rPr>
              <a:t>Delete teacher</a:t>
            </a:r>
          </a:p>
          <a:p>
            <a:r>
              <a:rPr lang="en-US" sz="1800">
                <a:effectLst/>
                <a:latin typeface="Agency FB" panose="02000000000000000000" pitchFamily="2" charset="0"/>
                <a:ea typeface="Agency FB" panose="02000000000000000000" pitchFamily="2" charset="0"/>
              </a:rPr>
              <a:t>Update profile </a:t>
            </a:r>
          </a:p>
          <a:p>
            <a:r>
              <a:rPr lang="en-US" sz="1800">
                <a:effectLst/>
                <a:latin typeface="Agency FB" panose="02000000000000000000" pitchFamily="2" charset="0"/>
                <a:ea typeface="Agency FB" panose="02000000000000000000" pitchFamily="2" charset="0"/>
              </a:rPr>
              <a:t>Search based on blood group. </a:t>
            </a:r>
          </a:p>
          <a:p>
            <a:endParaRPr lang="en-US" sz="1800"/>
          </a:p>
        </p:txBody>
      </p:sp>
      <p:sp>
        <p:nvSpPr>
          <p:cNvPr id="4" name="Star: 24 Points 3">
            <a:extLst>
              <a:ext uri="{FF2B5EF4-FFF2-40B4-BE49-F238E27FC236}">
                <a16:creationId xmlns:a16="http://schemas.microsoft.com/office/drawing/2014/main" id="{2762577E-A4DD-9A42-87D0-421ADB815FE5}"/>
              </a:ext>
            </a:extLst>
          </p:cNvPr>
          <p:cNvSpPr/>
          <p:nvPr/>
        </p:nvSpPr>
        <p:spPr>
          <a:xfrm>
            <a:off x="1141412" y="174415"/>
            <a:ext cx="9659540" cy="85726"/>
          </a:xfrm>
          <a:prstGeom prst="star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24 Points 5">
            <a:extLst>
              <a:ext uri="{FF2B5EF4-FFF2-40B4-BE49-F238E27FC236}">
                <a16:creationId xmlns:a16="http://schemas.microsoft.com/office/drawing/2014/main" id="{7116630A-2035-A047-9187-7677F32A6D0F}"/>
              </a:ext>
            </a:extLst>
          </p:cNvPr>
          <p:cNvSpPr/>
          <p:nvPr/>
        </p:nvSpPr>
        <p:spPr>
          <a:xfrm>
            <a:off x="1264641" y="6593681"/>
            <a:ext cx="9659540" cy="85726"/>
          </a:xfrm>
          <a:prstGeom prst="star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82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F4F5-33A7-7241-8ADE-07639F1FE0A1}"/>
              </a:ext>
            </a:extLst>
          </p:cNvPr>
          <p:cNvSpPr>
            <a:spLocks noGrp="1"/>
          </p:cNvSpPr>
          <p:nvPr>
            <p:ph type="title"/>
          </p:nvPr>
        </p:nvSpPr>
        <p:spPr/>
        <p:txBody>
          <a:bodyPr/>
          <a:lstStyle/>
          <a:p>
            <a:r>
              <a:rPr lang="en-US"/>
              <a:t>Teacher </a:t>
            </a:r>
          </a:p>
        </p:txBody>
      </p:sp>
      <p:sp>
        <p:nvSpPr>
          <p:cNvPr id="3" name="Content Placeholder 2">
            <a:extLst>
              <a:ext uri="{FF2B5EF4-FFF2-40B4-BE49-F238E27FC236}">
                <a16:creationId xmlns:a16="http://schemas.microsoft.com/office/drawing/2014/main" id="{60112861-7465-E14F-A896-CAA8AEFC7ABC}"/>
              </a:ext>
            </a:extLst>
          </p:cNvPr>
          <p:cNvSpPr>
            <a:spLocks noGrp="1"/>
          </p:cNvSpPr>
          <p:nvPr>
            <p:ph idx="1"/>
          </p:nvPr>
        </p:nvSpPr>
        <p:spPr/>
        <p:txBody>
          <a:bodyPr>
            <a:normAutofit fontScale="85000" lnSpcReduction="20000"/>
          </a:bodyPr>
          <a:lstStyle/>
          <a:p>
            <a:r>
              <a:rPr lang="en-US"/>
              <a:t>View file uploaded by admin for particular department teacher or all teachers</a:t>
            </a:r>
          </a:p>
          <a:p>
            <a:r>
              <a:rPr lang="en-US"/>
              <a:t>Send file to the class, teacher or admin </a:t>
            </a:r>
          </a:p>
          <a:p>
            <a:r>
              <a:rPr lang="en-US"/>
              <a:t>Delete the file that uploaded by that teacher</a:t>
            </a:r>
          </a:p>
          <a:p>
            <a:r>
              <a:rPr lang="en-US"/>
              <a:t>Insert student </a:t>
            </a:r>
          </a:p>
          <a:p>
            <a:r>
              <a:rPr lang="en-US"/>
              <a:t>Update student</a:t>
            </a:r>
          </a:p>
          <a:p>
            <a:r>
              <a:rPr lang="en-US"/>
              <a:t>Delete students </a:t>
            </a:r>
          </a:p>
          <a:p>
            <a:r>
              <a:rPr lang="en-US"/>
              <a:t>Update profile</a:t>
            </a:r>
          </a:p>
          <a:p>
            <a:r>
              <a:rPr lang="en-US"/>
              <a:t>Send file or sms for anyone</a:t>
            </a:r>
          </a:p>
          <a:p>
            <a:endParaRPr lang="en-US"/>
          </a:p>
          <a:p>
            <a:endParaRPr lang="en-US"/>
          </a:p>
          <a:p>
            <a:endParaRPr lang="en-US"/>
          </a:p>
          <a:p>
            <a:endParaRPr lang="en-US"/>
          </a:p>
        </p:txBody>
      </p:sp>
      <p:sp>
        <p:nvSpPr>
          <p:cNvPr id="4" name="Star: 24 Points 3">
            <a:extLst>
              <a:ext uri="{FF2B5EF4-FFF2-40B4-BE49-F238E27FC236}">
                <a16:creationId xmlns:a16="http://schemas.microsoft.com/office/drawing/2014/main" id="{2762577E-A4DD-9A42-87D0-421ADB815FE5}"/>
              </a:ext>
            </a:extLst>
          </p:cNvPr>
          <p:cNvSpPr/>
          <p:nvPr/>
        </p:nvSpPr>
        <p:spPr>
          <a:xfrm>
            <a:off x="1141412" y="174415"/>
            <a:ext cx="9659540" cy="85726"/>
          </a:xfrm>
          <a:prstGeom prst="star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24 Points 5">
            <a:extLst>
              <a:ext uri="{FF2B5EF4-FFF2-40B4-BE49-F238E27FC236}">
                <a16:creationId xmlns:a16="http://schemas.microsoft.com/office/drawing/2014/main" id="{7116630A-2035-A047-9187-7677F32A6D0F}"/>
              </a:ext>
            </a:extLst>
          </p:cNvPr>
          <p:cNvSpPr/>
          <p:nvPr/>
        </p:nvSpPr>
        <p:spPr>
          <a:xfrm>
            <a:off x="1264641" y="6593681"/>
            <a:ext cx="9659540" cy="85726"/>
          </a:xfrm>
          <a:prstGeom prst="star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62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C195-2292-C74A-8666-701F58B5DE1D}"/>
              </a:ext>
            </a:extLst>
          </p:cNvPr>
          <p:cNvSpPr>
            <a:spLocks noGrp="1"/>
          </p:cNvSpPr>
          <p:nvPr>
            <p:ph type="title"/>
          </p:nvPr>
        </p:nvSpPr>
        <p:spPr/>
        <p:txBody>
          <a:bodyPr/>
          <a:lstStyle/>
          <a:p>
            <a:r>
              <a:rPr lang="en-US"/>
              <a:t>Student</a:t>
            </a:r>
          </a:p>
        </p:txBody>
      </p:sp>
      <p:sp>
        <p:nvSpPr>
          <p:cNvPr id="3" name="Content Placeholder 2">
            <a:extLst>
              <a:ext uri="{FF2B5EF4-FFF2-40B4-BE49-F238E27FC236}">
                <a16:creationId xmlns:a16="http://schemas.microsoft.com/office/drawing/2014/main" id="{64E5FC7B-9FFC-574E-A864-223F28E2729A}"/>
              </a:ext>
            </a:extLst>
          </p:cNvPr>
          <p:cNvSpPr>
            <a:spLocks noGrp="1"/>
          </p:cNvSpPr>
          <p:nvPr>
            <p:ph idx="1"/>
          </p:nvPr>
        </p:nvSpPr>
        <p:spPr/>
        <p:txBody>
          <a:bodyPr/>
          <a:lstStyle/>
          <a:p>
            <a:r>
              <a:rPr lang="en-US"/>
              <a:t>Update profile</a:t>
            </a:r>
          </a:p>
          <a:p>
            <a:r>
              <a:rPr lang="en-US"/>
              <a:t>View files uploaded by teacher r or admin </a:t>
            </a:r>
          </a:p>
          <a:p>
            <a:r>
              <a:rPr lang="en-US"/>
              <a:t>Send individual file or message to anyone </a:t>
            </a:r>
          </a:p>
          <a:p>
            <a:endParaRPr lang="en-US"/>
          </a:p>
        </p:txBody>
      </p:sp>
    </p:spTree>
    <p:extLst>
      <p:ext uri="{BB962C8B-B14F-4D97-AF65-F5344CB8AC3E}">
        <p14:creationId xmlns:p14="http://schemas.microsoft.com/office/powerpoint/2010/main" val="315283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46CD-E744-0749-80C8-1B10E8F2F38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BBA1C0C-DE49-DD4B-825E-53F6BA722CA7}"/>
              </a:ext>
            </a:extLst>
          </p:cNvPr>
          <p:cNvPicPr>
            <a:picLocks noGrp="1" noChangeAspect="1"/>
          </p:cNvPicPr>
          <p:nvPr>
            <p:ph idx="1"/>
          </p:nvPr>
        </p:nvPicPr>
        <p:blipFill>
          <a:blip r:embed="rId2"/>
          <a:stretch>
            <a:fillRect/>
          </a:stretch>
        </p:blipFill>
        <p:spPr>
          <a:xfrm>
            <a:off x="1404565" y="0"/>
            <a:ext cx="9379694" cy="6858000"/>
          </a:xfrm>
          <a:prstGeom prst="rect">
            <a:avLst/>
          </a:prstGeom>
        </p:spPr>
      </p:pic>
    </p:spTree>
    <p:extLst>
      <p:ext uri="{BB962C8B-B14F-4D97-AF65-F5344CB8AC3E}">
        <p14:creationId xmlns:p14="http://schemas.microsoft.com/office/powerpoint/2010/main" val="103760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C382-7F43-A643-B041-B63AF9E9A34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35E10DE-2976-7E47-8337-9C8148398FB0}"/>
              </a:ext>
            </a:extLst>
          </p:cNvPr>
          <p:cNvPicPr>
            <a:picLocks noGrp="1" noChangeAspect="1"/>
          </p:cNvPicPr>
          <p:nvPr>
            <p:ph idx="1"/>
          </p:nvPr>
        </p:nvPicPr>
        <p:blipFill>
          <a:blip r:embed="rId2"/>
          <a:stretch>
            <a:fillRect/>
          </a:stretch>
        </p:blipFill>
        <p:spPr>
          <a:xfrm>
            <a:off x="404814" y="0"/>
            <a:ext cx="10929936" cy="6858000"/>
          </a:xfrm>
          <a:prstGeom prst="rect">
            <a:avLst/>
          </a:prstGeom>
        </p:spPr>
      </p:pic>
    </p:spTree>
    <p:extLst>
      <p:ext uri="{BB962C8B-B14F-4D97-AF65-F5344CB8AC3E}">
        <p14:creationId xmlns:p14="http://schemas.microsoft.com/office/powerpoint/2010/main" val="346390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E1F4-5BB8-AB46-8EEE-064F6FCF59E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C8B6094-5DE7-B642-8ED8-DFEEEE6C4CA5}"/>
              </a:ext>
            </a:extLst>
          </p:cNvPr>
          <p:cNvPicPr>
            <a:picLocks noGrp="1" noChangeAspect="1"/>
          </p:cNvPicPr>
          <p:nvPr>
            <p:ph idx="1"/>
          </p:nvPr>
        </p:nvPicPr>
        <p:blipFill>
          <a:blip r:embed="rId2"/>
          <a:stretch>
            <a:fillRect/>
          </a:stretch>
        </p:blipFill>
        <p:spPr>
          <a:xfrm>
            <a:off x="444896" y="0"/>
            <a:ext cx="11299031" cy="6858000"/>
          </a:xfrm>
          <a:prstGeom prst="rect">
            <a:avLst/>
          </a:prstGeom>
        </p:spPr>
      </p:pic>
    </p:spTree>
    <p:extLst>
      <p:ext uri="{BB962C8B-B14F-4D97-AF65-F5344CB8AC3E}">
        <p14:creationId xmlns:p14="http://schemas.microsoft.com/office/powerpoint/2010/main" val="2508359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WELCOME </vt:lpstr>
      <vt:lpstr>INTRODUCTION</vt:lpstr>
      <vt:lpstr>Admin</vt:lpstr>
      <vt:lpstr>PowerPoint Presentation</vt:lpstr>
      <vt:lpstr>Teacher </vt:lpstr>
      <vt:lpstr>Student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Group memebers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dc:title>
  <dc:creator>Unknown User</dc:creator>
  <cp:lastModifiedBy>rafhath dana</cp:lastModifiedBy>
  <cp:revision>3</cp:revision>
  <dcterms:created xsi:type="dcterms:W3CDTF">2019-10-13T11:11:03Z</dcterms:created>
  <dcterms:modified xsi:type="dcterms:W3CDTF">2019-11-21T08:01:00Z</dcterms:modified>
</cp:coreProperties>
</file>