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871425/how-to-install-lex-and-yacc-in-ubunt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456011/how-to-compile-lex-yacc-files-on-window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IN" dirty="0" err="1"/>
              <a:t>Lex</a:t>
            </a:r>
            <a:r>
              <a:rPr lang="en-IN" dirty="0"/>
              <a:t> &amp; </a:t>
            </a:r>
            <a:r>
              <a:rPr lang="en-IN" dirty="0" err="1"/>
              <a:t>Yacc</a:t>
            </a:r>
            <a:r>
              <a:rPr lang="en-IN" dirty="0"/>
              <a:t>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Lex</a:t>
            </a:r>
            <a:r>
              <a:rPr lang="en-IN" dirty="0"/>
              <a:t> is good at pattern matching.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965259" cy="405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4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Examples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653381"/>
            <a:ext cx="56007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5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Lex</a:t>
            </a:r>
            <a:r>
              <a:rPr lang="en-IN" dirty="0"/>
              <a:t> Predefined Variables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15369"/>
            <a:ext cx="6096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7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 to output the matched </a:t>
            </a:r>
            <a:r>
              <a:rPr lang="en-US" dirty="0" smtClean="0"/>
              <a:t>uppercase string.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[A-Z]+ {ECHO;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("\n");}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.|\n ;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0" indent="0">
              <a:buNone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yywrap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marL="0" indent="0">
              <a:buNone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main(){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yylex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Input:</a:t>
            </a:r>
          </a:p>
          <a:p>
            <a:pPr marL="0" indent="0">
              <a:buNone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dfghgTHIjhgdhghgRGD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THI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RGD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Lex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program LEX programs and </a:t>
            </a:r>
            <a:r>
              <a:rPr lang="en-IN" dirty="0" err="1"/>
              <a:t>Y</a:t>
            </a:r>
            <a:r>
              <a:rPr lang="en-IN" dirty="0" err="1" smtClean="0"/>
              <a:t>acc</a:t>
            </a:r>
            <a:r>
              <a:rPr lang="en-IN" dirty="0" smtClean="0"/>
              <a:t> </a:t>
            </a:r>
            <a:r>
              <a:rPr lang="en-IN" dirty="0"/>
              <a:t>programs you need to install two </a:t>
            </a:r>
            <a:r>
              <a:rPr lang="en-IN" dirty="0" smtClean="0"/>
              <a:t>packages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1:Flex -to make the </a:t>
            </a:r>
            <a:r>
              <a:rPr lang="en-IN" dirty="0" err="1"/>
              <a:t>Lex</a:t>
            </a:r>
            <a:r>
              <a:rPr lang="en-IN" dirty="0"/>
              <a:t> program work</a:t>
            </a:r>
            <a:br>
              <a:rPr lang="en-IN" dirty="0"/>
            </a:br>
            <a:r>
              <a:rPr lang="en-IN" dirty="0"/>
              <a:t>2.Bison -to make the </a:t>
            </a:r>
            <a:r>
              <a:rPr lang="en-IN" dirty="0" err="1"/>
              <a:t>yacc</a:t>
            </a:r>
            <a:r>
              <a:rPr lang="en-IN" dirty="0"/>
              <a:t> programs work</a:t>
            </a:r>
          </a:p>
        </p:txBody>
      </p:sp>
    </p:spTree>
    <p:extLst>
      <p:ext uri="{BB962C8B-B14F-4D97-AF65-F5344CB8AC3E}">
        <p14:creationId xmlns:p14="http://schemas.microsoft.com/office/powerpoint/2010/main" val="42459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Lex</a:t>
            </a:r>
            <a:r>
              <a:rPr lang="en-US" dirty="0"/>
              <a:t>  and </a:t>
            </a:r>
            <a:r>
              <a:rPr lang="en-US" dirty="0" err="1"/>
              <a:t>Yacc</a:t>
            </a:r>
            <a:r>
              <a:rPr lang="en-US" dirty="0"/>
              <a:t> in </a:t>
            </a:r>
            <a:r>
              <a:rPr lang="en-US" dirty="0" err="1" smtClean="0"/>
              <a:t>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To </a:t>
            </a:r>
            <a:r>
              <a:rPr lang="en-IN" dirty="0" err="1"/>
              <a:t>install,Open</a:t>
            </a:r>
            <a:r>
              <a:rPr lang="en-IN" dirty="0"/>
              <a:t> terminal and do the following... </a:t>
            </a:r>
            <a:br>
              <a:rPr lang="en-IN" dirty="0"/>
            </a:br>
            <a:r>
              <a:rPr lang="en-IN" dirty="0"/>
              <a:t>1.To install Flex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sudo</a:t>
            </a:r>
            <a:r>
              <a:rPr lang="en-IN" dirty="0"/>
              <a:t> apt-get upgrade</a:t>
            </a:r>
            <a:br>
              <a:rPr lang="en-IN" dirty="0"/>
            </a:br>
            <a:r>
              <a:rPr lang="en-IN" dirty="0" err="1"/>
              <a:t>sudo</a:t>
            </a:r>
            <a:r>
              <a:rPr lang="en-IN" dirty="0"/>
              <a:t> apt-get install flex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2.To install </a:t>
            </a:r>
            <a:r>
              <a:rPr lang="en-IN" dirty="0" err="1"/>
              <a:t>Lex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sudo</a:t>
            </a:r>
            <a:r>
              <a:rPr lang="en-IN" dirty="0"/>
              <a:t> apt-get upgrade</a:t>
            </a:r>
            <a:br>
              <a:rPr lang="en-IN" dirty="0"/>
            </a:br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smtClean="0"/>
              <a:t>bison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https://stackoverflow.com/questions/3871425/how-to-install-lex-and-yacc-in-ubuntu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5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Lex</a:t>
            </a:r>
            <a:r>
              <a:rPr lang="en-US" dirty="0" smtClean="0"/>
              <a:t>  and </a:t>
            </a:r>
            <a:r>
              <a:rPr lang="en-US" dirty="0" err="1"/>
              <a:t>Y</a:t>
            </a:r>
            <a:r>
              <a:rPr lang="en-US" dirty="0" err="1" smtClean="0"/>
              <a:t>acc</a:t>
            </a:r>
            <a:r>
              <a:rPr lang="en-US" dirty="0" smtClean="0"/>
              <a:t> in windows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362200"/>
            <a:ext cx="5343414" cy="290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>
                <a:hlinkClick r:id="rId3"/>
              </a:rPr>
              <a:t>stackoverflow.com/questions/5456011/how-to-compile-lex-yacc-files-on-windows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Lex</a:t>
            </a:r>
            <a:r>
              <a:rPr lang="en-IN" dirty="0"/>
              <a:t> is a program that generates lexical </a:t>
            </a:r>
            <a:r>
              <a:rPr lang="en-IN" dirty="0" err="1"/>
              <a:t>analyzer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lexical </a:t>
            </a:r>
            <a:r>
              <a:rPr lang="en-IN" dirty="0" err="1"/>
              <a:t>analyzer</a:t>
            </a:r>
            <a:r>
              <a:rPr lang="en-IN" dirty="0"/>
              <a:t> is a program that transforms an input stream into a sequence of tokens.</a:t>
            </a:r>
          </a:p>
          <a:p>
            <a:r>
              <a:rPr lang="en-IN" dirty="0"/>
              <a:t>It reads the input stream and produces the source code as output through implementing the lexical </a:t>
            </a:r>
            <a:r>
              <a:rPr lang="en-IN" dirty="0" err="1"/>
              <a:t>analyzer</a:t>
            </a:r>
            <a:r>
              <a:rPr lang="en-IN" dirty="0"/>
              <a:t> in the C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6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function of </a:t>
            </a:r>
            <a:r>
              <a:rPr lang="en-IN" dirty="0" err="1"/>
              <a:t>Lex</a:t>
            </a:r>
            <a:r>
              <a:rPr lang="en-IN" dirty="0"/>
              <a:t> is as follows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Lex</a:t>
            </a:r>
            <a:r>
              <a:rPr lang="en-IN" dirty="0" smtClean="0"/>
              <a:t> source program </a:t>
            </a:r>
            <a:r>
              <a:rPr lang="en-IN" dirty="0" err="1" smtClean="0"/>
              <a:t>lex.l</a:t>
            </a:r>
            <a:r>
              <a:rPr lang="en-IN" dirty="0" smtClean="0"/>
              <a:t> is written in </a:t>
            </a:r>
            <a:r>
              <a:rPr lang="en-IN" dirty="0"/>
              <a:t>the </a:t>
            </a:r>
            <a:r>
              <a:rPr lang="en-IN" dirty="0" err="1"/>
              <a:t>Lex</a:t>
            </a:r>
            <a:r>
              <a:rPr lang="en-IN" dirty="0"/>
              <a:t> language. 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 err="1"/>
              <a:t>Lex</a:t>
            </a:r>
            <a:r>
              <a:rPr lang="en-IN" dirty="0"/>
              <a:t> compiler runs the </a:t>
            </a:r>
            <a:r>
              <a:rPr lang="en-IN" dirty="0" err="1" smtClean="0"/>
              <a:t>lex.l</a:t>
            </a:r>
            <a:r>
              <a:rPr lang="en-IN" dirty="0" smtClean="0"/>
              <a:t> </a:t>
            </a:r>
            <a:r>
              <a:rPr lang="en-IN" dirty="0"/>
              <a:t>program and produces a C program </a:t>
            </a:r>
            <a:r>
              <a:rPr lang="en-IN" dirty="0" err="1"/>
              <a:t>lex.yy.c</a:t>
            </a:r>
            <a:r>
              <a:rPr lang="en-IN" dirty="0"/>
              <a:t>.</a:t>
            </a:r>
          </a:p>
          <a:p>
            <a:r>
              <a:rPr lang="en-IN" dirty="0"/>
              <a:t>Finally C compiler runs the </a:t>
            </a:r>
            <a:r>
              <a:rPr lang="en-IN" dirty="0" err="1"/>
              <a:t>lex.yy.c</a:t>
            </a:r>
            <a:r>
              <a:rPr lang="en-IN" dirty="0"/>
              <a:t> program and produces an object program </a:t>
            </a:r>
            <a:r>
              <a:rPr lang="en-IN" dirty="0" err="1"/>
              <a:t>a.out</a:t>
            </a:r>
            <a:r>
              <a:rPr lang="en-IN" dirty="0"/>
              <a:t>.</a:t>
            </a:r>
          </a:p>
          <a:p>
            <a:r>
              <a:rPr lang="en-IN" dirty="0" err="1"/>
              <a:t>a.out</a:t>
            </a:r>
            <a:r>
              <a:rPr lang="en-IN" dirty="0"/>
              <a:t> is lexical </a:t>
            </a:r>
            <a:r>
              <a:rPr lang="en-IN" dirty="0" err="1"/>
              <a:t>analyzer</a:t>
            </a:r>
            <a:r>
              <a:rPr lang="en-IN" dirty="0"/>
              <a:t> that transforms an input stream into a sequence of tokens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22" y="2667000"/>
            <a:ext cx="5232078" cy="249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9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Lex</a:t>
            </a:r>
            <a:r>
              <a:rPr lang="en-IN" dirty="0"/>
              <a:t> file </a:t>
            </a:r>
            <a:r>
              <a:rPr lang="en-IN" dirty="0" smtClean="0"/>
              <a:t>format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Lex</a:t>
            </a:r>
            <a:r>
              <a:rPr lang="en-IN" dirty="0"/>
              <a:t> program is separated into three sections by %% delimiters. The </a:t>
            </a:r>
            <a:r>
              <a:rPr lang="en-IN" dirty="0" smtClean="0"/>
              <a:t>format </a:t>
            </a:r>
            <a:r>
              <a:rPr lang="en-IN" dirty="0"/>
              <a:t>of </a:t>
            </a:r>
            <a:r>
              <a:rPr lang="en-IN" dirty="0" err="1"/>
              <a:t>Lex</a:t>
            </a:r>
            <a:r>
              <a:rPr lang="en-IN" dirty="0"/>
              <a:t> source is as follows: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90" y="3276600"/>
            <a:ext cx="346065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7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Definition </a:t>
            </a:r>
            <a:r>
              <a:rPr lang="en-IN" b="1" dirty="0"/>
              <a:t>Section: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Definitions Section contains </a:t>
            </a:r>
            <a:r>
              <a:rPr lang="en-IN" dirty="0" smtClean="0"/>
              <a:t>definitions </a:t>
            </a:r>
            <a:r>
              <a:rPr lang="en-IN" dirty="0"/>
              <a:t>and included code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definition section, text is enclosed in </a:t>
            </a:r>
            <a:r>
              <a:rPr lang="en-IN" b="1" dirty="0"/>
              <a:t>“%{ %}”</a:t>
            </a:r>
            <a:r>
              <a:rPr lang="en-IN" dirty="0"/>
              <a:t> brackets. Anything written in this brackets is copied directly to the file </a:t>
            </a:r>
            <a:r>
              <a:rPr lang="en-IN" b="1" dirty="0" err="1"/>
              <a:t>lex.yy.c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29943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0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 Section: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Definitions </a:t>
            </a:r>
            <a:r>
              <a:rPr lang="en-IN" dirty="0"/>
              <a:t>are like macros and have the following form: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name </a:t>
            </a:r>
            <a:r>
              <a:rPr lang="en-IN" dirty="0"/>
              <a:t>translation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digit   [</a:t>
            </a:r>
            <a:r>
              <a:rPr lang="en-IN" dirty="0"/>
              <a:t>0-9]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number </a:t>
            </a:r>
            <a:r>
              <a:rPr lang="en-IN" dirty="0"/>
              <a:t>{digit} {digit}* </a:t>
            </a:r>
            <a:endParaRPr lang="en-IN" dirty="0" smtClean="0"/>
          </a:p>
          <a:p>
            <a:r>
              <a:rPr lang="en-IN" dirty="0" smtClean="0"/>
              <a:t>Included </a:t>
            </a:r>
            <a:r>
              <a:rPr lang="en-IN" dirty="0"/>
              <a:t>code is all code included between </a:t>
            </a:r>
            <a:r>
              <a:rPr lang="en-IN" dirty="0" smtClean="0"/>
              <a:t>%{ </a:t>
            </a:r>
            <a:r>
              <a:rPr lang="en-IN" dirty="0"/>
              <a:t>and %}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%{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float </a:t>
            </a:r>
            <a:r>
              <a:rPr lang="en-IN" dirty="0"/>
              <a:t>number; </a:t>
            </a:r>
            <a:r>
              <a:rPr lang="en-IN" dirty="0" err="1"/>
              <a:t>int</a:t>
            </a:r>
            <a:r>
              <a:rPr lang="en-IN" dirty="0"/>
              <a:t> count=0;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%}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8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Rules </a:t>
            </a:r>
            <a:r>
              <a:rPr lang="en-IN" b="1" dirty="0"/>
              <a:t>Section: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rules section contains a series of rules in the form: </a:t>
            </a:r>
            <a:r>
              <a:rPr lang="en-IN" i="1" dirty="0"/>
              <a:t>pattern action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pattern </a:t>
            </a:r>
            <a:r>
              <a:rPr lang="en-IN" dirty="0"/>
              <a:t>must be unintended and action begin on the same line in {} brackets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Actions are usually C-code </a:t>
            </a:r>
            <a:r>
              <a:rPr lang="en-IN" dirty="0"/>
              <a:t>lines </a:t>
            </a:r>
            <a:r>
              <a:rPr lang="en-IN" dirty="0" smtClean="0"/>
              <a:t>that are </a:t>
            </a:r>
            <a:r>
              <a:rPr lang="en-IN" dirty="0"/>
              <a:t>copied verbatim to the </a:t>
            </a:r>
            <a:r>
              <a:rPr lang="en-IN" dirty="0" err="1"/>
              <a:t>the</a:t>
            </a:r>
            <a:r>
              <a:rPr lang="en-IN" dirty="0"/>
              <a:t> generated C-file</a:t>
            </a:r>
            <a:r>
              <a:rPr lang="en-IN" dirty="0" smtClean="0"/>
              <a:t> </a:t>
            </a:r>
          </a:p>
          <a:p>
            <a:r>
              <a:rPr lang="en-IN" dirty="0" smtClean="0"/>
              <a:t>The </a:t>
            </a:r>
            <a:r>
              <a:rPr lang="en-IN" dirty="0"/>
              <a:t>rule section is enclosed in </a:t>
            </a:r>
            <a:r>
              <a:rPr lang="en-IN" b="1" dirty="0" smtClean="0"/>
              <a:t>“%%  </a:t>
            </a:r>
            <a:r>
              <a:rPr lang="en-IN" b="1" dirty="0"/>
              <a:t>%%”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05400"/>
            <a:ext cx="2971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5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Code </a:t>
            </a:r>
            <a:r>
              <a:rPr lang="en-IN" b="1" dirty="0" smtClean="0"/>
              <a:t>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This </a:t>
            </a:r>
            <a:r>
              <a:rPr lang="en-IN" dirty="0"/>
              <a:t>section contain C statements and additional functions. </a:t>
            </a:r>
            <a:endParaRPr lang="en-IN" dirty="0" smtClean="0"/>
          </a:p>
          <a:p>
            <a:pPr fontAlgn="base"/>
            <a:r>
              <a:rPr lang="en-IN" dirty="0" smtClean="0"/>
              <a:t>We </a:t>
            </a:r>
            <a:r>
              <a:rPr lang="en-IN" dirty="0"/>
              <a:t>can also compile these functions separately and load with the lexical </a:t>
            </a:r>
            <a:r>
              <a:rPr lang="en-IN" dirty="0" err="1"/>
              <a:t>analyzer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0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run the program: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IN" dirty="0" smtClean="0"/>
              <a:t>To </a:t>
            </a:r>
            <a:r>
              <a:rPr lang="en-IN" dirty="0"/>
              <a:t>run the program, it should be first saved with the extension </a:t>
            </a:r>
            <a:r>
              <a:rPr lang="en-IN" b="1" dirty="0"/>
              <a:t>.l </a:t>
            </a:r>
            <a:r>
              <a:rPr lang="en-IN" b="1" dirty="0" smtClean="0"/>
              <a:t>.</a:t>
            </a:r>
          </a:p>
          <a:p>
            <a:pPr marL="0" indent="0" fontAlgn="base">
              <a:buNone/>
            </a:pPr>
            <a:r>
              <a:rPr lang="en-IN" dirty="0" smtClean="0"/>
              <a:t>Run </a:t>
            </a:r>
            <a:r>
              <a:rPr lang="en-IN" dirty="0"/>
              <a:t>the below commands on terminal in order to run the program file.</a:t>
            </a:r>
            <a:br>
              <a:rPr lang="en-IN" dirty="0"/>
            </a:br>
            <a:r>
              <a:rPr lang="en-IN" b="1" dirty="0"/>
              <a:t>Step 1:</a:t>
            </a:r>
            <a:r>
              <a:rPr lang="en-IN" dirty="0"/>
              <a:t> </a:t>
            </a:r>
            <a:r>
              <a:rPr lang="en-IN" dirty="0" smtClean="0"/>
              <a:t>flex </a:t>
            </a:r>
            <a:r>
              <a:rPr lang="en-IN" dirty="0" err="1"/>
              <a:t>filename.l</a:t>
            </a:r>
            <a:r>
              <a:rPr lang="en-IN" dirty="0"/>
              <a:t> or </a:t>
            </a:r>
            <a:r>
              <a:rPr lang="en-IN" dirty="0" err="1"/>
              <a:t>lex</a:t>
            </a:r>
            <a:r>
              <a:rPr lang="en-IN" dirty="0"/>
              <a:t> </a:t>
            </a:r>
            <a:r>
              <a:rPr lang="en-IN" dirty="0" err="1"/>
              <a:t>filename.lex</a:t>
            </a:r>
            <a:r>
              <a:rPr lang="en-IN" dirty="0"/>
              <a:t> depending on the extension file is saved with</a:t>
            </a:r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 </a:t>
            </a:r>
            <a:r>
              <a:rPr lang="en-IN" dirty="0" err="1"/>
              <a:t>gcc</a:t>
            </a:r>
            <a:r>
              <a:rPr lang="en-IN" dirty="0"/>
              <a:t> </a:t>
            </a:r>
            <a:r>
              <a:rPr lang="en-IN" dirty="0" err="1"/>
              <a:t>lex.yy.c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Step 3:</a:t>
            </a:r>
            <a:r>
              <a:rPr lang="en-IN" dirty="0"/>
              <a:t> ./</a:t>
            </a:r>
            <a:r>
              <a:rPr lang="en-IN" dirty="0" err="1" smtClean="0"/>
              <a:t>a.out</a:t>
            </a:r>
            <a:r>
              <a:rPr lang="en-IN" dirty="0" smtClean="0"/>
              <a:t>      { for windows a.exe}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 Provide the input to program in case it is required</a:t>
            </a:r>
          </a:p>
          <a:p>
            <a:pPr fontAlgn="base"/>
            <a:r>
              <a:rPr lang="en-IN" b="1" dirty="0"/>
              <a:t>Note:</a:t>
            </a:r>
            <a:r>
              <a:rPr lang="en-IN" dirty="0"/>
              <a:t> Press </a:t>
            </a:r>
            <a:r>
              <a:rPr lang="en-IN" b="1" dirty="0" err="1" smtClean="0"/>
              <a:t>Ctrl+c</a:t>
            </a:r>
            <a:r>
              <a:rPr lang="en-IN" dirty="0"/>
              <a:t> or use some </a:t>
            </a:r>
            <a:r>
              <a:rPr lang="en-IN" b="1" dirty="0"/>
              <a:t>rule</a:t>
            </a:r>
            <a:r>
              <a:rPr lang="en-IN" dirty="0"/>
              <a:t> to stop taking inputs from the </a:t>
            </a:r>
            <a:r>
              <a:rPr lang="en-IN" dirty="0" smtClean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314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Lex &amp; Yacc tools</vt:lpstr>
      <vt:lpstr>Lex</vt:lpstr>
      <vt:lpstr>The function of Lex is as follows:</vt:lpstr>
      <vt:lpstr>Lex file format</vt:lpstr>
      <vt:lpstr>Definition Section: </vt:lpstr>
      <vt:lpstr>Definition Section:</vt:lpstr>
      <vt:lpstr>Rules Section: </vt:lpstr>
      <vt:lpstr>User Code Section</vt:lpstr>
      <vt:lpstr>How to run the program:</vt:lpstr>
      <vt:lpstr>Lex is good at pattern matching.</vt:lpstr>
      <vt:lpstr>Pattern matching Examples</vt:lpstr>
      <vt:lpstr>Lex Predefined Variables</vt:lpstr>
      <vt:lpstr>Sample Program</vt:lpstr>
      <vt:lpstr>Programming Lex</vt:lpstr>
      <vt:lpstr>Installing Lex  and Yacc in linux</vt:lpstr>
      <vt:lpstr>Installing Lex  and Yacc in windows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21</cp:revision>
  <dcterms:created xsi:type="dcterms:W3CDTF">2006-08-16T00:00:00Z</dcterms:created>
  <dcterms:modified xsi:type="dcterms:W3CDTF">2020-11-05T04:08:19Z</dcterms:modified>
</cp:coreProperties>
</file>