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9" r:id="rId1"/>
  </p:sldMasterIdLst>
  <p:notesMasterIdLst>
    <p:notesMasterId r:id="rId9"/>
  </p:notesMasterIdLst>
  <p:sldIdLst>
    <p:sldId id="256" r:id="rId2"/>
    <p:sldId id="299" r:id="rId3"/>
    <p:sldId id="300" r:id="rId4"/>
    <p:sldId id="301" r:id="rId5"/>
    <p:sldId id="302" r:id="rId6"/>
    <p:sldId id="303" r:id="rId7"/>
    <p:sldId id="304" r:id="rId8"/>
  </p:sldIdLst>
  <p:sldSz cx="9144000" cy="5143500" type="screen16x9"/>
  <p:notesSz cx="6858000" cy="9144000"/>
  <p:embeddedFontLst>
    <p:embeddedFont>
      <p:font typeface="Catamaran" panose="020B0604020202020204" charset="0"/>
      <p:regular r:id="rId10"/>
      <p:bold r:id="rId11"/>
    </p:embeddedFont>
    <p:embeddedFont>
      <p:font typeface="Fjalla One" panose="02000506040000020004" pitchFamily="2" charset="0"/>
      <p:regular r:id="rId12"/>
    </p:embeddedFont>
    <p:embeddedFont>
      <p:font typeface="Poppins" panose="00000500000000000000" pitchFamily="2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523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4829DA4-5BC6-43F3-8427-32DB07C46750}">
  <a:tblStyle styleId="{44829DA4-5BC6-43F3-8427-32DB07C4675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85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13868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51545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18925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34045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65630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15223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50650" y="-34075"/>
            <a:ext cx="3192000" cy="5231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30700" y="504850"/>
            <a:ext cx="2535600" cy="245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E06666"/>
              </a:buClr>
              <a:buSzPts val="5200"/>
              <a:buNone/>
              <a:defRPr sz="5200">
                <a:solidFill>
                  <a:srgbClr val="E06666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E06666"/>
              </a:buClr>
              <a:buSzPts val="5200"/>
              <a:buNone/>
              <a:defRPr sz="5200">
                <a:solidFill>
                  <a:srgbClr val="E06666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E06666"/>
              </a:buClr>
              <a:buSzPts val="5200"/>
              <a:buNone/>
              <a:defRPr sz="5200">
                <a:solidFill>
                  <a:srgbClr val="E06666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E06666"/>
              </a:buClr>
              <a:buSzPts val="5200"/>
              <a:buNone/>
              <a:defRPr sz="5200">
                <a:solidFill>
                  <a:srgbClr val="E06666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E06666"/>
              </a:buClr>
              <a:buSzPts val="5200"/>
              <a:buNone/>
              <a:defRPr sz="5200">
                <a:solidFill>
                  <a:srgbClr val="E06666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E06666"/>
              </a:buClr>
              <a:buSzPts val="5200"/>
              <a:buNone/>
              <a:defRPr sz="5200">
                <a:solidFill>
                  <a:srgbClr val="E06666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E06666"/>
              </a:buClr>
              <a:buSzPts val="5200"/>
              <a:buNone/>
              <a:defRPr sz="5200">
                <a:solidFill>
                  <a:srgbClr val="E06666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E06666"/>
              </a:buClr>
              <a:buSzPts val="5200"/>
              <a:buNone/>
              <a:defRPr sz="5200">
                <a:solidFill>
                  <a:srgbClr val="E06666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E06666"/>
              </a:buClr>
              <a:buSzPts val="5200"/>
              <a:buNone/>
              <a:defRPr sz="5200">
                <a:solidFill>
                  <a:srgbClr val="E06666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1267825" y="3451788"/>
            <a:ext cx="1598400" cy="129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06666"/>
              </a:buClr>
              <a:buSzPts val="1800"/>
              <a:buNone/>
              <a:defRPr>
                <a:solidFill>
                  <a:srgbClr val="E06666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858193" y="3857651"/>
            <a:ext cx="1285800" cy="128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7858193" y="1285901"/>
            <a:ext cx="1285800" cy="1285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6572226" y="26"/>
            <a:ext cx="1285800" cy="128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SECTION_HEADER_1_1">
    <p:bg>
      <p:bgPr>
        <a:solidFill>
          <a:schemeClr val="dk2"/>
        </a:solidFill>
        <a:effectLst/>
      </p:bgPr>
    </p:bg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TITLE_AND_TWO_COLUMNS_1_1">
    <p:bg>
      <p:bgPr>
        <a:solidFill>
          <a:schemeClr val="dk1"/>
        </a:solidFill>
        <a:effectLst/>
      </p:bgPr>
    </p:bg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TITLE_ONLY_1">
    <p:bg>
      <p:bgPr>
        <a:solidFill>
          <a:schemeClr val="dk1"/>
        </a:solidFill>
        <a:effectLst/>
      </p:bgPr>
    </p:bg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0"/>
          <p:cNvSpPr/>
          <p:nvPr/>
        </p:nvSpPr>
        <p:spPr>
          <a:xfrm>
            <a:off x="-82700" y="3099425"/>
            <a:ext cx="9289500" cy="2101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SECTION_TITLE_AND_DESCRIPTION_2">
    <p:bg>
      <p:bgPr>
        <a:solidFill>
          <a:schemeClr val="dk1"/>
        </a:solidFill>
        <a:effectLst/>
      </p:bgPr>
    </p:bg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1"/>
          <p:cNvSpPr/>
          <p:nvPr/>
        </p:nvSpPr>
        <p:spPr>
          <a:xfrm>
            <a:off x="-76025" y="1740450"/>
            <a:ext cx="3784500" cy="3402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31"/>
          <p:cNvSpPr/>
          <p:nvPr/>
        </p:nvSpPr>
        <p:spPr>
          <a:xfrm>
            <a:off x="-72449" y="3857701"/>
            <a:ext cx="1285800" cy="1285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31"/>
          <p:cNvSpPr/>
          <p:nvPr/>
        </p:nvSpPr>
        <p:spPr>
          <a:xfrm>
            <a:off x="7858201" y="1"/>
            <a:ext cx="1285800" cy="128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tamaran"/>
              <a:buChar char="●"/>
              <a:defRPr sz="1800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tamaran"/>
              <a:buChar char="○"/>
              <a:defRPr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tamaran"/>
              <a:buChar char="■"/>
              <a:defRPr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tamaran"/>
              <a:buChar char="●"/>
              <a:defRPr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tamaran"/>
              <a:buChar char="○"/>
              <a:defRPr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tamaran"/>
              <a:buChar char="■"/>
              <a:defRPr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tamaran"/>
              <a:buChar char="●"/>
              <a:defRPr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tamaran"/>
              <a:buChar char="○"/>
              <a:defRPr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Catamaran"/>
              <a:buChar char="■"/>
              <a:defRPr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8" r:id="rId2"/>
    <p:sldLayoutId id="2147483674" r:id="rId3"/>
    <p:sldLayoutId id="2147483675" r:id="rId4"/>
    <p:sldLayoutId id="2147483676" r:id="rId5"/>
    <p:sldLayoutId id="2147483677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jpg"/><Relationship Id="rId5" Type="http://schemas.openxmlformats.org/officeDocument/2006/relationships/image" Target="../media/image4.png"/><Relationship Id="rId10" Type="http://schemas.openxmlformats.org/officeDocument/2006/relationships/image" Target="../media/image9.jp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jpg"/><Relationship Id="rId5" Type="http://schemas.openxmlformats.org/officeDocument/2006/relationships/image" Target="../media/image9.jp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B2A5484-4712-6415-4CAA-F1AE45E4C22E}"/>
              </a:ext>
            </a:extLst>
          </p:cNvPr>
          <p:cNvSpPr/>
          <p:nvPr/>
        </p:nvSpPr>
        <p:spPr>
          <a:xfrm>
            <a:off x="-107150" y="-47103"/>
            <a:ext cx="3235100" cy="529683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186" name="Google Shape;186;p34"/>
          <p:cNvPicPr preferRelativeResize="0"/>
          <p:nvPr/>
        </p:nvPicPr>
        <p:blipFill rotWithShape="1">
          <a:blip r:embed="rId3">
            <a:alphaModFix/>
          </a:blip>
          <a:srcRect l="22414"/>
          <a:stretch/>
        </p:blipFill>
        <p:spPr>
          <a:xfrm>
            <a:off x="3127950" y="-25587"/>
            <a:ext cx="6047326" cy="5194676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34"/>
          <p:cNvSpPr/>
          <p:nvPr/>
        </p:nvSpPr>
        <p:spPr>
          <a:xfrm>
            <a:off x="3127950" y="-25575"/>
            <a:ext cx="6061800" cy="5207700"/>
          </a:xfrm>
          <a:prstGeom prst="rect">
            <a:avLst/>
          </a:prstGeom>
          <a:solidFill>
            <a:srgbClr val="0C343D">
              <a:alpha val="23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34"/>
          <p:cNvSpPr txBox="1">
            <a:spLocks noGrp="1"/>
          </p:cNvSpPr>
          <p:nvPr>
            <p:ph type="ctrTitle"/>
          </p:nvPr>
        </p:nvSpPr>
        <p:spPr>
          <a:xfrm>
            <a:off x="-107150" y="2992132"/>
            <a:ext cx="3294702" cy="9542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rgbClr val="952323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EasyCarHire </a:t>
            </a:r>
            <a:endParaRPr sz="3600" b="1" dirty="0">
              <a:solidFill>
                <a:srgbClr val="952323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90" name="Google Shape;190;p34"/>
          <p:cNvSpPr/>
          <p:nvPr/>
        </p:nvSpPr>
        <p:spPr>
          <a:xfrm>
            <a:off x="7858193" y="3857651"/>
            <a:ext cx="1285800" cy="128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34"/>
          <p:cNvSpPr/>
          <p:nvPr/>
        </p:nvSpPr>
        <p:spPr>
          <a:xfrm>
            <a:off x="7858193" y="1285901"/>
            <a:ext cx="1285800" cy="1285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34"/>
          <p:cNvSpPr/>
          <p:nvPr/>
        </p:nvSpPr>
        <p:spPr>
          <a:xfrm>
            <a:off x="6572226" y="26"/>
            <a:ext cx="1285800" cy="128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FE512ED-E68F-08BF-725F-A10AF0844E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632" y="1285826"/>
            <a:ext cx="1784515" cy="178451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FBA8500-A83D-0ED6-A202-A2AF157B7054}"/>
              </a:ext>
            </a:extLst>
          </p:cNvPr>
          <p:cNvSpPr/>
          <p:nvPr/>
        </p:nvSpPr>
        <p:spPr>
          <a:xfrm>
            <a:off x="-8827402" y="2992132"/>
            <a:ext cx="8720252" cy="1455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600" b="1" i="0" dirty="0" err="1">
                <a:solidFill>
                  <a:srgbClr val="952323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EasyCarHire</a:t>
            </a:r>
            <a:r>
              <a:rPr lang="en-ID" sz="1600" b="0" i="0" dirty="0">
                <a:solidFill>
                  <a:srgbClr val="D1D5DB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600" b="0" i="0" dirty="0" err="1">
                <a:solidFill>
                  <a:srgbClr val="D1D5DB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adalah</a:t>
            </a:r>
            <a:r>
              <a:rPr lang="en-ID" sz="1600" b="0" i="0" dirty="0">
                <a:solidFill>
                  <a:srgbClr val="D1D5DB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600" b="0" i="0" dirty="0" err="1">
                <a:solidFill>
                  <a:srgbClr val="D1D5DB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aplikasi</a:t>
            </a:r>
            <a:r>
              <a:rPr lang="en-ID" sz="1600" b="0" i="0" dirty="0">
                <a:solidFill>
                  <a:srgbClr val="D1D5DB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rental </a:t>
            </a:r>
            <a:r>
              <a:rPr lang="en-ID" sz="1600" b="0" i="0" dirty="0" err="1">
                <a:solidFill>
                  <a:srgbClr val="D1D5DB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mobil</a:t>
            </a:r>
            <a:r>
              <a:rPr lang="en-ID" sz="1600" b="0" i="0" dirty="0">
                <a:solidFill>
                  <a:srgbClr val="D1D5DB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600" b="0" i="0" dirty="0" err="1">
                <a:solidFill>
                  <a:srgbClr val="D1D5DB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revolusioner</a:t>
            </a:r>
            <a:r>
              <a:rPr lang="en-ID" sz="1600" b="0" i="0" dirty="0">
                <a:solidFill>
                  <a:srgbClr val="D1D5DB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yang </a:t>
            </a:r>
            <a:r>
              <a:rPr lang="en-ID" sz="1600" b="0" i="0" dirty="0" err="1">
                <a:solidFill>
                  <a:srgbClr val="D1D5DB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dirancang</a:t>
            </a:r>
            <a:r>
              <a:rPr lang="en-ID" sz="1600" b="0" i="0" dirty="0">
                <a:solidFill>
                  <a:srgbClr val="D1D5DB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600" b="0" i="0" dirty="0" err="1">
                <a:solidFill>
                  <a:srgbClr val="D1D5DB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untuk</a:t>
            </a:r>
            <a:r>
              <a:rPr lang="en-ID" sz="1600" b="0" i="0" dirty="0">
                <a:solidFill>
                  <a:srgbClr val="D1D5DB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600" b="0" i="0" dirty="0" err="1">
                <a:solidFill>
                  <a:srgbClr val="D1D5DB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memberikan</a:t>
            </a:r>
            <a:r>
              <a:rPr lang="en-ID" sz="1600" b="0" i="0" dirty="0">
                <a:solidFill>
                  <a:srgbClr val="D1D5DB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600" b="0" i="0" dirty="0" err="1">
                <a:solidFill>
                  <a:srgbClr val="D1D5DB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pengalaman</a:t>
            </a:r>
            <a:r>
              <a:rPr lang="en-ID" sz="1600" b="0" i="0" dirty="0">
                <a:solidFill>
                  <a:srgbClr val="D1D5DB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600" b="0" i="0" dirty="0" err="1">
                <a:solidFill>
                  <a:srgbClr val="D1D5DB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penyewaan</a:t>
            </a:r>
            <a:r>
              <a:rPr lang="en-ID" sz="1600" b="0" i="0" dirty="0">
                <a:solidFill>
                  <a:srgbClr val="D1D5DB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600" b="0" i="0" dirty="0" err="1">
                <a:solidFill>
                  <a:srgbClr val="D1D5DB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mobil</a:t>
            </a:r>
            <a:r>
              <a:rPr lang="en-ID" sz="1600" b="0" i="0" dirty="0">
                <a:solidFill>
                  <a:srgbClr val="D1D5DB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yang </a:t>
            </a:r>
            <a:r>
              <a:rPr lang="en-ID" sz="1600" b="0" i="0" dirty="0" err="1">
                <a:solidFill>
                  <a:srgbClr val="D1D5DB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cepat</a:t>
            </a:r>
            <a:r>
              <a:rPr lang="en-ID" sz="1600" b="0" i="0" dirty="0">
                <a:solidFill>
                  <a:srgbClr val="D1D5DB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, </a:t>
            </a:r>
            <a:r>
              <a:rPr lang="en-ID" sz="1600" b="0" i="0" dirty="0" err="1">
                <a:solidFill>
                  <a:srgbClr val="D1D5DB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mudah</a:t>
            </a:r>
            <a:r>
              <a:rPr lang="en-ID" sz="1600" b="0" i="0" dirty="0">
                <a:solidFill>
                  <a:srgbClr val="D1D5DB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, dan </a:t>
            </a:r>
            <a:r>
              <a:rPr lang="en-ID" sz="1600" b="0" i="0" dirty="0" err="1">
                <a:solidFill>
                  <a:srgbClr val="D1D5DB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efisien</a:t>
            </a:r>
            <a:r>
              <a:rPr lang="en-ID" sz="1600" b="0" i="0" dirty="0">
                <a:solidFill>
                  <a:srgbClr val="D1D5DB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. </a:t>
            </a:r>
            <a:r>
              <a:rPr lang="en-ID" sz="1600" b="0" i="0" dirty="0" err="1">
                <a:solidFill>
                  <a:srgbClr val="D1D5DB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Dengan</a:t>
            </a:r>
            <a:r>
              <a:rPr lang="en-ID" sz="1600" b="0" i="0" dirty="0">
                <a:solidFill>
                  <a:srgbClr val="D1D5DB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600" b="0" i="0" dirty="0" err="1">
                <a:solidFill>
                  <a:srgbClr val="D1D5DB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antarmuka</a:t>
            </a:r>
            <a:r>
              <a:rPr lang="en-ID" sz="1600" b="0" i="0" dirty="0">
                <a:solidFill>
                  <a:srgbClr val="D1D5DB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yang </a:t>
            </a:r>
            <a:r>
              <a:rPr lang="en-ID" sz="1600" b="0" i="0" dirty="0" err="1">
                <a:solidFill>
                  <a:srgbClr val="D1D5DB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intuitif</a:t>
            </a:r>
            <a:r>
              <a:rPr lang="en-ID" sz="1600" b="0" i="0" dirty="0">
                <a:solidFill>
                  <a:srgbClr val="D1D5DB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dan </a:t>
            </a:r>
            <a:r>
              <a:rPr lang="en-ID" sz="1600" b="0" i="0" dirty="0" err="1">
                <a:solidFill>
                  <a:srgbClr val="D1D5DB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fitur</a:t>
            </a:r>
            <a:r>
              <a:rPr lang="en-ID" sz="1600" b="0" i="0" dirty="0">
                <a:solidFill>
                  <a:srgbClr val="D1D5DB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600" b="0" i="0" dirty="0" err="1">
                <a:solidFill>
                  <a:srgbClr val="D1D5DB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canggih</a:t>
            </a:r>
            <a:r>
              <a:rPr lang="en-ID" sz="1600" b="0" i="0" dirty="0">
                <a:solidFill>
                  <a:srgbClr val="D1D5DB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, </a:t>
            </a:r>
            <a:r>
              <a:rPr lang="en-ID" sz="1600" b="1" i="0" dirty="0" err="1">
                <a:solidFill>
                  <a:srgbClr val="952323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EasyCarHire</a:t>
            </a:r>
            <a:r>
              <a:rPr lang="en-ID" sz="1600" b="0" i="0" dirty="0">
                <a:solidFill>
                  <a:srgbClr val="D1D5DB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600" b="0" i="0" dirty="0" err="1">
                <a:solidFill>
                  <a:srgbClr val="D1D5DB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memudahkan</a:t>
            </a:r>
            <a:r>
              <a:rPr lang="en-ID" sz="1600" b="0" i="0" dirty="0">
                <a:solidFill>
                  <a:srgbClr val="D1D5DB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600" b="0" i="0" dirty="0" err="1">
                <a:solidFill>
                  <a:srgbClr val="D1D5DB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pengguna</a:t>
            </a:r>
            <a:r>
              <a:rPr lang="en-ID" sz="1600" b="0" i="0" dirty="0">
                <a:solidFill>
                  <a:srgbClr val="D1D5DB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600" b="0" i="0" dirty="0" err="1">
                <a:solidFill>
                  <a:srgbClr val="D1D5DB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untuk</a:t>
            </a:r>
            <a:r>
              <a:rPr lang="en-ID" sz="1600" b="0" i="0" dirty="0">
                <a:solidFill>
                  <a:srgbClr val="D1D5DB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600" b="0" i="0" dirty="0" err="1">
                <a:solidFill>
                  <a:srgbClr val="D1D5DB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mencari</a:t>
            </a:r>
            <a:r>
              <a:rPr lang="en-ID" sz="1600" b="0" i="0" dirty="0">
                <a:solidFill>
                  <a:srgbClr val="D1D5DB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, </a:t>
            </a:r>
            <a:r>
              <a:rPr lang="en-ID" sz="1600" b="0" i="0" dirty="0" err="1">
                <a:solidFill>
                  <a:srgbClr val="D1D5DB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memesan</a:t>
            </a:r>
            <a:r>
              <a:rPr lang="en-ID" sz="1600" b="0" i="0" dirty="0">
                <a:solidFill>
                  <a:srgbClr val="D1D5DB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, dan </a:t>
            </a:r>
            <a:r>
              <a:rPr lang="en-ID" sz="1600" b="0" i="0" dirty="0" err="1">
                <a:solidFill>
                  <a:srgbClr val="D1D5DB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mengelola</a:t>
            </a:r>
            <a:r>
              <a:rPr lang="en-ID" sz="1600" b="0" i="0" dirty="0">
                <a:solidFill>
                  <a:srgbClr val="D1D5DB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600" b="0" i="0" dirty="0" err="1">
                <a:solidFill>
                  <a:srgbClr val="D1D5DB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penyewaan</a:t>
            </a:r>
            <a:r>
              <a:rPr lang="en-ID" sz="1600" b="0" i="0" dirty="0">
                <a:solidFill>
                  <a:srgbClr val="D1D5DB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600" b="0" i="0" dirty="0" err="1">
                <a:solidFill>
                  <a:srgbClr val="D1D5DB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mobil</a:t>
            </a:r>
            <a:r>
              <a:rPr lang="en-ID" sz="1600" b="0" i="0" dirty="0">
                <a:solidFill>
                  <a:srgbClr val="D1D5DB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600" b="0" i="0" dirty="0" err="1">
                <a:solidFill>
                  <a:srgbClr val="D1D5DB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dengan</a:t>
            </a:r>
            <a:r>
              <a:rPr lang="en-ID" sz="1600" b="0" i="0" dirty="0">
                <a:solidFill>
                  <a:srgbClr val="D1D5DB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600" b="0" i="0" dirty="0" err="1">
                <a:solidFill>
                  <a:srgbClr val="D1D5DB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cepat</a:t>
            </a:r>
            <a:r>
              <a:rPr lang="en-ID" sz="1600" b="0" i="0" dirty="0">
                <a:solidFill>
                  <a:srgbClr val="D1D5DB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dan </a:t>
            </a:r>
            <a:r>
              <a:rPr lang="en-ID" sz="1600" b="0" i="0" dirty="0" err="1">
                <a:solidFill>
                  <a:srgbClr val="D1D5DB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tanpa</a:t>
            </a:r>
            <a:r>
              <a:rPr lang="en-ID" sz="1600" b="0" i="0" dirty="0">
                <a:solidFill>
                  <a:srgbClr val="D1D5DB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600" b="0" i="0" dirty="0" err="1">
                <a:solidFill>
                  <a:srgbClr val="D1D5DB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kerumitan</a:t>
            </a:r>
            <a:r>
              <a:rPr lang="en-ID" sz="1600" b="0" i="0" dirty="0">
                <a:solidFill>
                  <a:srgbClr val="D1D5DB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.</a:t>
            </a:r>
            <a:endParaRPr lang="en-ID" sz="16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1C14F14-6039-AEC4-9775-8E7268408253}"/>
              </a:ext>
            </a:extLst>
          </p:cNvPr>
          <p:cNvSpPr/>
          <p:nvPr/>
        </p:nvSpPr>
        <p:spPr>
          <a:xfrm>
            <a:off x="-2527996" y="535259"/>
            <a:ext cx="1584235" cy="1371032"/>
          </a:xfrm>
          <a:custGeom>
            <a:avLst/>
            <a:gdLst>
              <a:gd name="connsiteX0" fmla="*/ 622511 w 1245022"/>
              <a:gd name="connsiteY0" fmla="*/ 286911 h 1240930"/>
              <a:gd name="connsiteX1" fmla="*/ 287857 w 1245022"/>
              <a:gd name="connsiteY1" fmla="*/ 620465 h 1240930"/>
              <a:gd name="connsiteX2" fmla="*/ 622511 w 1245022"/>
              <a:gd name="connsiteY2" fmla="*/ 954019 h 1240930"/>
              <a:gd name="connsiteX3" fmla="*/ 957165 w 1245022"/>
              <a:gd name="connsiteY3" fmla="*/ 620465 h 1240930"/>
              <a:gd name="connsiteX4" fmla="*/ 622511 w 1245022"/>
              <a:gd name="connsiteY4" fmla="*/ 286911 h 1240930"/>
              <a:gd name="connsiteX5" fmla="*/ 622511 w 1245022"/>
              <a:gd name="connsiteY5" fmla="*/ 0 h 1240930"/>
              <a:gd name="connsiteX6" fmla="*/ 1245022 w 1245022"/>
              <a:gd name="connsiteY6" fmla="*/ 620465 h 1240930"/>
              <a:gd name="connsiteX7" fmla="*/ 622511 w 1245022"/>
              <a:gd name="connsiteY7" fmla="*/ 1240930 h 1240930"/>
              <a:gd name="connsiteX8" fmla="*/ 0 w 1245022"/>
              <a:gd name="connsiteY8" fmla="*/ 620465 h 1240930"/>
              <a:gd name="connsiteX9" fmla="*/ 622511 w 1245022"/>
              <a:gd name="connsiteY9" fmla="*/ 0 h 12409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45022" h="1240930">
                <a:moveTo>
                  <a:pt x="622511" y="286911"/>
                </a:moveTo>
                <a:cubicBezTo>
                  <a:pt x="437687" y="286911"/>
                  <a:pt x="287857" y="436248"/>
                  <a:pt x="287857" y="620465"/>
                </a:cubicBezTo>
                <a:cubicBezTo>
                  <a:pt x="287857" y="804682"/>
                  <a:pt x="437687" y="954019"/>
                  <a:pt x="622511" y="954019"/>
                </a:cubicBezTo>
                <a:cubicBezTo>
                  <a:pt x="807335" y="954019"/>
                  <a:pt x="957165" y="804682"/>
                  <a:pt x="957165" y="620465"/>
                </a:cubicBezTo>
                <a:cubicBezTo>
                  <a:pt x="957165" y="436248"/>
                  <a:pt x="807335" y="286911"/>
                  <a:pt x="622511" y="286911"/>
                </a:cubicBezTo>
                <a:close/>
                <a:moveTo>
                  <a:pt x="622511" y="0"/>
                </a:moveTo>
                <a:cubicBezTo>
                  <a:pt x="966314" y="0"/>
                  <a:pt x="1245022" y="277792"/>
                  <a:pt x="1245022" y="620465"/>
                </a:cubicBezTo>
                <a:cubicBezTo>
                  <a:pt x="1245022" y="963138"/>
                  <a:pt x="966314" y="1240930"/>
                  <a:pt x="622511" y="1240930"/>
                </a:cubicBezTo>
                <a:cubicBezTo>
                  <a:pt x="278708" y="1240930"/>
                  <a:pt x="0" y="963138"/>
                  <a:pt x="0" y="620465"/>
                </a:cubicBezTo>
                <a:cubicBezTo>
                  <a:pt x="0" y="277792"/>
                  <a:pt x="278708" y="0"/>
                  <a:pt x="622511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6A8341A-D1B0-D9EE-6A21-C6255138D6D5}"/>
              </a:ext>
            </a:extLst>
          </p:cNvPr>
          <p:cNvSpPr/>
          <p:nvPr/>
        </p:nvSpPr>
        <p:spPr>
          <a:xfrm>
            <a:off x="-2566516" y="1615188"/>
            <a:ext cx="1053154" cy="394200"/>
          </a:xfrm>
          <a:prstGeom prst="roundRect">
            <a:avLst/>
          </a:prstGeom>
          <a:solidFill>
            <a:srgbClr val="95232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latin typeface="Poppins" panose="00000500000000000000" pitchFamily="2" charset="0"/>
                <a:cs typeface="Poppins" panose="00000500000000000000" pitchFamily="2" charset="0"/>
              </a:rPr>
              <a:t>Tujuan</a:t>
            </a:r>
            <a:r>
              <a:rPr lang="en-US" sz="1100" dirty="0">
                <a:latin typeface="Poppins" panose="00000500000000000000" pitchFamily="2" charset="0"/>
                <a:cs typeface="Poppins" panose="00000500000000000000" pitchFamily="2" charset="0"/>
              </a:rPr>
              <a:t> dan</a:t>
            </a:r>
          </a:p>
          <a:p>
            <a:pPr algn="ctr"/>
            <a:r>
              <a:rPr lang="en-US" sz="1100" dirty="0" err="1">
                <a:latin typeface="Poppins" panose="00000500000000000000" pitchFamily="2" charset="0"/>
                <a:cs typeface="Poppins" panose="00000500000000000000" pitchFamily="2" charset="0"/>
              </a:rPr>
              <a:t>Manfaat</a:t>
            </a:r>
            <a:endParaRPr lang="en-ID" sz="11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2AF80F8-40D8-9505-E633-B6D7807A72A7}"/>
              </a:ext>
            </a:extLst>
          </p:cNvPr>
          <p:cNvSpPr/>
          <p:nvPr/>
        </p:nvSpPr>
        <p:spPr>
          <a:xfrm>
            <a:off x="-1400107" y="1092087"/>
            <a:ext cx="1053154" cy="394200"/>
          </a:xfrm>
          <a:prstGeom prst="roundRect">
            <a:avLst/>
          </a:prstGeom>
          <a:solidFill>
            <a:srgbClr val="95232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latin typeface="Poppins" panose="00000500000000000000" pitchFamily="2" charset="0"/>
                <a:cs typeface="Poppins" panose="00000500000000000000" pitchFamily="2" charset="0"/>
              </a:rPr>
              <a:t>Deskripsi</a:t>
            </a:r>
            <a:endParaRPr lang="en-ID" sz="11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517CB3D-5561-D7B9-3838-3D7382498C9E}"/>
              </a:ext>
            </a:extLst>
          </p:cNvPr>
          <p:cNvSpPr/>
          <p:nvPr/>
        </p:nvSpPr>
        <p:spPr>
          <a:xfrm>
            <a:off x="-156117" y="-37635"/>
            <a:ext cx="9402199" cy="53010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pic>
        <p:nvPicPr>
          <p:cNvPr id="186" name="Google Shape;186;p34"/>
          <p:cNvPicPr preferRelativeResize="0"/>
          <p:nvPr/>
        </p:nvPicPr>
        <p:blipFill rotWithShape="1">
          <a:blip r:embed="rId3">
            <a:alphaModFix/>
          </a:blip>
          <a:srcRect l="22414"/>
          <a:stretch/>
        </p:blipFill>
        <p:spPr>
          <a:xfrm>
            <a:off x="9307353" y="-31123"/>
            <a:ext cx="6047326" cy="5194676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34"/>
          <p:cNvSpPr/>
          <p:nvPr/>
        </p:nvSpPr>
        <p:spPr>
          <a:xfrm>
            <a:off x="9300116" y="-37635"/>
            <a:ext cx="6061800" cy="5207700"/>
          </a:xfrm>
          <a:prstGeom prst="rect">
            <a:avLst/>
          </a:prstGeom>
          <a:solidFill>
            <a:srgbClr val="0C343D">
              <a:alpha val="23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34"/>
          <p:cNvSpPr txBox="1">
            <a:spLocks noGrp="1"/>
          </p:cNvSpPr>
          <p:nvPr>
            <p:ph type="ctrTitle"/>
          </p:nvPr>
        </p:nvSpPr>
        <p:spPr>
          <a:xfrm>
            <a:off x="2765898" y="2032310"/>
            <a:ext cx="3612201" cy="9542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 dirty="0">
                <a:solidFill>
                  <a:srgbClr val="952323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EasyCarHire </a:t>
            </a:r>
            <a:endParaRPr sz="4000" b="1" dirty="0">
              <a:solidFill>
                <a:srgbClr val="952323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90" name="Google Shape;190;p34"/>
          <p:cNvSpPr/>
          <p:nvPr/>
        </p:nvSpPr>
        <p:spPr>
          <a:xfrm>
            <a:off x="14030359" y="3845591"/>
            <a:ext cx="1285800" cy="128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34"/>
          <p:cNvSpPr/>
          <p:nvPr/>
        </p:nvSpPr>
        <p:spPr>
          <a:xfrm>
            <a:off x="14030359" y="1273841"/>
            <a:ext cx="1285800" cy="1285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34"/>
          <p:cNvSpPr/>
          <p:nvPr/>
        </p:nvSpPr>
        <p:spPr>
          <a:xfrm>
            <a:off x="12744392" y="-12034"/>
            <a:ext cx="1285800" cy="128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FE512ED-E68F-08BF-725F-A10AF0844E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9742" y="329356"/>
            <a:ext cx="1784515" cy="178451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A3AC134-7A20-D7E3-A5FF-5376384C5721}"/>
              </a:ext>
            </a:extLst>
          </p:cNvPr>
          <p:cNvSpPr/>
          <p:nvPr/>
        </p:nvSpPr>
        <p:spPr>
          <a:xfrm>
            <a:off x="434898" y="3111190"/>
            <a:ext cx="2018370" cy="9590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8653E62-2D0E-13FB-167B-1A6425A2B3D1}"/>
              </a:ext>
            </a:extLst>
          </p:cNvPr>
          <p:cNvSpPr/>
          <p:nvPr/>
        </p:nvSpPr>
        <p:spPr>
          <a:xfrm>
            <a:off x="211872" y="2862933"/>
            <a:ext cx="8720252" cy="1455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600" b="1" i="0" dirty="0" err="1">
                <a:solidFill>
                  <a:srgbClr val="952323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EasyCarHire</a:t>
            </a:r>
            <a:r>
              <a:rPr lang="en-ID" sz="1600" b="0" i="0" dirty="0">
                <a:solidFill>
                  <a:srgbClr val="D1D5DB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600" b="0" i="0" dirty="0" err="1">
                <a:solidFill>
                  <a:srgbClr val="D1D5DB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adalah</a:t>
            </a:r>
            <a:r>
              <a:rPr lang="en-ID" sz="1600" b="0" i="0" dirty="0">
                <a:solidFill>
                  <a:srgbClr val="D1D5DB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600" b="0" i="0" dirty="0" err="1">
                <a:solidFill>
                  <a:srgbClr val="D1D5DB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aplikasi</a:t>
            </a:r>
            <a:r>
              <a:rPr lang="en-ID" sz="1600" b="0" i="0" dirty="0">
                <a:solidFill>
                  <a:srgbClr val="D1D5DB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rental </a:t>
            </a:r>
            <a:r>
              <a:rPr lang="en-ID" sz="1600" b="0" i="0" dirty="0" err="1">
                <a:solidFill>
                  <a:srgbClr val="D1D5DB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mobil</a:t>
            </a:r>
            <a:r>
              <a:rPr lang="en-ID" sz="1600" b="0" i="0" dirty="0">
                <a:solidFill>
                  <a:srgbClr val="D1D5DB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600" b="0" i="0" dirty="0" err="1">
                <a:solidFill>
                  <a:srgbClr val="D1D5DB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revolusioner</a:t>
            </a:r>
            <a:r>
              <a:rPr lang="en-ID" sz="1600" b="0" i="0" dirty="0">
                <a:solidFill>
                  <a:srgbClr val="D1D5DB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yang </a:t>
            </a:r>
            <a:r>
              <a:rPr lang="en-ID" sz="1600" b="0" i="0" dirty="0" err="1">
                <a:solidFill>
                  <a:srgbClr val="D1D5DB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dirancang</a:t>
            </a:r>
            <a:r>
              <a:rPr lang="en-ID" sz="1600" b="0" i="0" dirty="0">
                <a:solidFill>
                  <a:srgbClr val="D1D5DB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600" b="0" i="0" dirty="0" err="1">
                <a:solidFill>
                  <a:srgbClr val="D1D5DB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untuk</a:t>
            </a:r>
            <a:r>
              <a:rPr lang="en-ID" sz="1600" b="0" i="0" dirty="0">
                <a:solidFill>
                  <a:srgbClr val="D1D5DB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600" b="0" i="0" dirty="0" err="1">
                <a:solidFill>
                  <a:srgbClr val="D1D5DB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memberikan</a:t>
            </a:r>
            <a:r>
              <a:rPr lang="en-ID" sz="1600" b="0" i="0" dirty="0">
                <a:solidFill>
                  <a:srgbClr val="D1D5DB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600" b="0" i="0" dirty="0" err="1">
                <a:solidFill>
                  <a:srgbClr val="D1D5DB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pengalaman</a:t>
            </a:r>
            <a:r>
              <a:rPr lang="en-ID" sz="1600" b="0" i="0" dirty="0">
                <a:solidFill>
                  <a:srgbClr val="D1D5DB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600" b="0" i="0" dirty="0" err="1">
                <a:solidFill>
                  <a:srgbClr val="D1D5DB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penyewaan</a:t>
            </a:r>
            <a:r>
              <a:rPr lang="en-ID" sz="1600" b="0" i="0" dirty="0">
                <a:solidFill>
                  <a:srgbClr val="D1D5DB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600" b="0" i="0" dirty="0" err="1">
                <a:solidFill>
                  <a:srgbClr val="D1D5DB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mobil</a:t>
            </a:r>
            <a:r>
              <a:rPr lang="en-ID" sz="1600" b="0" i="0" dirty="0">
                <a:solidFill>
                  <a:srgbClr val="D1D5DB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yang </a:t>
            </a:r>
            <a:r>
              <a:rPr lang="en-ID" sz="1600" b="0" i="0" dirty="0" err="1">
                <a:solidFill>
                  <a:srgbClr val="D1D5DB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cepat</a:t>
            </a:r>
            <a:r>
              <a:rPr lang="en-ID" sz="1600" b="0" i="0" dirty="0">
                <a:solidFill>
                  <a:srgbClr val="D1D5DB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, </a:t>
            </a:r>
            <a:r>
              <a:rPr lang="en-ID" sz="1600" b="0" i="0" dirty="0" err="1">
                <a:solidFill>
                  <a:srgbClr val="D1D5DB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mudah</a:t>
            </a:r>
            <a:r>
              <a:rPr lang="en-ID" sz="1600" b="0" i="0" dirty="0">
                <a:solidFill>
                  <a:srgbClr val="D1D5DB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, dan </a:t>
            </a:r>
            <a:r>
              <a:rPr lang="en-ID" sz="1600" b="0" i="0" dirty="0" err="1">
                <a:solidFill>
                  <a:srgbClr val="D1D5DB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efisien</a:t>
            </a:r>
            <a:r>
              <a:rPr lang="en-ID" sz="1600" b="0" i="0" dirty="0">
                <a:solidFill>
                  <a:srgbClr val="D1D5DB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. </a:t>
            </a:r>
            <a:r>
              <a:rPr lang="en-ID" sz="1600" b="0" i="0" dirty="0" err="1">
                <a:solidFill>
                  <a:srgbClr val="D1D5DB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Dengan</a:t>
            </a:r>
            <a:r>
              <a:rPr lang="en-ID" sz="1600" b="0" i="0" dirty="0">
                <a:solidFill>
                  <a:srgbClr val="D1D5DB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600" b="0" i="0" dirty="0" err="1">
                <a:solidFill>
                  <a:srgbClr val="D1D5DB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antarmuka</a:t>
            </a:r>
            <a:r>
              <a:rPr lang="en-ID" sz="1600" b="0" i="0" dirty="0">
                <a:solidFill>
                  <a:srgbClr val="D1D5DB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yang </a:t>
            </a:r>
            <a:r>
              <a:rPr lang="en-ID" sz="1600" b="0" i="0" dirty="0" err="1">
                <a:solidFill>
                  <a:srgbClr val="D1D5DB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intuitif</a:t>
            </a:r>
            <a:r>
              <a:rPr lang="en-ID" sz="1600" b="0" i="0" dirty="0">
                <a:solidFill>
                  <a:srgbClr val="D1D5DB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dan </a:t>
            </a:r>
            <a:r>
              <a:rPr lang="en-ID" sz="1600" b="0" i="0" dirty="0" err="1">
                <a:solidFill>
                  <a:srgbClr val="D1D5DB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fitur</a:t>
            </a:r>
            <a:r>
              <a:rPr lang="en-ID" sz="1600" b="0" i="0" dirty="0">
                <a:solidFill>
                  <a:srgbClr val="D1D5DB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600" b="0" i="0" dirty="0" err="1">
                <a:solidFill>
                  <a:srgbClr val="D1D5DB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canggih</a:t>
            </a:r>
            <a:r>
              <a:rPr lang="en-ID" sz="1600" b="0" i="0" dirty="0">
                <a:solidFill>
                  <a:srgbClr val="D1D5DB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, </a:t>
            </a:r>
            <a:r>
              <a:rPr lang="en-ID" sz="1600" b="1" i="0" dirty="0" err="1">
                <a:solidFill>
                  <a:srgbClr val="952323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EasyCarHire</a:t>
            </a:r>
            <a:r>
              <a:rPr lang="en-ID" sz="1600" b="0" i="0" dirty="0">
                <a:solidFill>
                  <a:srgbClr val="D1D5DB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600" b="0" i="0" dirty="0" err="1">
                <a:solidFill>
                  <a:srgbClr val="D1D5DB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memudahkan</a:t>
            </a:r>
            <a:r>
              <a:rPr lang="en-ID" sz="1600" b="0" i="0" dirty="0">
                <a:solidFill>
                  <a:srgbClr val="D1D5DB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600" b="0" i="0" dirty="0" err="1">
                <a:solidFill>
                  <a:srgbClr val="D1D5DB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pengguna</a:t>
            </a:r>
            <a:r>
              <a:rPr lang="en-ID" sz="1600" b="0" i="0" dirty="0">
                <a:solidFill>
                  <a:srgbClr val="D1D5DB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600" b="0" i="0" dirty="0" err="1">
                <a:solidFill>
                  <a:srgbClr val="D1D5DB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untuk</a:t>
            </a:r>
            <a:r>
              <a:rPr lang="en-ID" sz="1600" b="0" i="0" dirty="0">
                <a:solidFill>
                  <a:srgbClr val="D1D5DB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600" b="0" i="0" dirty="0" err="1">
                <a:solidFill>
                  <a:srgbClr val="D1D5DB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mencari</a:t>
            </a:r>
            <a:r>
              <a:rPr lang="en-ID" sz="1600" b="0" i="0" dirty="0">
                <a:solidFill>
                  <a:srgbClr val="D1D5DB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, </a:t>
            </a:r>
            <a:r>
              <a:rPr lang="en-ID" sz="1600" b="0" i="0" dirty="0" err="1">
                <a:solidFill>
                  <a:srgbClr val="D1D5DB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memesan</a:t>
            </a:r>
            <a:r>
              <a:rPr lang="en-ID" sz="1600" b="0" i="0" dirty="0">
                <a:solidFill>
                  <a:srgbClr val="D1D5DB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, dan </a:t>
            </a:r>
            <a:r>
              <a:rPr lang="en-ID" sz="1600" b="0" i="0" dirty="0" err="1">
                <a:solidFill>
                  <a:srgbClr val="D1D5DB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mengelola</a:t>
            </a:r>
            <a:r>
              <a:rPr lang="en-ID" sz="1600" b="0" i="0" dirty="0">
                <a:solidFill>
                  <a:srgbClr val="D1D5DB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600" b="0" i="0" dirty="0" err="1">
                <a:solidFill>
                  <a:srgbClr val="D1D5DB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penyewaan</a:t>
            </a:r>
            <a:r>
              <a:rPr lang="en-ID" sz="1600" b="0" i="0" dirty="0">
                <a:solidFill>
                  <a:srgbClr val="D1D5DB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600" b="0" i="0" dirty="0" err="1">
                <a:solidFill>
                  <a:srgbClr val="D1D5DB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mobil</a:t>
            </a:r>
            <a:r>
              <a:rPr lang="en-ID" sz="1600" b="0" i="0" dirty="0">
                <a:solidFill>
                  <a:srgbClr val="D1D5DB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600" b="0" i="0" dirty="0" err="1">
                <a:solidFill>
                  <a:srgbClr val="D1D5DB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dengan</a:t>
            </a:r>
            <a:r>
              <a:rPr lang="en-ID" sz="1600" b="0" i="0" dirty="0">
                <a:solidFill>
                  <a:srgbClr val="D1D5DB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600" b="0" i="0" dirty="0" err="1">
                <a:solidFill>
                  <a:srgbClr val="D1D5DB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cepat</a:t>
            </a:r>
            <a:r>
              <a:rPr lang="en-ID" sz="1600" b="0" i="0" dirty="0">
                <a:solidFill>
                  <a:srgbClr val="D1D5DB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dan </a:t>
            </a:r>
            <a:r>
              <a:rPr lang="en-ID" sz="1600" b="0" i="0" dirty="0" err="1">
                <a:solidFill>
                  <a:srgbClr val="D1D5DB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tanpa</a:t>
            </a:r>
            <a:r>
              <a:rPr lang="en-ID" sz="1600" b="0" i="0" dirty="0">
                <a:solidFill>
                  <a:srgbClr val="D1D5DB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600" b="0" i="0" dirty="0" err="1">
                <a:solidFill>
                  <a:srgbClr val="D1D5DB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kerumitan</a:t>
            </a:r>
            <a:r>
              <a:rPr lang="en-ID" sz="1600" b="0" i="0" dirty="0">
                <a:solidFill>
                  <a:srgbClr val="D1D5DB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.</a:t>
            </a:r>
            <a:endParaRPr lang="en-ID" sz="16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9A3B0741-0B6E-27D8-E513-9D8B3FA82186}"/>
              </a:ext>
            </a:extLst>
          </p:cNvPr>
          <p:cNvSpPr/>
          <p:nvPr/>
        </p:nvSpPr>
        <p:spPr>
          <a:xfrm>
            <a:off x="-746397" y="452839"/>
            <a:ext cx="1584235" cy="1309053"/>
          </a:xfrm>
          <a:custGeom>
            <a:avLst/>
            <a:gdLst>
              <a:gd name="connsiteX0" fmla="*/ 622511 w 1245022"/>
              <a:gd name="connsiteY0" fmla="*/ 286911 h 1240930"/>
              <a:gd name="connsiteX1" fmla="*/ 287857 w 1245022"/>
              <a:gd name="connsiteY1" fmla="*/ 620465 h 1240930"/>
              <a:gd name="connsiteX2" fmla="*/ 622511 w 1245022"/>
              <a:gd name="connsiteY2" fmla="*/ 954019 h 1240930"/>
              <a:gd name="connsiteX3" fmla="*/ 957165 w 1245022"/>
              <a:gd name="connsiteY3" fmla="*/ 620465 h 1240930"/>
              <a:gd name="connsiteX4" fmla="*/ 622511 w 1245022"/>
              <a:gd name="connsiteY4" fmla="*/ 286911 h 1240930"/>
              <a:gd name="connsiteX5" fmla="*/ 622511 w 1245022"/>
              <a:gd name="connsiteY5" fmla="*/ 0 h 1240930"/>
              <a:gd name="connsiteX6" fmla="*/ 1245022 w 1245022"/>
              <a:gd name="connsiteY6" fmla="*/ 620465 h 1240930"/>
              <a:gd name="connsiteX7" fmla="*/ 622511 w 1245022"/>
              <a:gd name="connsiteY7" fmla="*/ 1240930 h 1240930"/>
              <a:gd name="connsiteX8" fmla="*/ 0 w 1245022"/>
              <a:gd name="connsiteY8" fmla="*/ 620465 h 1240930"/>
              <a:gd name="connsiteX9" fmla="*/ 622511 w 1245022"/>
              <a:gd name="connsiteY9" fmla="*/ 0 h 12409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45022" h="1240930">
                <a:moveTo>
                  <a:pt x="622511" y="286911"/>
                </a:moveTo>
                <a:cubicBezTo>
                  <a:pt x="437687" y="286911"/>
                  <a:pt x="287857" y="436248"/>
                  <a:pt x="287857" y="620465"/>
                </a:cubicBezTo>
                <a:cubicBezTo>
                  <a:pt x="287857" y="804682"/>
                  <a:pt x="437687" y="954019"/>
                  <a:pt x="622511" y="954019"/>
                </a:cubicBezTo>
                <a:cubicBezTo>
                  <a:pt x="807335" y="954019"/>
                  <a:pt x="957165" y="804682"/>
                  <a:pt x="957165" y="620465"/>
                </a:cubicBezTo>
                <a:cubicBezTo>
                  <a:pt x="957165" y="436248"/>
                  <a:pt x="807335" y="286911"/>
                  <a:pt x="622511" y="286911"/>
                </a:cubicBezTo>
                <a:close/>
                <a:moveTo>
                  <a:pt x="622511" y="0"/>
                </a:moveTo>
                <a:cubicBezTo>
                  <a:pt x="966314" y="0"/>
                  <a:pt x="1245022" y="277792"/>
                  <a:pt x="1245022" y="620465"/>
                </a:cubicBezTo>
                <a:cubicBezTo>
                  <a:pt x="1245022" y="963138"/>
                  <a:pt x="966314" y="1240930"/>
                  <a:pt x="622511" y="1240930"/>
                </a:cubicBezTo>
                <a:cubicBezTo>
                  <a:pt x="278708" y="1240930"/>
                  <a:pt x="0" y="963138"/>
                  <a:pt x="0" y="620465"/>
                </a:cubicBezTo>
                <a:cubicBezTo>
                  <a:pt x="0" y="277792"/>
                  <a:pt x="278708" y="0"/>
                  <a:pt x="622511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012CE6A-B35B-E1EF-AD3C-123FD20B99DF}"/>
              </a:ext>
            </a:extLst>
          </p:cNvPr>
          <p:cNvSpPr/>
          <p:nvPr/>
        </p:nvSpPr>
        <p:spPr>
          <a:xfrm>
            <a:off x="-701082" y="1544843"/>
            <a:ext cx="1053154" cy="394200"/>
          </a:xfrm>
          <a:prstGeom prst="roundRect">
            <a:avLst/>
          </a:prstGeom>
          <a:solidFill>
            <a:srgbClr val="95232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latin typeface="Poppins" panose="00000500000000000000" pitchFamily="2" charset="0"/>
                <a:cs typeface="Poppins" panose="00000500000000000000" pitchFamily="2" charset="0"/>
              </a:rPr>
              <a:t>Tujuan</a:t>
            </a:r>
            <a:r>
              <a:rPr lang="en-US" sz="1100" dirty="0">
                <a:latin typeface="Poppins" panose="00000500000000000000" pitchFamily="2" charset="0"/>
                <a:cs typeface="Poppins" panose="00000500000000000000" pitchFamily="2" charset="0"/>
              </a:rPr>
              <a:t> dan</a:t>
            </a:r>
          </a:p>
          <a:p>
            <a:pPr algn="ctr"/>
            <a:r>
              <a:rPr lang="en-US" sz="1100" dirty="0" err="1">
                <a:latin typeface="Poppins" panose="00000500000000000000" pitchFamily="2" charset="0"/>
                <a:cs typeface="Poppins" panose="00000500000000000000" pitchFamily="2" charset="0"/>
              </a:rPr>
              <a:t>Manfaat</a:t>
            </a:r>
            <a:endParaRPr lang="en-ID" sz="11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A5FB318-6042-AB88-FD71-C221EC629B15}"/>
              </a:ext>
            </a:extLst>
          </p:cNvPr>
          <p:cNvSpPr/>
          <p:nvPr/>
        </p:nvSpPr>
        <p:spPr>
          <a:xfrm>
            <a:off x="381492" y="879566"/>
            <a:ext cx="1053154" cy="394200"/>
          </a:xfrm>
          <a:prstGeom prst="roundRect">
            <a:avLst/>
          </a:prstGeom>
          <a:solidFill>
            <a:srgbClr val="95232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latin typeface="Poppins" panose="00000500000000000000" pitchFamily="2" charset="0"/>
                <a:cs typeface="Poppins" panose="00000500000000000000" pitchFamily="2" charset="0"/>
              </a:rPr>
              <a:t>Deskripsi</a:t>
            </a:r>
            <a:endParaRPr lang="en-ID" sz="11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20EE7CDE-2925-D420-C7D4-6A701DCB88A6}"/>
              </a:ext>
            </a:extLst>
          </p:cNvPr>
          <p:cNvSpPr/>
          <p:nvPr/>
        </p:nvSpPr>
        <p:spPr>
          <a:xfrm>
            <a:off x="-1628086" y="905406"/>
            <a:ext cx="1053154" cy="394200"/>
          </a:xfrm>
          <a:prstGeom prst="roundRect">
            <a:avLst/>
          </a:prstGeom>
          <a:solidFill>
            <a:srgbClr val="95232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latin typeface="Poppins" panose="00000500000000000000" pitchFamily="2" charset="0"/>
                <a:cs typeface="Poppins" panose="00000500000000000000" pitchFamily="2" charset="0"/>
              </a:rPr>
              <a:t>Struktur</a:t>
            </a:r>
            <a:r>
              <a:rPr lang="en-US" sz="1100" dirty="0">
                <a:latin typeface="Poppins" panose="00000500000000000000" pitchFamily="2" charset="0"/>
                <a:cs typeface="Poppins" panose="00000500000000000000" pitchFamily="2" charset="0"/>
              </a:rPr>
              <a:t> DB</a:t>
            </a:r>
            <a:endParaRPr lang="en-ID" sz="11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9D3738D-456D-247A-0B37-EDA530D9C4F7}"/>
              </a:ext>
            </a:extLst>
          </p:cNvPr>
          <p:cNvSpPr/>
          <p:nvPr/>
        </p:nvSpPr>
        <p:spPr>
          <a:xfrm>
            <a:off x="-8168740" y="3065463"/>
            <a:ext cx="4070529" cy="1455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D" sz="1600" b="1" i="0" dirty="0" err="1">
                <a:solidFill>
                  <a:schemeClr val="bg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Tujuan</a:t>
            </a:r>
            <a:r>
              <a:rPr lang="en-ID" sz="1600" b="1" i="0" dirty="0">
                <a:solidFill>
                  <a:schemeClr val="bg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600" b="1" i="0" dirty="0" err="1">
                <a:solidFill>
                  <a:srgbClr val="952323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EasyCarHire</a:t>
            </a:r>
            <a:r>
              <a:rPr lang="en-ID" sz="1600" b="1" i="0" dirty="0">
                <a:solidFill>
                  <a:srgbClr val="952323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600" b="1" i="0" dirty="0">
                <a:solidFill>
                  <a:schemeClr val="bg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:</a:t>
            </a:r>
          </a:p>
          <a:p>
            <a:endParaRPr lang="en-ID" sz="1600" b="1" i="0" dirty="0">
              <a:solidFill>
                <a:schemeClr val="bg1"/>
              </a:solidFill>
              <a:effectLst/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ID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Meningkatkan</a:t>
            </a:r>
            <a:r>
              <a:rPr lang="en-ID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efisiensi</a:t>
            </a:r>
            <a:r>
              <a:rPr lang="en-ID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proses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ID" i="0" dirty="0" err="1"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Aksesibilitas</a:t>
            </a:r>
            <a:r>
              <a:rPr lang="en-ID" i="0" dirty="0"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i="0" dirty="0" err="1"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lokasi</a:t>
            </a:r>
            <a:r>
              <a:rPr lang="en-ID" i="0" dirty="0"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dirty="0" err="1">
                <a:latin typeface="Poppins" panose="00000500000000000000" pitchFamily="2" charset="0"/>
                <a:cs typeface="Poppins" panose="00000500000000000000" pitchFamily="2" charset="0"/>
              </a:rPr>
              <a:t>pe</a:t>
            </a:r>
            <a:r>
              <a:rPr lang="en-ID" i="0" dirty="0" err="1"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nyewaan</a:t>
            </a:r>
            <a:endParaRPr lang="en-ID" i="0" dirty="0">
              <a:effectLst/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ID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Pilihan</a:t>
            </a:r>
            <a:r>
              <a:rPr lang="en-ID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kendaraan</a:t>
            </a:r>
            <a:r>
              <a:rPr lang="en-ID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yang </a:t>
            </a:r>
            <a:r>
              <a:rPr lang="en-ID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luas</a:t>
            </a:r>
            <a:endParaRPr lang="en-ID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784A1FE-9749-1043-A4B5-3F62B7E6B535}"/>
              </a:ext>
            </a:extLst>
          </p:cNvPr>
          <p:cNvSpPr/>
          <p:nvPr/>
        </p:nvSpPr>
        <p:spPr>
          <a:xfrm>
            <a:off x="-3973998" y="3051381"/>
            <a:ext cx="3612201" cy="1455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D" sz="1600" b="1" i="0" dirty="0" err="1">
                <a:solidFill>
                  <a:schemeClr val="bg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Manfaat</a:t>
            </a:r>
            <a:r>
              <a:rPr lang="en-ID" sz="1600" b="1" i="0" dirty="0">
                <a:solidFill>
                  <a:schemeClr val="bg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600" b="1" i="0" dirty="0" err="1">
                <a:solidFill>
                  <a:srgbClr val="952323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EasyCarHire</a:t>
            </a:r>
            <a:r>
              <a:rPr lang="en-ID" sz="1600" b="1" i="0" dirty="0">
                <a:solidFill>
                  <a:srgbClr val="952323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600" b="1" i="0" dirty="0">
                <a:solidFill>
                  <a:schemeClr val="bg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:</a:t>
            </a:r>
          </a:p>
          <a:p>
            <a:endParaRPr lang="en-ID" sz="1600" b="1" i="0" dirty="0">
              <a:solidFill>
                <a:schemeClr val="bg1"/>
              </a:solidFill>
              <a:effectLst/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ID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Kemudahan</a:t>
            </a:r>
            <a:r>
              <a:rPr lang="en-ID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akses</a:t>
            </a:r>
            <a:endParaRPr lang="en-ID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ID" i="0" dirty="0"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Waktu dan </a:t>
            </a:r>
            <a:r>
              <a:rPr lang="en-ID" dirty="0" err="1">
                <a:latin typeface="Poppins" panose="00000500000000000000" pitchFamily="2" charset="0"/>
                <a:cs typeface="Poppins" panose="00000500000000000000" pitchFamily="2" charset="0"/>
              </a:rPr>
              <a:t>b</a:t>
            </a:r>
            <a:r>
              <a:rPr lang="en-ID" i="0" dirty="0" err="1"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iaya</a:t>
            </a:r>
            <a:r>
              <a:rPr lang="en-ID" i="0" dirty="0"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i="0" dirty="0" err="1"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efisien</a:t>
            </a:r>
            <a:endParaRPr lang="en-ID" i="0" dirty="0">
              <a:effectLst/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ID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Reservasi</a:t>
            </a:r>
            <a:r>
              <a:rPr lang="en-ID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yang </a:t>
            </a:r>
            <a:r>
              <a:rPr lang="en-ID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mudah</a:t>
            </a:r>
            <a:endParaRPr lang="en-ID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46052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517CB3D-5561-D7B9-3838-3D7382498C9E}"/>
              </a:ext>
            </a:extLst>
          </p:cNvPr>
          <p:cNvSpPr/>
          <p:nvPr/>
        </p:nvSpPr>
        <p:spPr>
          <a:xfrm>
            <a:off x="-156117" y="-37635"/>
            <a:ext cx="9402199" cy="53010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88" name="Google Shape;188;p34"/>
          <p:cNvSpPr txBox="1">
            <a:spLocks noGrp="1"/>
          </p:cNvSpPr>
          <p:nvPr>
            <p:ph type="ctrTitle"/>
          </p:nvPr>
        </p:nvSpPr>
        <p:spPr>
          <a:xfrm>
            <a:off x="2765898" y="2032310"/>
            <a:ext cx="3612201" cy="9542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 dirty="0">
                <a:solidFill>
                  <a:srgbClr val="952323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EasyCarHire </a:t>
            </a:r>
            <a:endParaRPr sz="4000" b="1" dirty="0">
              <a:solidFill>
                <a:srgbClr val="952323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FE512ED-E68F-08BF-725F-A10AF0844E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9742" y="329356"/>
            <a:ext cx="1784515" cy="178451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A3AC134-7A20-D7E3-A5FF-5376384C5721}"/>
              </a:ext>
            </a:extLst>
          </p:cNvPr>
          <p:cNvSpPr/>
          <p:nvPr/>
        </p:nvSpPr>
        <p:spPr>
          <a:xfrm>
            <a:off x="434898" y="3111190"/>
            <a:ext cx="2018370" cy="9590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8653E62-2D0E-13FB-167B-1A6425A2B3D1}"/>
              </a:ext>
            </a:extLst>
          </p:cNvPr>
          <p:cNvSpPr/>
          <p:nvPr/>
        </p:nvSpPr>
        <p:spPr>
          <a:xfrm>
            <a:off x="890546" y="2862933"/>
            <a:ext cx="4070529" cy="1455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D" sz="1600" b="1" i="0" dirty="0" err="1">
                <a:solidFill>
                  <a:schemeClr val="bg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Tujuan</a:t>
            </a:r>
            <a:r>
              <a:rPr lang="en-ID" sz="1600" b="1" i="0" dirty="0">
                <a:solidFill>
                  <a:schemeClr val="bg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600" b="1" i="0" dirty="0" err="1">
                <a:solidFill>
                  <a:srgbClr val="952323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EasyCarHire</a:t>
            </a:r>
            <a:r>
              <a:rPr lang="en-ID" sz="1600" b="1" i="0" dirty="0">
                <a:solidFill>
                  <a:srgbClr val="952323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600" b="1" i="0" dirty="0">
                <a:solidFill>
                  <a:schemeClr val="bg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:</a:t>
            </a:r>
          </a:p>
          <a:p>
            <a:endParaRPr lang="en-ID" sz="1600" b="1" i="0" dirty="0">
              <a:solidFill>
                <a:schemeClr val="bg1"/>
              </a:solidFill>
              <a:effectLst/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ID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Meningkatkan</a:t>
            </a:r>
            <a:r>
              <a:rPr lang="en-ID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efisiensi</a:t>
            </a:r>
            <a:r>
              <a:rPr lang="en-ID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proses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ID" i="0" dirty="0" err="1"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Aksesibilitas</a:t>
            </a:r>
            <a:r>
              <a:rPr lang="en-ID" i="0" dirty="0"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i="0" dirty="0" err="1"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lokasi</a:t>
            </a:r>
            <a:r>
              <a:rPr lang="en-ID" i="0" dirty="0"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dirty="0" err="1">
                <a:latin typeface="Poppins" panose="00000500000000000000" pitchFamily="2" charset="0"/>
                <a:cs typeface="Poppins" panose="00000500000000000000" pitchFamily="2" charset="0"/>
              </a:rPr>
              <a:t>pe</a:t>
            </a:r>
            <a:r>
              <a:rPr lang="en-ID" i="0" dirty="0" err="1"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nyewaan</a:t>
            </a:r>
            <a:endParaRPr lang="en-ID" i="0" dirty="0">
              <a:effectLst/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ID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Pilihan</a:t>
            </a:r>
            <a:r>
              <a:rPr lang="en-ID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kendaraan</a:t>
            </a:r>
            <a:r>
              <a:rPr lang="en-ID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yang </a:t>
            </a:r>
            <a:r>
              <a:rPr lang="en-ID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luas</a:t>
            </a:r>
            <a:endParaRPr lang="en-ID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9A3B0741-0B6E-27D8-E513-9D8B3FA82186}"/>
              </a:ext>
            </a:extLst>
          </p:cNvPr>
          <p:cNvSpPr/>
          <p:nvPr/>
        </p:nvSpPr>
        <p:spPr>
          <a:xfrm>
            <a:off x="-746397" y="452840"/>
            <a:ext cx="1584235" cy="1320204"/>
          </a:xfrm>
          <a:custGeom>
            <a:avLst/>
            <a:gdLst>
              <a:gd name="connsiteX0" fmla="*/ 622511 w 1245022"/>
              <a:gd name="connsiteY0" fmla="*/ 286911 h 1240930"/>
              <a:gd name="connsiteX1" fmla="*/ 287857 w 1245022"/>
              <a:gd name="connsiteY1" fmla="*/ 620465 h 1240930"/>
              <a:gd name="connsiteX2" fmla="*/ 622511 w 1245022"/>
              <a:gd name="connsiteY2" fmla="*/ 954019 h 1240930"/>
              <a:gd name="connsiteX3" fmla="*/ 957165 w 1245022"/>
              <a:gd name="connsiteY3" fmla="*/ 620465 h 1240930"/>
              <a:gd name="connsiteX4" fmla="*/ 622511 w 1245022"/>
              <a:gd name="connsiteY4" fmla="*/ 286911 h 1240930"/>
              <a:gd name="connsiteX5" fmla="*/ 622511 w 1245022"/>
              <a:gd name="connsiteY5" fmla="*/ 0 h 1240930"/>
              <a:gd name="connsiteX6" fmla="*/ 1245022 w 1245022"/>
              <a:gd name="connsiteY6" fmla="*/ 620465 h 1240930"/>
              <a:gd name="connsiteX7" fmla="*/ 622511 w 1245022"/>
              <a:gd name="connsiteY7" fmla="*/ 1240930 h 1240930"/>
              <a:gd name="connsiteX8" fmla="*/ 0 w 1245022"/>
              <a:gd name="connsiteY8" fmla="*/ 620465 h 1240930"/>
              <a:gd name="connsiteX9" fmla="*/ 622511 w 1245022"/>
              <a:gd name="connsiteY9" fmla="*/ 0 h 12409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45022" h="1240930">
                <a:moveTo>
                  <a:pt x="622511" y="286911"/>
                </a:moveTo>
                <a:cubicBezTo>
                  <a:pt x="437687" y="286911"/>
                  <a:pt x="287857" y="436248"/>
                  <a:pt x="287857" y="620465"/>
                </a:cubicBezTo>
                <a:cubicBezTo>
                  <a:pt x="287857" y="804682"/>
                  <a:pt x="437687" y="954019"/>
                  <a:pt x="622511" y="954019"/>
                </a:cubicBezTo>
                <a:cubicBezTo>
                  <a:pt x="807335" y="954019"/>
                  <a:pt x="957165" y="804682"/>
                  <a:pt x="957165" y="620465"/>
                </a:cubicBezTo>
                <a:cubicBezTo>
                  <a:pt x="957165" y="436248"/>
                  <a:pt x="807335" y="286911"/>
                  <a:pt x="622511" y="286911"/>
                </a:cubicBezTo>
                <a:close/>
                <a:moveTo>
                  <a:pt x="622511" y="0"/>
                </a:moveTo>
                <a:cubicBezTo>
                  <a:pt x="966314" y="0"/>
                  <a:pt x="1245022" y="277792"/>
                  <a:pt x="1245022" y="620465"/>
                </a:cubicBezTo>
                <a:cubicBezTo>
                  <a:pt x="1245022" y="963138"/>
                  <a:pt x="966314" y="1240930"/>
                  <a:pt x="622511" y="1240930"/>
                </a:cubicBezTo>
                <a:cubicBezTo>
                  <a:pt x="278708" y="1240930"/>
                  <a:pt x="0" y="963138"/>
                  <a:pt x="0" y="620465"/>
                </a:cubicBezTo>
                <a:cubicBezTo>
                  <a:pt x="0" y="277792"/>
                  <a:pt x="278708" y="0"/>
                  <a:pt x="622511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012CE6A-B35B-E1EF-AD3C-123FD20B99DF}"/>
              </a:ext>
            </a:extLst>
          </p:cNvPr>
          <p:cNvSpPr/>
          <p:nvPr/>
        </p:nvSpPr>
        <p:spPr>
          <a:xfrm>
            <a:off x="330521" y="879566"/>
            <a:ext cx="1053154" cy="394200"/>
          </a:xfrm>
          <a:prstGeom prst="roundRect">
            <a:avLst/>
          </a:prstGeom>
          <a:solidFill>
            <a:srgbClr val="95232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latin typeface="Poppins" panose="00000500000000000000" pitchFamily="2" charset="0"/>
                <a:cs typeface="Poppins" panose="00000500000000000000" pitchFamily="2" charset="0"/>
              </a:rPr>
              <a:t>Tujuan</a:t>
            </a:r>
            <a:r>
              <a:rPr lang="en-US" sz="1100" dirty="0">
                <a:latin typeface="Poppins" panose="00000500000000000000" pitchFamily="2" charset="0"/>
                <a:cs typeface="Poppins" panose="00000500000000000000" pitchFamily="2" charset="0"/>
              </a:rPr>
              <a:t> dan</a:t>
            </a:r>
          </a:p>
          <a:p>
            <a:pPr algn="ctr"/>
            <a:r>
              <a:rPr lang="en-US" sz="1100" dirty="0" err="1">
                <a:latin typeface="Poppins" panose="00000500000000000000" pitchFamily="2" charset="0"/>
                <a:cs typeface="Poppins" panose="00000500000000000000" pitchFamily="2" charset="0"/>
              </a:rPr>
              <a:t>Manfaat</a:t>
            </a:r>
            <a:endParaRPr lang="en-ID" sz="11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A5FB318-6042-AB88-FD71-C221EC629B15}"/>
              </a:ext>
            </a:extLst>
          </p:cNvPr>
          <p:cNvSpPr/>
          <p:nvPr/>
        </p:nvSpPr>
        <p:spPr>
          <a:xfrm>
            <a:off x="-537731" y="149342"/>
            <a:ext cx="1053154" cy="394200"/>
          </a:xfrm>
          <a:prstGeom prst="roundRect">
            <a:avLst/>
          </a:prstGeom>
          <a:solidFill>
            <a:srgbClr val="95232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latin typeface="Poppins" panose="00000500000000000000" pitchFamily="2" charset="0"/>
                <a:cs typeface="Poppins" panose="00000500000000000000" pitchFamily="2" charset="0"/>
              </a:rPr>
              <a:t>Deskripsi</a:t>
            </a:r>
            <a:endParaRPr lang="en-ID" sz="11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D1B8221-31BF-D7FC-B4ED-1E1DA0F4EE33}"/>
              </a:ext>
            </a:extLst>
          </p:cNvPr>
          <p:cNvSpPr/>
          <p:nvPr/>
        </p:nvSpPr>
        <p:spPr>
          <a:xfrm>
            <a:off x="5085288" y="2848851"/>
            <a:ext cx="3612201" cy="1455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D" sz="1600" b="1" i="0" dirty="0" err="1">
                <a:solidFill>
                  <a:schemeClr val="bg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Manfaat</a:t>
            </a:r>
            <a:r>
              <a:rPr lang="en-ID" sz="1600" b="1" i="0" dirty="0">
                <a:solidFill>
                  <a:schemeClr val="bg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600" b="1" i="0" dirty="0" err="1">
                <a:solidFill>
                  <a:srgbClr val="952323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EasyCarHire</a:t>
            </a:r>
            <a:r>
              <a:rPr lang="en-ID" sz="1600" b="1" i="0" dirty="0">
                <a:solidFill>
                  <a:srgbClr val="952323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600" b="1" i="0" dirty="0">
                <a:solidFill>
                  <a:schemeClr val="bg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:</a:t>
            </a:r>
          </a:p>
          <a:p>
            <a:endParaRPr lang="en-ID" sz="1600" b="1" i="0" dirty="0">
              <a:solidFill>
                <a:schemeClr val="bg1"/>
              </a:solidFill>
              <a:effectLst/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ID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Kemudahan</a:t>
            </a:r>
            <a:r>
              <a:rPr lang="en-ID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akses</a:t>
            </a:r>
            <a:endParaRPr lang="en-ID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ID" i="0" dirty="0"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Waktu dan </a:t>
            </a:r>
            <a:r>
              <a:rPr lang="en-ID" dirty="0" err="1">
                <a:latin typeface="Poppins" panose="00000500000000000000" pitchFamily="2" charset="0"/>
                <a:cs typeface="Poppins" panose="00000500000000000000" pitchFamily="2" charset="0"/>
              </a:rPr>
              <a:t>b</a:t>
            </a:r>
            <a:r>
              <a:rPr lang="en-ID" i="0" dirty="0" err="1"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iaya</a:t>
            </a:r>
            <a:r>
              <a:rPr lang="en-ID" i="0" dirty="0"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i="0" dirty="0" err="1"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efisien</a:t>
            </a:r>
            <a:endParaRPr lang="en-ID" i="0" dirty="0">
              <a:effectLst/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ID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Reservasi</a:t>
            </a:r>
            <a:r>
              <a:rPr lang="en-ID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yang </a:t>
            </a:r>
            <a:r>
              <a:rPr lang="en-ID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mudah</a:t>
            </a:r>
            <a:endParaRPr lang="en-ID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7B8B48A-63B9-A631-1244-A0C801DC4E75}"/>
              </a:ext>
            </a:extLst>
          </p:cNvPr>
          <p:cNvSpPr/>
          <p:nvPr/>
        </p:nvSpPr>
        <p:spPr>
          <a:xfrm>
            <a:off x="9268384" y="2983628"/>
            <a:ext cx="8720252" cy="1455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600" b="1" i="0" dirty="0" err="1">
                <a:solidFill>
                  <a:srgbClr val="952323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EasyCarHire</a:t>
            </a:r>
            <a:r>
              <a:rPr lang="en-ID" sz="1600" b="0" i="0" dirty="0">
                <a:solidFill>
                  <a:srgbClr val="D1D5DB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600" b="0" i="0" dirty="0" err="1">
                <a:solidFill>
                  <a:srgbClr val="D1D5DB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adalah</a:t>
            </a:r>
            <a:r>
              <a:rPr lang="en-ID" sz="1600" b="0" i="0" dirty="0">
                <a:solidFill>
                  <a:srgbClr val="D1D5DB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600" b="0" i="0" dirty="0" err="1">
                <a:solidFill>
                  <a:srgbClr val="D1D5DB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aplikasi</a:t>
            </a:r>
            <a:r>
              <a:rPr lang="en-ID" sz="1600" b="0" i="0" dirty="0">
                <a:solidFill>
                  <a:srgbClr val="D1D5DB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rental </a:t>
            </a:r>
            <a:r>
              <a:rPr lang="en-ID" sz="1600" b="0" i="0" dirty="0" err="1">
                <a:solidFill>
                  <a:srgbClr val="D1D5DB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mobil</a:t>
            </a:r>
            <a:r>
              <a:rPr lang="en-ID" sz="1600" b="0" i="0" dirty="0">
                <a:solidFill>
                  <a:srgbClr val="D1D5DB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600" b="0" i="0" dirty="0" err="1">
                <a:solidFill>
                  <a:srgbClr val="D1D5DB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revolusioner</a:t>
            </a:r>
            <a:r>
              <a:rPr lang="en-ID" sz="1600" b="0" i="0" dirty="0">
                <a:solidFill>
                  <a:srgbClr val="D1D5DB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yang </a:t>
            </a:r>
            <a:r>
              <a:rPr lang="en-ID" sz="1600" b="0" i="0" dirty="0" err="1">
                <a:solidFill>
                  <a:srgbClr val="D1D5DB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dirancang</a:t>
            </a:r>
            <a:r>
              <a:rPr lang="en-ID" sz="1600" b="0" i="0" dirty="0">
                <a:solidFill>
                  <a:srgbClr val="D1D5DB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600" b="0" i="0" dirty="0" err="1">
                <a:solidFill>
                  <a:srgbClr val="D1D5DB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untuk</a:t>
            </a:r>
            <a:r>
              <a:rPr lang="en-ID" sz="1600" b="0" i="0" dirty="0">
                <a:solidFill>
                  <a:srgbClr val="D1D5DB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600" b="0" i="0" dirty="0" err="1">
                <a:solidFill>
                  <a:srgbClr val="D1D5DB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memberikan</a:t>
            </a:r>
            <a:r>
              <a:rPr lang="en-ID" sz="1600" b="0" i="0" dirty="0">
                <a:solidFill>
                  <a:srgbClr val="D1D5DB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600" b="0" i="0" dirty="0" err="1">
                <a:solidFill>
                  <a:srgbClr val="D1D5DB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pengalaman</a:t>
            </a:r>
            <a:r>
              <a:rPr lang="en-ID" sz="1600" b="0" i="0" dirty="0">
                <a:solidFill>
                  <a:srgbClr val="D1D5DB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600" b="0" i="0" dirty="0" err="1">
                <a:solidFill>
                  <a:srgbClr val="D1D5DB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penyewaan</a:t>
            </a:r>
            <a:r>
              <a:rPr lang="en-ID" sz="1600" b="0" i="0" dirty="0">
                <a:solidFill>
                  <a:srgbClr val="D1D5DB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600" b="0" i="0" dirty="0" err="1">
                <a:solidFill>
                  <a:srgbClr val="D1D5DB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mobil</a:t>
            </a:r>
            <a:r>
              <a:rPr lang="en-ID" sz="1600" b="0" i="0" dirty="0">
                <a:solidFill>
                  <a:srgbClr val="D1D5DB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yang </a:t>
            </a:r>
            <a:r>
              <a:rPr lang="en-ID" sz="1600" b="0" i="0" dirty="0" err="1">
                <a:solidFill>
                  <a:srgbClr val="D1D5DB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cepat</a:t>
            </a:r>
            <a:r>
              <a:rPr lang="en-ID" sz="1600" b="0" i="0" dirty="0">
                <a:solidFill>
                  <a:srgbClr val="D1D5DB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, </a:t>
            </a:r>
            <a:r>
              <a:rPr lang="en-ID" sz="1600" b="0" i="0" dirty="0" err="1">
                <a:solidFill>
                  <a:srgbClr val="D1D5DB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mudah</a:t>
            </a:r>
            <a:r>
              <a:rPr lang="en-ID" sz="1600" b="0" i="0" dirty="0">
                <a:solidFill>
                  <a:srgbClr val="D1D5DB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, dan </a:t>
            </a:r>
            <a:r>
              <a:rPr lang="en-ID" sz="1600" b="0" i="0" dirty="0" err="1">
                <a:solidFill>
                  <a:srgbClr val="D1D5DB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efisien</a:t>
            </a:r>
            <a:r>
              <a:rPr lang="en-ID" sz="1600" b="0" i="0" dirty="0">
                <a:solidFill>
                  <a:srgbClr val="D1D5DB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. </a:t>
            </a:r>
            <a:r>
              <a:rPr lang="en-ID" sz="1600" b="0" i="0" dirty="0" err="1">
                <a:solidFill>
                  <a:srgbClr val="D1D5DB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Dengan</a:t>
            </a:r>
            <a:r>
              <a:rPr lang="en-ID" sz="1600" b="0" i="0" dirty="0">
                <a:solidFill>
                  <a:srgbClr val="D1D5DB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600" b="0" i="0" dirty="0" err="1">
                <a:solidFill>
                  <a:srgbClr val="D1D5DB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antarmuka</a:t>
            </a:r>
            <a:r>
              <a:rPr lang="en-ID" sz="1600" b="0" i="0" dirty="0">
                <a:solidFill>
                  <a:srgbClr val="D1D5DB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yang </a:t>
            </a:r>
            <a:r>
              <a:rPr lang="en-ID" sz="1600" b="0" i="0" dirty="0" err="1">
                <a:solidFill>
                  <a:srgbClr val="D1D5DB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intuitif</a:t>
            </a:r>
            <a:r>
              <a:rPr lang="en-ID" sz="1600" b="0" i="0" dirty="0">
                <a:solidFill>
                  <a:srgbClr val="D1D5DB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dan </a:t>
            </a:r>
            <a:r>
              <a:rPr lang="en-ID" sz="1600" b="0" i="0" dirty="0" err="1">
                <a:solidFill>
                  <a:srgbClr val="D1D5DB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fitur</a:t>
            </a:r>
            <a:r>
              <a:rPr lang="en-ID" sz="1600" b="0" i="0" dirty="0">
                <a:solidFill>
                  <a:srgbClr val="D1D5DB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600" b="0" i="0" dirty="0" err="1">
                <a:solidFill>
                  <a:srgbClr val="D1D5DB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canggih</a:t>
            </a:r>
            <a:r>
              <a:rPr lang="en-ID" sz="1600" b="0" i="0" dirty="0">
                <a:solidFill>
                  <a:srgbClr val="D1D5DB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, </a:t>
            </a:r>
            <a:r>
              <a:rPr lang="en-ID" sz="1600" b="1" i="0" dirty="0" err="1">
                <a:solidFill>
                  <a:srgbClr val="952323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EasyCarHire</a:t>
            </a:r>
            <a:r>
              <a:rPr lang="en-ID" sz="1600" b="0" i="0" dirty="0">
                <a:solidFill>
                  <a:srgbClr val="D1D5DB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600" b="0" i="0" dirty="0" err="1">
                <a:solidFill>
                  <a:srgbClr val="D1D5DB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memudahkan</a:t>
            </a:r>
            <a:r>
              <a:rPr lang="en-ID" sz="1600" b="0" i="0" dirty="0">
                <a:solidFill>
                  <a:srgbClr val="D1D5DB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600" b="0" i="0" dirty="0" err="1">
                <a:solidFill>
                  <a:srgbClr val="D1D5DB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pengguna</a:t>
            </a:r>
            <a:r>
              <a:rPr lang="en-ID" sz="1600" b="0" i="0" dirty="0">
                <a:solidFill>
                  <a:srgbClr val="D1D5DB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600" b="0" i="0" dirty="0" err="1">
                <a:solidFill>
                  <a:srgbClr val="D1D5DB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untuk</a:t>
            </a:r>
            <a:r>
              <a:rPr lang="en-ID" sz="1600" b="0" i="0" dirty="0">
                <a:solidFill>
                  <a:srgbClr val="D1D5DB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600" b="0" i="0" dirty="0" err="1">
                <a:solidFill>
                  <a:srgbClr val="D1D5DB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mencari</a:t>
            </a:r>
            <a:r>
              <a:rPr lang="en-ID" sz="1600" b="0" i="0" dirty="0">
                <a:solidFill>
                  <a:srgbClr val="D1D5DB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, </a:t>
            </a:r>
            <a:r>
              <a:rPr lang="en-ID" sz="1600" b="0" i="0" dirty="0" err="1">
                <a:solidFill>
                  <a:srgbClr val="D1D5DB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memesan</a:t>
            </a:r>
            <a:r>
              <a:rPr lang="en-ID" sz="1600" b="0" i="0" dirty="0">
                <a:solidFill>
                  <a:srgbClr val="D1D5DB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, dan </a:t>
            </a:r>
            <a:r>
              <a:rPr lang="en-ID" sz="1600" b="0" i="0" dirty="0" err="1">
                <a:solidFill>
                  <a:srgbClr val="D1D5DB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mengelola</a:t>
            </a:r>
            <a:r>
              <a:rPr lang="en-ID" sz="1600" b="0" i="0" dirty="0">
                <a:solidFill>
                  <a:srgbClr val="D1D5DB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600" b="0" i="0" dirty="0" err="1">
                <a:solidFill>
                  <a:srgbClr val="D1D5DB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penyewaan</a:t>
            </a:r>
            <a:r>
              <a:rPr lang="en-ID" sz="1600" b="0" i="0" dirty="0">
                <a:solidFill>
                  <a:srgbClr val="D1D5DB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600" b="0" i="0" dirty="0" err="1">
                <a:solidFill>
                  <a:srgbClr val="D1D5DB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mobil</a:t>
            </a:r>
            <a:r>
              <a:rPr lang="en-ID" sz="1600" b="0" i="0" dirty="0">
                <a:solidFill>
                  <a:srgbClr val="D1D5DB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600" b="0" i="0" dirty="0" err="1">
                <a:solidFill>
                  <a:srgbClr val="D1D5DB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dengan</a:t>
            </a:r>
            <a:r>
              <a:rPr lang="en-ID" sz="1600" b="0" i="0" dirty="0">
                <a:solidFill>
                  <a:srgbClr val="D1D5DB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600" b="0" i="0" dirty="0" err="1">
                <a:solidFill>
                  <a:srgbClr val="D1D5DB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cepat</a:t>
            </a:r>
            <a:r>
              <a:rPr lang="en-ID" sz="1600" b="0" i="0" dirty="0">
                <a:solidFill>
                  <a:srgbClr val="D1D5DB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dan </a:t>
            </a:r>
            <a:r>
              <a:rPr lang="en-ID" sz="1600" b="0" i="0" dirty="0" err="1">
                <a:solidFill>
                  <a:srgbClr val="D1D5DB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tanpa</a:t>
            </a:r>
            <a:r>
              <a:rPr lang="en-ID" sz="1600" b="0" i="0" dirty="0">
                <a:solidFill>
                  <a:srgbClr val="D1D5DB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600" b="0" i="0" dirty="0" err="1">
                <a:solidFill>
                  <a:srgbClr val="D1D5DB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kerumitan</a:t>
            </a:r>
            <a:r>
              <a:rPr lang="en-ID" sz="1600" b="0" i="0" dirty="0">
                <a:solidFill>
                  <a:srgbClr val="D1D5DB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.</a:t>
            </a:r>
            <a:endParaRPr lang="en-ID" sz="16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F948F05-2F4B-56F0-B380-7A592A743B82}"/>
              </a:ext>
            </a:extLst>
          </p:cNvPr>
          <p:cNvSpPr/>
          <p:nvPr/>
        </p:nvSpPr>
        <p:spPr>
          <a:xfrm>
            <a:off x="-779850" y="1615808"/>
            <a:ext cx="1053154" cy="394200"/>
          </a:xfrm>
          <a:prstGeom prst="roundRect">
            <a:avLst/>
          </a:prstGeom>
          <a:solidFill>
            <a:srgbClr val="95232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latin typeface="Poppins" panose="00000500000000000000" pitchFamily="2" charset="0"/>
                <a:cs typeface="Poppins" panose="00000500000000000000" pitchFamily="2" charset="0"/>
              </a:rPr>
              <a:t>Struktur</a:t>
            </a:r>
            <a:r>
              <a:rPr lang="en-US" sz="1100" dirty="0">
                <a:latin typeface="Poppins" panose="00000500000000000000" pitchFamily="2" charset="0"/>
                <a:cs typeface="Poppins" panose="00000500000000000000" pitchFamily="2" charset="0"/>
              </a:rPr>
              <a:t> DB</a:t>
            </a:r>
            <a:endParaRPr lang="en-ID" sz="11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8BB6841-0603-5ED6-1D07-99BE3E9CC8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8508330" y="2771455"/>
            <a:ext cx="1328767" cy="249705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3CF27B4-368D-232F-F108-BCC1A54588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2141457" y="2768887"/>
            <a:ext cx="1572485" cy="186816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B3914FA-58EA-4F29-8495-AC3BDDE516B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5601661" y="2770585"/>
            <a:ext cx="1676200" cy="249705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BB720A2-002A-21B7-FCBA-88949DD1B80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7041039" y="2770585"/>
            <a:ext cx="1328767" cy="132291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F7AA27A-2C35-D98E-B075-A814A49FCE8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3765016" y="2768887"/>
            <a:ext cx="1487165" cy="2497054"/>
          </a:xfrm>
          <a:prstGeom prst="rect">
            <a:avLst/>
          </a:prstGeom>
        </p:spPr>
      </p:pic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2FA23E1E-D53B-2099-B4FF-50838A613FC6}"/>
              </a:ext>
            </a:extLst>
          </p:cNvPr>
          <p:cNvSpPr/>
          <p:nvPr/>
        </p:nvSpPr>
        <p:spPr>
          <a:xfrm>
            <a:off x="-1660239" y="915842"/>
            <a:ext cx="1053154" cy="394200"/>
          </a:xfrm>
          <a:prstGeom prst="roundRect">
            <a:avLst/>
          </a:prstGeom>
          <a:solidFill>
            <a:srgbClr val="95232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Poppins" panose="00000500000000000000" pitchFamily="2" charset="0"/>
                <a:cs typeface="Poppins" panose="00000500000000000000" pitchFamily="2" charset="0"/>
              </a:rPr>
              <a:t>ERD</a:t>
            </a:r>
            <a:endParaRPr lang="en-ID" sz="11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70035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517CB3D-5561-D7B9-3838-3D7382498C9E}"/>
              </a:ext>
            </a:extLst>
          </p:cNvPr>
          <p:cNvSpPr/>
          <p:nvPr/>
        </p:nvSpPr>
        <p:spPr>
          <a:xfrm>
            <a:off x="-156117" y="-37635"/>
            <a:ext cx="9402199" cy="53010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88" name="Google Shape;188;p34"/>
          <p:cNvSpPr txBox="1">
            <a:spLocks noGrp="1"/>
          </p:cNvSpPr>
          <p:nvPr>
            <p:ph type="ctrTitle"/>
          </p:nvPr>
        </p:nvSpPr>
        <p:spPr>
          <a:xfrm>
            <a:off x="6642182" y="66418"/>
            <a:ext cx="2547351" cy="9542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>
                <a:solidFill>
                  <a:srgbClr val="952323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EasyCarHire</a:t>
            </a:r>
            <a:r>
              <a:rPr lang="en" sz="4000" b="1" dirty="0">
                <a:solidFill>
                  <a:srgbClr val="952323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endParaRPr sz="4000" b="1" dirty="0">
              <a:solidFill>
                <a:srgbClr val="952323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FE512ED-E68F-08BF-725F-A10AF0844E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4483" y="66418"/>
            <a:ext cx="954248" cy="95424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A3AC134-7A20-D7E3-A5FF-5376384C5721}"/>
              </a:ext>
            </a:extLst>
          </p:cNvPr>
          <p:cNvSpPr/>
          <p:nvPr/>
        </p:nvSpPr>
        <p:spPr>
          <a:xfrm>
            <a:off x="434898" y="3111190"/>
            <a:ext cx="2018370" cy="9590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8653E62-2D0E-13FB-167B-1A6425A2B3D1}"/>
              </a:ext>
            </a:extLst>
          </p:cNvPr>
          <p:cNvSpPr/>
          <p:nvPr/>
        </p:nvSpPr>
        <p:spPr>
          <a:xfrm>
            <a:off x="9627696" y="2764495"/>
            <a:ext cx="4070529" cy="1455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D" sz="1600" b="1" i="0" dirty="0" err="1">
                <a:solidFill>
                  <a:schemeClr val="bg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Tujuan</a:t>
            </a:r>
            <a:r>
              <a:rPr lang="en-ID" sz="1600" b="1" i="0" dirty="0">
                <a:solidFill>
                  <a:schemeClr val="bg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600" b="1" i="0" dirty="0" err="1">
                <a:solidFill>
                  <a:srgbClr val="952323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EasyCarHire</a:t>
            </a:r>
            <a:r>
              <a:rPr lang="en-ID" sz="1600" b="1" i="0" dirty="0">
                <a:solidFill>
                  <a:srgbClr val="952323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600" b="1" i="0" dirty="0">
                <a:solidFill>
                  <a:schemeClr val="bg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:</a:t>
            </a:r>
          </a:p>
          <a:p>
            <a:endParaRPr lang="en-ID" sz="1600" b="1" i="0" dirty="0">
              <a:solidFill>
                <a:schemeClr val="bg1"/>
              </a:solidFill>
              <a:effectLst/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ID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Meningkatkan</a:t>
            </a:r>
            <a:r>
              <a:rPr lang="en-ID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efisiensi</a:t>
            </a:r>
            <a:r>
              <a:rPr lang="en-ID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proses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ID" i="0" dirty="0" err="1"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Aksesibilitas</a:t>
            </a:r>
            <a:r>
              <a:rPr lang="en-ID" i="0" dirty="0"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i="0" dirty="0" err="1"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lokasi</a:t>
            </a:r>
            <a:r>
              <a:rPr lang="en-ID" i="0" dirty="0"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dirty="0" err="1">
                <a:latin typeface="Poppins" panose="00000500000000000000" pitchFamily="2" charset="0"/>
                <a:cs typeface="Poppins" panose="00000500000000000000" pitchFamily="2" charset="0"/>
              </a:rPr>
              <a:t>pe</a:t>
            </a:r>
            <a:r>
              <a:rPr lang="en-ID" i="0" dirty="0" err="1"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nyewaan</a:t>
            </a:r>
            <a:endParaRPr lang="en-ID" i="0" dirty="0">
              <a:effectLst/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ID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Pilihan</a:t>
            </a:r>
            <a:r>
              <a:rPr lang="en-ID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kendaraan</a:t>
            </a:r>
            <a:r>
              <a:rPr lang="en-ID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yang </a:t>
            </a:r>
            <a:r>
              <a:rPr lang="en-ID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luas</a:t>
            </a:r>
            <a:endParaRPr lang="en-ID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9A3B0741-0B6E-27D8-E513-9D8B3FA82186}"/>
              </a:ext>
            </a:extLst>
          </p:cNvPr>
          <p:cNvSpPr/>
          <p:nvPr/>
        </p:nvSpPr>
        <p:spPr>
          <a:xfrm>
            <a:off x="-746397" y="452840"/>
            <a:ext cx="1584235" cy="1320204"/>
          </a:xfrm>
          <a:custGeom>
            <a:avLst/>
            <a:gdLst>
              <a:gd name="connsiteX0" fmla="*/ 622511 w 1245022"/>
              <a:gd name="connsiteY0" fmla="*/ 286911 h 1240930"/>
              <a:gd name="connsiteX1" fmla="*/ 287857 w 1245022"/>
              <a:gd name="connsiteY1" fmla="*/ 620465 h 1240930"/>
              <a:gd name="connsiteX2" fmla="*/ 622511 w 1245022"/>
              <a:gd name="connsiteY2" fmla="*/ 954019 h 1240930"/>
              <a:gd name="connsiteX3" fmla="*/ 957165 w 1245022"/>
              <a:gd name="connsiteY3" fmla="*/ 620465 h 1240930"/>
              <a:gd name="connsiteX4" fmla="*/ 622511 w 1245022"/>
              <a:gd name="connsiteY4" fmla="*/ 286911 h 1240930"/>
              <a:gd name="connsiteX5" fmla="*/ 622511 w 1245022"/>
              <a:gd name="connsiteY5" fmla="*/ 0 h 1240930"/>
              <a:gd name="connsiteX6" fmla="*/ 1245022 w 1245022"/>
              <a:gd name="connsiteY6" fmla="*/ 620465 h 1240930"/>
              <a:gd name="connsiteX7" fmla="*/ 622511 w 1245022"/>
              <a:gd name="connsiteY7" fmla="*/ 1240930 h 1240930"/>
              <a:gd name="connsiteX8" fmla="*/ 0 w 1245022"/>
              <a:gd name="connsiteY8" fmla="*/ 620465 h 1240930"/>
              <a:gd name="connsiteX9" fmla="*/ 622511 w 1245022"/>
              <a:gd name="connsiteY9" fmla="*/ 0 h 12409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45022" h="1240930">
                <a:moveTo>
                  <a:pt x="622511" y="286911"/>
                </a:moveTo>
                <a:cubicBezTo>
                  <a:pt x="437687" y="286911"/>
                  <a:pt x="287857" y="436248"/>
                  <a:pt x="287857" y="620465"/>
                </a:cubicBezTo>
                <a:cubicBezTo>
                  <a:pt x="287857" y="804682"/>
                  <a:pt x="437687" y="954019"/>
                  <a:pt x="622511" y="954019"/>
                </a:cubicBezTo>
                <a:cubicBezTo>
                  <a:pt x="807335" y="954019"/>
                  <a:pt x="957165" y="804682"/>
                  <a:pt x="957165" y="620465"/>
                </a:cubicBezTo>
                <a:cubicBezTo>
                  <a:pt x="957165" y="436248"/>
                  <a:pt x="807335" y="286911"/>
                  <a:pt x="622511" y="286911"/>
                </a:cubicBezTo>
                <a:close/>
                <a:moveTo>
                  <a:pt x="622511" y="0"/>
                </a:moveTo>
                <a:cubicBezTo>
                  <a:pt x="966314" y="0"/>
                  <a:pt x="1245022" y="277792"/>
                  <a:pt x="1245022" y="620465"/>
                </a:cubicBezTo>
                <a:cubicBezTo>
                  <a:pt x="1245022" y="963138"/>
                  <a:pt x="966314" y="1240930"/>
                  <a:pt x="622511" y="1240930"/>
                </a:cubicBezTo>
                <a:cubicBezTo>
                  <a:pt x="278708" y="1240930"/>
                  <a:pt x="0" y="963138"/>
                  <a:pt x="0" y="620465"/>
                </a:cubicBezTo>
                <a:cubicBezTo>
                  <a:pt x="0" y="277792"/>
                  <a:pt x="278708" y="0"/>
                  <a:pt x="622511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012CE6A-B35B-E1EF-AD3C-123FD20B99DF}"/>
              </a:ext>
            </a:extLst>
          </p:cNvPr>
          <p:cNvSpPr/>
          <p:nvPr/>
        </p:nvSpPr>
        <p:spPr>
          <a:xfrm>
            <a:off x="-618256" y="199048"/>
            <a:ext cx="1053154" cy="394200"/>
          </a:xfrm>
          <a:prstGeom prst="roundRect">
            <a:avLst/>
          </a:prstGeom>
          <a:solidFill>
            <a:srgbClr val="95232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latin typeface="Poppins" panose="00000500000000000000" pitchFamily="2" charset="0"/>
                <a:cs typeface="Poppins" panose="00000500000000000000" pitchFamily="2" charset="0"/>
              </a:rPr>
              <a:t>Tujuan</a:t>
            </a:r>
            <a:r>
              <a:rPr lang="en-US" sz="1100" dirty="0">
                <a:latin typeface="Poppins" panose="00000500000000000000" pitchFamily="2" charset="0"/>
                <a:cs typeface="Poppins" panose="00000500000000000000" pitchFamily="2" charset="0"/>
              </a:rPr>
              <a:t> dan</a:t>
            </a:r>
          </a:p>
          <a:p>
            <a:pPr algn="ctr"/>
            <a:r>
              <a:rPr lang="en-US" sz="1100" dirty="0" err="1">
                <a:latin typeface="Poppins" panose="00000500000000000000" pitchFamily="2" charset="0"/>
                <a:cs typeface="Poppins" panose="00000500000000000000" pitchFamily="2" charset="0"/>
              </a:rPr>
              <a:t>Manfaat</a:t>
            </a:r>
            <a:endParaRPr lang="en-ID" sz="11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A5FB318-6042-AB88-FD71-C221EC629B15}"/>
              </a:ext>
            </a:extLst>
          </p:cNvPr>
          <p:cNvSpPr/>
          <p:nvPr/>
        </p:nvSpPr>
        <p:spPr>
          <a:xfrm>
            <a:off x="-1765027" y="739477"/>
            <a:ext cx="1053154" cy="394200"/>
          </a:xfrm>
          <a:prstGeom prst="roundRect">
            <a:avLst/>
          </a:prstGeom>
          <a:solidFill>
            <a:srgbClr val="95232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latin typeface="Poppins" panose="00000500000000000000" pitchFamily="2" charset="0"/>
                <a:cs typeface="Poppins" panose="00000500000000000000" pitchFamily="2" charset="0"/>
              </a:rPr>
              <a:t>Deskripsi</a:t>
            </a:r>
            <a:endParaRPr lang="en-ID" sz="11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D1B8221-31BF-D7FC-B4ED-1E1DA0F4EE33}"/>
              </a:ext>
            </a:extLst>
          </p:cNvPr>
          <p:cNvSpPr/>
          <p:nvPr/>
        </p:nvSpPr>
        <p:spPr>
          <a:xfrm>
            <a:off x="13822438" y="2750413"/>
            <a:ext cx="3612201" cy="1455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D" sz="1600" b="1" i="0" dirty="0" err="1">
                <a:solidFill>
                  <a:schemeClr val="bg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Manfaat</a:t>
            </a:r>
            <a:r>
              <a:rPr lang="en-ID" sz="1600" b="1" i="0" dirty="0">
                <a:solidFill>
                  <a:schemeClr val="bg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600" b="1" i="0" dirty="0" err="1">
                <a:solidFill>
                  <a:srgbClr val="952323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EasyCarHire</a:t>
            </a:r>
            <a:r>
              <a:rPr lang="en-ID" sz="1600" b="1" i="0" dirty="0">
                <a:solidFill>
                  <a:srgbClr val="952323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600" b="1" i="0" dirty="0">
                <a:solidFill>
                  <a:schemeClr val="bg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:</a:t>
            </a:r>
          </a:p>
          <a:p>
            <a:endParaRPr lang="en-ID" sz="1600" b="1" i="0" dirty="0">
              <a:solidFill>
                <a:schemeClr val="bg1"/>
              </a:solidFill>
              <a:effectLst/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ID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Kemudahan</a:t>
            </a:r>
            <a:r>
              <a:rPr lang="en-ID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akses</a:t>
            </a:r>
            <a:endParaRPr lang="en-ID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ID" i="0" dirty="0"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Waktu dan </a:t>
            </a:r>
            <a:r>
              <a:rPr lang="en-ID" dirty="0" err="1">
                <a:latin typeface="Poppins" panose="00000500000000000000" pitchFamily="2" charset="0"/>
                <a:cs typeface="Poppins" panose="00000500000000000000" pitchFamily="2" charset="0"/>
              </a:rPr>
              <a:t>b</a:t>
            </a:r>
            <a:r>
              <a:rPr lang="en-ID" i="0" dirty="0" err="1"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iaya</a:t>
            </a:r>
            <a:r>
              <a:rPr lang="en-ID" i="0" dirty="0"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i="0" dirty="0" err="1"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efisien</a:t>
            </a:r>
            <a:endParaRPr lang="en-ID" i="0" dirty="0">
              <a:effectLst/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ID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Reservasi</a:t>
            </a:r>
            <a:r>
              <a:rPr lang="en-ID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yang </a:t>
            </a:r>
            <a:r>
              <a:rPr lang="en-ID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mudah</a:t>
            </a:r>
            <a:endParaRPr lang="en-ID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F948F05-2F4B-56F0-B380-7A592A743B82}"/>
              </a:ext>
            </a:extLst>
          </p:cNvPr>
          <p:cNvSpPr/>
          <p:nvPr/>
        </p:nvSpPr>
        <p:spPr>
          <a:xfrm>
            <a:off x="360302" y="886623"/>
            <a:ext cx="1053154" cy="394200"/>
          </a:xfrm>
          <a:prstGeom prst="roundRect">
            <a:avLst/>
          </a:prstGeom>
          <a:solidFill>
            <a:srgbClr val="95232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latin typeface="Poppins" panose="00000500000000000000" pitchFamily="2" charset="0"/>
                <a:cs typeface="Poppins" panose="00000500000000000000" pitchFamily="2" charset="0"/>
              </a:rPr>
              <a:t>Struktur</a:t>
            </a:r>
            <a:r>
              <a:rPr lang="en-US" sz="1100" dirty="0">
                <a:latin typeface="Poppins" panose="00000500000000000000" pitchFamily="2" charset="0"/>
                <a:cs typeface="Poppins" panose="00000500000000000000" pitchFamily="2" charset="0"/>
              </a:rPr>
              <a:t> DB</a:t>
            </a:r>
            <a:endParaRPr lang="en-ID" sz="11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6D8161F-8CCA-089E-B327-CB9D453161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918" y="1952283"/>
            <a:ext cx="1328767" cy="249705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A861AB-D294-BA10-65B4-5F681D5B36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21791" y="1949715"/>
            <a:ext cx="1572485" cy="186816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C9FA914-F38E-08D8-BC2A-4819672E221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61587" y="1951413"/>
            <a:ext cx="1676200" cy="249705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DABACA9-4D4E-273A-2EDA-A7C6C0A505E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22209" y="1951413"/>
            <a:ext cx="1328767" cy="132291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C3331E7D-F003-3C23-515D-993E021DF25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98232" y="1949715"/>
            <a:ext cx="1487165" cy="2497054"/>
          </a:xfrm>
          <a:prstGeom prst="rect">
            <a:avLst/>
          </a:prstGeom>
        </p:spPr>
      </p:pic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708C4D10-5AD0-BBEC-7E68-4141B2A5C066}"/>
              </a:ext>
            </a:extLst>
          </p:cNvPr>
          <p:cNvSpPr/>
          <p:nvPr/>
        </p:nvSpPr>
        <p:spPr>
          <a:xfrm>
            <a:off x="-804755" y="1665564"/>
            <a:ext cx="1053154" cy="394200"/>
          </a:xfrm>
          <a:prstGeom prst="roundRect">
            <a:avLst/>
          </a:prstGeom>
          <a:solidFill>
            <a:srgbClr val="95232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Poppins" panose="00000500000000000000" pitchFamily="2" charset="0"/>
                <a:cs typeface="Poppins" panose="00000500000000000000" pitchFamily="2" charset="0"/>
              </a:rPr>
              <a:t>ERD</a:t>
            </a:r>
            <a:endParaRPr lang="en-ID" sz="11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9005D51-A455-90BF-E83D-359DFEC27504}"/>
              </a:ext>
            </a:extLst>
          </p:cNvPr>
          <p:cNvSpPr/>
          <p:nvPr/>
        </p:nvSpPr>
        <p:spPr>
          <a:xfrm>
            <a:off x="-1440340" y="1026524"/>
            <a:ext cx="1053154" cy="394200"/>
          </a:xfrm>
          <a:prstGeom prst="roundRect">
            <a:avLst/>
          </a:prstGeom>
          <a:solidFill>
            <a:srgbClr val="95232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Poppins" panose="00000500000000000000" pitchFamily="2" charset="0"/>
                <a:cs typeface="Poppins" panose="00000500000000000000" pitchFamily="2" charset="0"/>
              </a:rPr>
              <a:t>Flow </a:t>
            </a:r>
            <a:r>
              <a:rPr lang="en-US" sz="1100" dirty="0" err="1">
                <a:latin typeface="Poppins" panose="00000500000000000000" pitchFamily="2" charset="0"/>
                <a:cs typeface="Poppins" panose="00000500000000000000" pitchFamily="2" charset="0"/>
              </a:rPr>
              <a:t>Sistem</a:t>
            </a:r>
            <a:endParaRPr lang="en-ID" sz="11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64932C4-B81F-6205-87B5-2C258FEC878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-8433915" y="1566953"/>
            <a:ext cx="7527073" cy="3678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8284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517CB3D-5561-D7B9-3838-3D7382498C9E}"/>
              </a:ext>
            </a:extLst>
          </p:cNvPr>
          <p:cNvSpPr/>
          <p:nvPr/>
        </p:nvSpPr>
        <p:spPr>
          <a:xfrm>
            <a:off x="-156117" y="-37635"/>
            <a:ext cx="9402199" cy="53010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88" name="Google Shape;188;p34"/>
          <p:cNvSpPr txBox="1">
            <a:spLocks noGrp="1"/>
          </p:cNvSpPr>
          <p:nvPr>
            <p:ph type="ctrTitle"/>
          </p:nvPr>
        </p:nvSpPr>
        <p:spPr>
          <a:xfrm>
            <a:off x="6642182" y="66418"/>
            <a:ext cx="2547351" cy="9542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>
                <a:solidFill>
                  <a:srgbClr val="952323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EasyCarHire</a:t>
            </a:r>
            <a:r>
              <a:rPr lang="en" sz="4000" b="1" dirty="0">
                <a:solidFill>
                  <a:srgbClr val="952323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endParaRPr sz="4000" b="1" dirty="0">
              <a:solidFill>
                <a:srgbClr val="952323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FE512ED-E68F-08BF-725F-A10AF0844E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4483" y="66418"/>
            <a:ext cx="954248" cy="95424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A3AC134-7A20-D7E3-A5FF-5376384C5721}"/>
              </a:ext>
            </a:extLst>
          </p:cNvPr>
          <p:cNvSpPr/>
          <p:nvPr/>
        </p:nvSpPr>
        <p:spPr>
          <a:xfrm>
            <a:off x="434898" y="3111190"/>
            <a:ext cx="2018370" cy="9590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9A3B0741-0B6E-27D8-E513-9D8B3FA82186}"/>
              </a:ext>
            </a:extLst>
          </p:cNvPr>
          <p:cNvSpPr/>
          <p:nvPr/>
        </p:nvSpPr>
        <p:spPr>
          <a:xfrm>
            <a:off x="-746397" y="452840"/>
            <a:ext cx="1584235" cy="1320204"/>
          </a:xfrm>
          <a:custGeom>
            <a:avLst/>
            <a:gdLst>
              <a:gd name="connsiteX0" fmla="*/ 622511 w 1245022"/>
              <a:gd name="connsiteY0" fmla="*/ 286911 h 1240930"/>
              <a:gd name="connsiteX1" fmla="*/ 287857 w 1245022"/>
              <a:gd name="connsiteY1" fmla="*/ 620465 h 1240930"/>
              <a:gd name="connsiteX2" fmla="*/ 622511 w 1245022"/>
              <a:gd name="connsiteY2" fmla="*/ 954019 h 1240930"/>
              <a:gd name="connsiteX3" fmla="*/ 957165 w 1245022"/>
              <a:gd name="connsiteY3" fmla="*/ 620465 h 1240930"/>
              <a:gd name="connsiteX4" fmla="*/ 622511 w 1245022"/>
              <a:gd name="connsiteY4" fmla="*/ 286911 h 1240930"/>
              <a:gd name="connsiteX5" fmla="*/ 622511 w 1245022"/>
              <a:gd name="connsiteY5" fmla="*/ 0 h 1240930"/>
              <a:gd name="connsiteX6" fmla="*/ 1245022 w 1245022"/>
              <a:gd name="connsiteY6" fmla="*/ 620465 h 1240930"/>
              <a:gd name="connsiteX7" fmla="*/ 622511 w 1245022"/>
              <a:gd name="connsiteY7" fmla="*/ 1240930 h 1240930"/>
              <a:gd name="connsiteX8" fmla="*/ 0 w 1245022"/>
              <a:gd name="connsiteY8" fmla="*/ 620465 h 1240930"/>
              <a:gd name="connsiteX9" fmla="*/ 622511 w 1245022"/>
              <a:gd name="connsiteY9" fmla="*/ 0 h 12409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45022" h="1240930">
                <a:moveTo>
                  <a:pt x="622511" y="286911"/>
                </a:moveTo>
                <a:cubicBezTo>
                  <a:pt x="437687" y="286911"/>
                  <a:pt x="287857" y="436248"/>
                  <a:pt x="287857" y="620465"/>
                </a:cubicBezTo>
                <a:cubicBezTo>
                  <a:pt x="287857" y="804682"/>
                  <a:pt x="437687" y="954019"/>
                  <a:pt x="622511" y="954019"/>
                </a:cubicBezTo>
                <a:cubicBezTo>
                  <a:pt x="807335" y="954019"/>
                  <a:pt x="957165" y="804682"/>
                  <a:pt x="957165" y="620465"/>
                </a:cubicBezTo>
                <a:cubicBezTo>
                  <a:pt x="957165" y="436248"/>
                  <a:pt x="807335" y="286911"/>
                  <a:pt x="622511" y="286911"/>
                </a:cubicBezTo>
                <a:close/>
                <a:moveTo>
                  <a:pt x="622511" y="0"/>
                </a:moveTo>
                <a:cubicBezTo>
                  <a:pt x="966314" y="0"/>
                  <a:pt x="1245022" y="277792"/>
                  <a:pt x="1245022" y="620465"/>
                </a:cubicBezTo>
                <a:cubicBezTo>
                  <a:pt x="1245022" y="963138"/>
                  <a:pt x="966314" y="1240930"/>
                  <a:pt x="622511" y="1240930"/>
                </a:cubicBezTo>
                <a:cubicBezTo>
                  <a:pt x="278708" y="1240930"/>
                  <a:pt x="0" y="963138"/>
                  <a:pt x="0" y="620465"/>
                </a:cubicBezTo>
                <a:cubicBezTo>
                  <a:pt x="0" y="277792"/>
                  <a:pt x="278708" y="0"/>
                  <a:pt x="622511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012CE6A-B35B-E1EF-AD3C-123FD20B99DF}"/>
              </a:ext>
            </a:extLst>
          </p:cNvPr>
          <p:cNvSpPr/>
          <p:nvPr/>
        </p:nvSpPr>
        <p:spPr>
          <a:xfrm>
            <a:off x="-1590885" y="885552"/>
            <a:ext cx="1053154" cy="394200"/>
          </a:xfrm>
          <a:prstGeom prst="roundRect">
            <a:avLst/>
          </a:prstGeom>
          <a:solidFill>
            <a:srgbClr val="95232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latin typeface="Poppins" panose="00000500000000000000" pitchFamily="2" charset="0"/>
                <a:cs typeface="Poppins" panose="00000500000000000000" pitchFamily="2" charset="0"/>
              </a:rPr>
              <a:t>Tujuan</a:t>
            </a:r>
            <a:r>
              <a:rPr lang="en-US" sz="1100" dirty="0">
                <a:latin typeface="Poppins" panose="00000500000000000000" pitchFamily="2" charset="0"/>
                <a:cs typeface="Poppins" panose="00000500000000000000" pitchFamily="2" charset="0"/>
              </a:rPr>
              <a:t> dan</a:t>
            </a:r>
          </a:p>
          <a:p>
            <a:pPr algn="ctr"/>
            <a:r>
              <a:rPr lang="en-US" sz="1100" dirty="0" err="1">
                <a:latin typeface="Poppins" panose="00000500000000000000" pitchFamily="2" charset="0"/>
                <a:cs typeface="Poppins" panose="00000500000000000000" pitchFamily="2" charset="0"/>
              </a:rPr>
              <a:t>Manfaat</a:t>
            </a:r>
            <a:endParaRPr lang="en-ID" sz="11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A5FB318-6042-AB88-FD71-C221EC629B15}"/>
              </a:ext>
            </a:extLst>
          </p:cNvPr>
          <p:cNvSpPr/>
          <p:nvPr/>
        </p:nvSpPr>
        <p:spPr>
          <a:xfrm>
            <a:off x="-830264" y="1575944"/>
            <a:ext cx="1053154" cy="394200"/>
          </a:xfrm>
          <a:prstGeom prst="roundRect">
            <a:avLst/>
          </a:prstGeom>
          <a:solidFill>
            <a:srgbClr val="95232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Poppins" panose="00000500000000000000" pitchFamily="2" charset="0"/>
                <a:cs typeface="Poppins" panose="00000500000000000000" pitchFamily="2" charset="0"/>
              </a:rPr>
              <a:t>Flow </a:t>
            </a:r>
            <a:r>
              <a:rPr lang="en-US" sz="1100" dirty="0" err="1">
                <a:latin typeface="Poppins" panose="00000500000000000000" pitchFamily="2" charset="0"/>
                <a:cs typeface="Poppins" panose="00000500000000000000" pitchFamily="2" charset="0"/>
              </a:rPr>
              <a:t>Sistem</a:t>
            </a:r>
            <a:endParaRPr lang="en-ID" sz="11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F948F05-2F4B-56F0-B380-7A592A743B82}"/>
              </a:ext>
            </a:extLst>
          </p:cNvPr>
          <p:cNvSpPr/>
          <p:nvPr/>
        </p:nvSpPr>
        <p:spPr>
          <a:xfrm>
            <a:off x="-746397" y="237450"/>
            <a:ext cx="1053154" cy="394200"/>
          </a:xfrm>
          <a:prstGeom prst="roundRect">
            <a:avLst/>
          </a:prstGeom>
          <a:solidFill>
            <a:srgbClr val="95232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latin typeface="Poppins" panose="00000500000000000000" pitchFamily="2" charset="0"/>
                <a:cs typeface="Poppins" panose="00000500000000000000" pitchFamily="2" charset="0"/>
              </a:rPr>
              <a:t>Struktur</a:t>
            </a:r>
            <a:r>
              <a:rPr lang="en-US" sz="1100" dirty="0">
                <a:latin typeface="Poppins" panose="00000500000000000000" pitchFamily="2" charset="0"/>
                <a:cs typeface="Poppins" panose="00000500000000000000" pitchFamily="2" charset="0"/>
              </a:rPr>
              <a:t> DB</a:t>
            </a:r>
            <a:endParaRPr lang="en-ID" sz="11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6D8161F-8CCA-089E-B327-CB9D453161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79339" y="2049102"/>
            <a:ext cx="1328767" cy="249705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A861AB-D294-BA10-65B4-5F681D5B36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646212" y="2046534"/>
            <a:ext cx="1572485" cy="186816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C9FA914-F38E-08D8-BC2A-4819672E221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186008" y="2048232"/>
            <a:ext cx="1676200" cy="249705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DABACA9-4D4E-273A-2EDA-A7C6C0A505E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746630" y="2048232"/>
            <a:ext cx="1328767" cy="132291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C3331E7D-F003-3C23-515D-993E021DF25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022653" y="2046534"/>
            <a:ext cx="1487165" cy="2497054"/>
          </a:xfrm>
          <a:prstGeom prst="rect">
            <a:avLst/>
          </a:prstGeom>
        </p:spPr>
      </p:pic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708C4D10-5AD0-BBEC-7E68-4141B2A5C066}"/>
              </a:ext>
            </a:extLst>
          </p:cNvPr>
          <p:cNvSpPr/>
          <p:nvPr/>
        </p:nvSpPr>
        <p:spPr>
          <a:xfrm>
            <a:off x="311261" y="941144"/>
            <a:ext cx="1053154" cy="394200"/>
          </a:xfrm>
          <a:prstGeom prst="roundRect">
            <a:avLst/>
          </a:prstGeom>
          <a:solidFill>
            <a:srgbClr val="95232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Poppins" panose="00000500000000000000" pitchFamily="2" charset="0"/>
                <a:cs typeface="Poppins" panose="00000500000000000000" pitchFamily="2" charset="0"/>
              </a:rPr>
              <a:t>ERD</a:t>
            </a:r>
            <a:endParaRPr lang="en-ID" sz="11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9702EDA-DE19-4531-E8F1-962257E02FC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00809" y="1272022"/>
            <a:ext cx="7527073" cy="367833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46CC02D-03FC-9FB1-C766-9947291FCB9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-7537009" y="1791181"/>
            <a:ext cx="3314630" cy="368858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6DE2307-5589-A54F-C48B-F8BEB9663FA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-4023010" y="1753751"/>
            <a:ext cx="3545641" cy="2816443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87748F9-7CA5-8B40-CAEA-7AF7B1053295}"/>
              </a:ext>
            </a:extLst>
          </p:cNvPr>
          <p:cNvSpPr/>
          <p:nvPr/>
        </p:nvSpPr>
        <p:spPr>
          <a:xfrm>
            <a:off x="-1604459" y="1122125"/>
            <a:ext cx="1053154" cy="394200"/>
          </a:xfrm>
          <a:prstGeom prst="roundRect">
            <a:avLst/>
          </a:prstGeom>
          <a:solidFill>
            <a:srgbClr val="95232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latin typeface="Poppins" panose="00000500000000000000" pitchFamily="2" charset="0"/>
                <a:cs typeface="Poppins" panose="00000500000000000000" pitchFamily="2" charset="0"/>
              </a:rPr>
              <a:t>Terima</a:t>
            </a:r>
            <a:r>
              <a:rPr lang="en-US" sz="1100" dirty="0">
                <a:latin typeface="Poppins" panose="00000500000000000000" pitchFamily="2" charset="0"/>
                <a:cs typeface="Poppins" panose="00000500000000000000" pitchFamily="2" charset="0"/>
              </a:rPr>
              <a:t> Kasih</a:t>
            </a:r>
            <a:endParaRPr lang="en-ID" sz="11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2453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517CB3D-5561-D7B9-3838-3D7382498C9E}"/>
              </a:ext>
            </a:extLst>
          </p:cNvPr>
          <p:cNvSpPr/>
          <p:nvPr/>
        </p:nvSpPr>
        <p:spPr>
          <a:xfrm>
            <a:off x="-156117" y="-37635"/>
            <a:ext cx="9402199" cy="53010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88" name="Google Shape;188;p34"/>
          <p:cNvSpPr txBox="1">
            <a:spLocks noGrp="1"/>
          </p:cNvSpPr>
          <p:nvPr>
            <p:ph type="ctrTitle"/>
          </p:nvPr>
        </p:nvSpPr>
        <p:spPr>
          <a:xfrm>
            <a:off x="6642182" y="66418"/>
            <a:ext cx="2547351" cy="9542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>
                <a:solidFill>
                  <a:srgbClr val="952323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EasyCarHire</a:t>
            </a:r>
            <a:r>
              <a:rPr lang="en" sz="4000" b="1" dirty="0">
                <a:solidFill>
                  <a:srgbClr val="952323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endParaRPr sz="4000" b="1" dirty="0">
              <a:solidFill>
                <a:srgbClr val="952323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FE512ED-E68F-08BF-725F-A10AF0844E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4483" y="66418"/>
            <a:ext cx="954248" cy="95424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A3AC134-7A20-D7E3-A5FF-5376384C5721}"/>
              </a:ext>
            </a:extLst>
          </p:cNvPr>
          <p:cNvSpPr/>
          <p:nvPr/>
        </p:nvSpPr>
        <p:spPr>
          <a:xfrm>
            <a:off x="434898" y="3111190"/>
            <a:ext cx="2018370" cy="9590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9A3B0741-0B6E-27D8-E513-9D8B3FA82186}"/>
              </a:ext>
            </a:extLst>
          </p:cNvPr>
          <p:cNvSpPr/>
          <p:nvPr/>
        </p:nvSpPr>
        <p:spPr>
          <a:xfrm>
            <a:off x="-746397" y="452840"/>
            <a:ext cx="1584235" cy="1320204"/>
          </a:xfrm>
          <a:custGeom>
            <a:avLst/>
            <a:gdLst>
              <a:gd name="connsiteX0" fmla="*/ 622511 w 1245022"/>
              <a:gd name="connsiteY0" fmla="*/ 286911 h 1240930"/>
              <a:gd name="connsiteX1" fmla="*/ 287857 w 1245022"/>
              <a:gd name="connsiteY1" fmla="*/ 620465 h 1240930"/>
              <a:gd name="connsiteX2" fmla="*/ 622511 w 1245022"/>
              <a:gd name="connsiteY2" fmla="*/ 954019 h 1240930"/>
              <a:gd name="connsiteX3" fmla="*/ 957165 w 1245022"/>
              <a:gd name="connsiteY3" fmla="*/ 620465 h 1240930"/>
              <a:gd name="connsiteX4" fmla="*/ 622511 w 1245022"/>
              <a:gd name="connsiteY4" fmla="*/ 286911 h 1240930"/>
              <a:gd name="connsiteX5" fmla="*/ 622511 w 1245022"/>
              <a:gd name="connsiteY5" fmla="*/ 0 h 1240930"/>
              <a:gd name="connsiteX6" fmla="*/ 1245022 w 1245022"/>
              <a:gd name="connsiteY6" fmla="*/ 620465 h 1240930"/>
              <a:gd name="connsiteX7" fmla="*/ 622511 w 1245022"/>
              <a:gd name="connsiteY7" fmla="*/ 1240930 h 1240930"/>
              <a:gd name="connsiteX8" fmla="*/ 0 w 1245022"/>
              <a:gd name="connsiteY8" fmla="*/ 620465 h 1240930"/>
              <a:gd name="connsiteX9" fmla="*/ 622511 w 1245022"/>
              <a:gd name="connsiteY9" fmla="*/ 0 h 12409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45022" h="1240930">
                <a:moveTo>
                  <a:pt x="622511" y="286911"/>
                </a:moveTo>
                <a:cubicBezTo>
                  <a:pt x="437687" y="286911"/>
                  <a:pt x="287857" y="436248"/>
                  <a:pt x="287857" y="620465"/>
                </a:cubicBezTo>
                <a:cubicBezTo>
                  <a:pt x="287857" y="804682"/>
                  <a:pt x="437687" y="954019"/>
                  <a:pt x="622511" y="954019"/>
                </a:cubicBezTo>
                <a:cubicBezTo>
                  <a:pt x="807335" y="954019"/>
                  <a:pt x="957165" y="804682"/>
                  <a:pt x="957165" y="620465"/>
                </a:cubicBezTo>
                <a:cubicBezTo>
                  <a:pt x="957165" y="436248"/>
                  <a:pt x="807335" y="286911"/>
                  <a:pt x="622511" y="286911"/>
                </a:cubicBezTo>
                <a:close/>
                <a:moveTo>
                  <a:pt x="622511" y="0"/>
                </a:moveTo>
                <a:cubicBezTo>
                  <a:pt x="966314" y="0"/>
                  <a:pt x="1245022" y="277792"/>
                  <a:pt x="1245022" y="620465"/>
                </a:cubicBezTo>
                <a:cubicBezTo>
                  <a:pt x="1245022" y="963138"/>
                  <a:pt x="966314" y="1240930"/>
                  <a:pt x="622511" y="1240930"/>
                </a:cubicBezTo>
                <a:cubicBezTo>
                  <a:pt x="278708" y="1240930"/>
                  <a:pt x="0" y="963138"/>
                  <a:pt x="0" y="620465"/>
                </a:cubicBezTo>
                <a:cubicBezTo>
                  <a:pt x="0" y="277792"/>
                  <a:pt x="278708" y="0"/>
                  <a:pt x="622511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A5FB318-6042-AB88-FD71-C221EC629B15}"/>
              </a:ext>
            </a:extLst>
          </p:cNvPr>
          <p:cNvSpPr/>
          <p:nvPr/>
        </p:nvSpPr>
        <p:spPr>
          <a:xfrm>
            <a:off x="306757" y="915842"/>
            <a:ext cx="1053154" cy="394200"/>
          </a:xfrm>
          <a:prstGeom prst="roundRect">
            <a:avLst/>
          </a:prstGeom>
          <a:solidFill>
            <a:srgbClr val="95232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Poppins" panose="00000500000000000000" pitchFamily="2" charset="0"/>
                <a:cs typeface="Poppins" panose="00000500000000000000" pitchFamily="2" charset="0"/>
              </a:rPr>
              <a:t>Flow </a:t>
            </a:r>
            <a:r>
              <a:rPr lang="en-US" sz="1100" dirty="0" err="1">
                <a:latin typeface="Poppins" panose="00000500000000000000" pitchFamily="2" charset="0"/>
                <a:cs typeface="Poppins" panose="00000500000000000000" pitchFamily="2" charset="0"/>
              </a:rPr>
              <a:t>Sistem</a:t>
            </a:r>
            <a:endParaRPr lang="en-ID" sz="11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F948F05-2F4B-56F0-B380-7A592A743B82}"/>
              </a:ext>
            </a:extLst>
          </p:cNvPr>
          <p:cNvSpPr/>
          <p:nvPr/>
        </p:nvSpPr>
        <p:spPr>
          <a:xfrm>
            <a:off x="-1590885" y="847878"/>
            <a:ext cx="1053154" cy="394200"/>
          </a:xfrm>
          <a:prstGeom prst="roundRect">
            <a:avLst/>
          </a:prstGeom>
          <a:solidFill>
            <a:srgbClr val="95232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latin typeface="Poppins" panose="00000500000000000000" pitchFamily="2" charset="0"/>
                <a:cs typeface="Poppins" panose="00000500000000000000" pitchFamily="2" charset="0"/>
              </a:rPr>
              <a:t>Struktur</a:t>
            </a:r>
            <a:r>
              <a:rPr lang="en-US" sz="1100" dirty="0">
                <a:latin typeface="Poppins" panose="00000500000000000000" pitchFamily="2" charset="0"/>
                <a:cs typeface="Poppins" panose="00000500000000000000" pitchFamily="2" charset="0"/>
              </a:rPr>
              <a:t> DB</a:t>
            </a:r>
            <a:endParaRPr lang="en-ID" sz="11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708C4D10-5AD0-BBEC-7E68-4141B2A5C066}"/>
              </a:ext>
            </a:extLst>
          </p:cNvPr>
          <p:cNvSpPr/>
          <p:nvPr/>
        </p:nvSpPr>
        <p:spPr>
          <a:xfrm>
            <a:off x="-746397" y="208441"/>
            <a:ext cx="1053154" cy="394200"/>
          </a:xfrm>
          <a:prstGeom prst="roundRect">
            <a:avLst/>
          </a:prstGeom>
          <a:solidFill>
            <a:srgbClr val="95232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Poppins" panose="00000500000000000000" pitchFamily="2" charset="0"/>
                <a:cs typeface="Poppins" panose="00000500000000000000" pitchFamily="2" charset="0"/>
              </a:rPr>
              <a:t>ERD</a:t>
            </a:r>
            <a:endParaRPr lang="en-ID" sz="11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9702EDA-DE19-4531-E8F1-962257E02F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7696" y="1465165"/>
            <a:ext cx="7527073" cy="367833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4BE389C-C820-4E9C-025D-9C2A80A33A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88606" y="1242078"/>
            <a:ext cx="3314630" cy="368858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0A04774-D644-FD2F-D246-FB69C5B6EA3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02605" y="1242078"/>
            <a:ext cx="3545641" cy="2816443"/>
          </a:xfrm>
          <a:prstGeom prst="rect">
            <a:avLst/>
          </a:prstGeom>
        </p:spPr>
      </p:pic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2C23D2B3-9AA6-7E08-BFE0-8EC99C46467E}"/>
              </a:ext>
            </a:extLst>
          </p:cNvPr>
          <p:cNvSpPr/>
          <p:nvPr/>
        </p:nvSpPr>
        <p:spPr>
          <a:xfrm>
            <a:off x="-746397" y="1623243"/>
            <a:ext cx="1053154" cy="394200"/>
          </a:xfrm>
          <a:prstGeom prst="roundRect">
            <a:avLst/>
          </a:prstGeom>
          <a:solidFill>
            <a:srgbClr val="95232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latin typeface="Poppins" panose="00000500000000000000" pitchFamily="2" charset="0"/>
                <a:cs typeface="Poppins" panose="00000500000000000000" pitchFamily="2" charset="0"/>
              </a:rPr>
              <a:t>Terima</a:t>
            </a:r>
            <a:r>
              <a:rPr lang="en-US" sz="1100" dirty="0">
                <a:latin typeface="Poppins" panose="00000500000000000000" pitchFamily="2" charset="0"/>
                <a:cs typeface="Poppins" panose="00000500000000000000" pitchFamily="2" charset="0"/>
              </a:rPr>
              <a:t> Kasih</a:t>
            </a:r>
            <a:endParaRPr lang="en-ID" sz="11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2E988408-7EEB-E344-DB34-54BB0E322234}"/>
              </a:ext>
            </a:extLst>
          </p:cNvPr>
          <p:cNvSpPr/>
          <p:nvPr/>
        </p:nvSpPr>
        <p:spPr>
          <a:xfrm>
            <a:off x="-5334620" y="2330644"/>
            <a:ext cx="5006898" cy="244211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 err="1">
                <a:solidFill>
                  <a:srgbClr val="952323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Terima</a:t>
            </a:r>
            <a:r>
              <a:rPr lang="en-US" sz="6000" b="1" dirty="0">
                <a:solidFill>
                  <a:srgbClr val="952323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Kasih</a:t>
            </a:r>
            <a:endParaRPr lang="en-ID" sz="6000" b="1" dirty="0">
              <a:solidFill>
                <a:srgbClr val="952323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23451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517CB3D-5561-D7B9-3838-3D7382498C9E}"/>
              </a:ext>
            </a:extLst>
          </p:cNvPr>
          <p:cNvSpPr/>
          <p:nvPr/>
        </p:nvSpPr>
        <p:spPr>
          <a:xfrm>
            <a:off x="-156117" y="-37635"/>
            <a:ext cx="9402199" cy="53010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88" name="Google Shape;188;p34"/>
          <p:cNvSpPr txBox="1">
            <a:spLocks noGrp="1"/>
          </p:cNvSpPr>
          <p:nvPr>
            <p:ph type="ctrTitle"/>
          </p:nvPr>
        </p:nvSpPr>
        <p:spPr>
          <a:xfrm>
            <a:off x="6642182" y="66418"/>
            <a:ext cx="2547351" cy="9542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>
                <a:solidFill>
                  <a:srgbClr val="952323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EasyCarHire</a:t>
            </a:r>
            <a:r>
              <a:rPr lang="en" sz="4000" b="1" dirty="0">
                <a:solidFill>
                  <a:srgbClr val="952323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endParaRPr sz="4000" b="1" dirty="0">
              <a:solidFill>
                <a:srgbClr val="952323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FE512ED-E68F-08BF-725F-A10AF0844E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4483" y="66418"/>
            <a:ext cx="954248" cy="95424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A3AC134-7A20-D7E3-A5FF-5376384C5721}"/>
              </a:ext>
            </a:extLst>
          </p:cNvPr>
          <p:cNvSpPr/>
          <p:nvPr/>
        </p:nvSpPr>
        <p:spPr>
          <a:xfrm>
            <a:off x="434898" y="3111190"/>
            <a:ext cx="2018370" cy="9590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9A3B0741-0B6E-27D8-E513-9D8B3FA82186}"/>
              </a:ext>
            </a:extLst>
          </p:cNvPr>
          <p:cNvSpPr/>
          <p:nvPr/>
        </p:nvSpPr>
        <p:spPr>
          <a:xfrm>
            <a:off x="-746397" y="452840"/>
            <a:ext cx="1584235" cy="1320204"/>
          </a:xfrm>
          <a:custGeom>
            <a:avLst/>
            <a:gdLst>
              <a:gd name="connsiteX0" fmla="*/ 622511 w 1245022"/>
              <a:gd name="connsiteY0" fmla="*/ 286911 h 1240930"/>
              <a:gd name="connsiteX1" fmla="*/ 287857 w 1245022"/>
              <a:gd name="connsiteY1" fmla="*/ 620465 h 1240930"/>
              <a:gd name="connsiteX2" fmla="*/ 622511 w 1245022"/>
              <a:gd name="connsiteY2" fmla="*/ 954019 h 1240930"/>
              <a:gd name="connsiteX3" fmla="*/ 957165 w 1245022"/>
              <a:gd name="connsiteY3" fmla="*/ 620465 h 1240930"/>
              <a:gd name="connsiteX4" fmla="*/ 622511 w 1245022"/>
              <a:gd name="connsiteY4" fmla="*/ 286911 h 1240930"/>
              <a:gd name="connsiteX5" fmla="*/ 622511 w 1245022"/>
              <a:gd name="connsiteY5" fmla="*/ 0 h 1240930"/>
              <a:gd name="connsiteX6" fmla="*/ 1245022 w 1245022"/>
              <a:gd name="connsiteY6" fmla="*/ 620465 h 1240930"/>
              <a:gd name="connsiteX7" fmla="*/ 622511 w 1245022"/>
              <a:gd name="connsiteY7" fmla="*/ 1240930 h 1240930"/>
              <a:gd name="connsiteX8" fmla="*/ 0 w 1245022"/>
              <a:gd name="connsiteY8" fmla="*/ 620465 h 1240930"/>
              <a:gd name="connsiteX9" fmla="*/ 622511 w 1245022"/>
              <a:gd name="connsiteY9" fmla="*/ 0 h 12409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45022" h="1240930">
                <a:moveTo>
                  <a:pt x="622511" y="286911"/>
                </a:moveTo>
                <a:cubicBezTo>
                  <a:pt x="437687" y="286911"/>
                  <a:pt x="287857" y="436248"/>
                  <a:pt x="287857" y="620465"/>
                </a:cubicBezTo>
                <a:cubicBezTo>
                  <a:pt x="287857" y="804682"/>
                  <a:pt x="437687" y="954019"/>
                  <a:pt x="622511" y="954019"/>
                </a:cubicBezTo>
                <a:cubicBezTo>
                  <a:pt x="807335" y="954019"/>
                  <a:pt x="957165" y="804682"/>
                  <a:pt x="957165" y="620465"/>
                </a:cubicBezTo>
                <a:cubicBezTo>
                  <a:pt x="957165" y="436248"/>
                  <a:pt x="807335" y="286911"/>
                  <a:pt x="622511" y="286911"/>
                </a:cubicBezTo>
                <a:close/>
                <a:moveTo>
                  <a:pt x="622511" y="0"/>
                </a:moveTo>
                <a:cubicBezTo>
                  <a:pt x="966314" y="0"/>
                  <a:pt x="1245022" y="277792"/>
                  <a:pt x="1245022" y="620465"/>
                </a:cubicBezTo>
                <a:cubicBezTo>
                  <a:pt x="1245022" y="963138"/>
                  <a:pt x="966314" y="1240930"/>
                  <a:pt x="622511" y="1240930"/>
                </a:cubicBezTo>
                <a:cubicBezTo>
                  <a:pt x="278708" y="1240930"/>
                  <a:pt x="0" y="963138"/>
                  <a:pt x="0" y="620465"/>
                </a:cubicBezTo>
                <a:cubicBezTo>
                  <a:pt x="0" y="277792"/>
                  <a:pt x="278708" y="0"/>
                  <a:pt x="622511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A5FB318-6042-AB88-FD71-C221EC629B15}"/>
              </a:ext>
            </a:extLst>
          </p:cNvPr>
          <p:cNvSpPr/>
          <p:nvPr/>
        </p:nvSpPr>
        <p:spPr>
          <a:xfrm>
            <a:off x="-781181" y="222287"/>
            <a:ext cx="1053154" cy="394200"/>
          </a:xfrm>
          <a:prstGeom prst="roundRect">
            <a:avLst/>
          </a:prstGeom>
          <a:solidFill>
            <a:srgbClr val="95232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Poppins" panose="00000500000000000000" pitchFamily="2" charset="0"/>
                <a:cs typeface="Poppins" panose="00000500000000000000" pitchFamily="2" charset="0"/>
              </a:rPr>
              <a:t>Flow </a:t>
            </a:r>
            <a:r>
              <a:rPr lang="en-US" sz="1100" dirty="0" err="1">
                <a:latin typeface="Poppins" panose="00000500000000000000" pitchFamily="2" charset="0"/>
                <a:cs typeface="Poppins" panose="00000500000000000000" pitchFamily="2" charset="0"/>
              </a:rPr>
              <a:t>Sistem</a:t>
            </a:r>
            <a:endParaRPr lang="en-ID" sz="11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708C4D10-5AD0-BBEC-7E68-4141B2A5C066}"/>
              </a:ext>
            </a:extLst>
          </p:cNvPr>
          <p:cNvSpPr/>
          <p:nvPr/>
        </p:nvSpPr>
        <p:spPr>
          <a:xfrm>
            <a:off x="-1472343" y="960922"/>
            <a:ext cx="1053154" cy="394200"/>
          </a:xfrm>
          <a:prstGeom prst="roundRect">
            <a:avLst/>
          </a:prstGeom>
          <a:solidFill>
            <a:srgbClr val="95232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Poppins" panose="00000500000000000000" pitchFamily="2" charset="0"/>
                <a:cs typeface="Poppins" panose="00000500000000000000" pitchFamily="2" charset="0"/>
              </a:rPr>
              <a:t>ERD</a:t>
            </a:r>
            <a:endParaRPr lang="en-ID" sz="11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4BE389C-C820-4E9C-025D-9C2A80A33A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56426" y="1355122"/>
            <a:ext cx="3314630" cy="368858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0A04774-D644-FD2F-D246-FB69C5B6EA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070425" y="1355122"/>
            <a:ext cx="3545641" cy="2816443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494474C-5AEA-C1F8-A95D-6BD0C6630707}"/>
              </a:ext>
            </a:extLst>
          </p:cNvPr>
          <p:cNvSpPr/>
          <p:nvPr/>
        </p:nvSpPr>
        <p:spPr>
          <a:xfrm>
            <a:off x="307942" y="915842"/>
            <a:ext cx="1053154" cy="394200"/>
          </a:xfrm>
          <a:prstGeom prst="roundRect">
            <a:avLst/>
          </a:prstGeom>
          <a:solidFill>
            <a:srgbClr val="95232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latin typeface="Poppins" panose="00000500000000000000" pitchFamily="2" charset="0"/>
                <a:cs typeface="Poppins" panose="00000500000000000000" pitchFamily="2" charset="0"/>
              </a:rPr>
              <a:t>Terima</a:t>
            </a:r>
            <a:r>
              <a:rPr lang="en-US" sz="1100" dirty="0">
                <a:latin typeface="Poppins" panose="00000500000000000000" pitchFamily="2" charset="0"/>
                <a:cs typeface="Poppins" panose="00000500000000000000" pitchFamily="2" charset="0"/>
              </a:rPr>
              <a:t> Kasih</a:t>
            </a:r>
            <a:endParaRPr lang="en-ID" sz="11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E3A982D-91F3-D72E-9FDA-D993A3A38D31}"/>
              </a:ext>
            </a:extLst>
          </p:cNvPr>
          <p:cNvSpPr/>
          <p:nvPr/>
        </p:nvSpPr>
        <p:spPr>
          <a:xfrm>
            <a:off x="2051824" y="1628078"/>
            <a:ext cx="5006898" cy="244211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 err="1">
                <a:solidFill>
                  <a:srgbClr val="952323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Terima</a:t>
            </a:r>
            <a:r>
              <a:rPr lang="en-US" sz="6000" b="1" dirty="0">
                <a:solidFill>
                  <a:srgbClr val="952323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Kasih</a:t>
            </a:r>
            <a:endParaRPr lang="en-ID" sz="6000" b="1" dirty="0">
              <a:solidFill>
                <a:srgbClr val="952323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05128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Car Rental by Slidesgo">
  <a:themeElements>
    <a:clrScheme name="Simple Light">
      <a:dk1>
        <a:srgbClr val="0C343D"/>
      </a:dk1>
      <a:lt1>
        <a:srgbClr val="FFFFFF"/>
      </a:lt1>
      <a:dk2>
        <a:srgbClr val="E06666"/>
      </a:dk2>
      <a:lt2>
        <a:srgbClr val="E69E9E"/>
      </a:lt2>
      <a:accent1>
        <a:srgbClr val="0C343D"/>
      </a:accent1>
      <a:accent2>
        <a:srgbClr val="E06666"/>
      </a:accent2>
      <a:accent3>
        <a:srgbClr val="E69E9E"/>
      </a:accent3>
      <a:accent4>
        <a:srgbClr val="F14747"/>
      </a:accent4>
      <a:accent5>
        <a:srgbClr val="40656D"/>
      </a:accent5>
      <a:accent6>
        <a:srgbClr val="01191F"/>
      </a:accent6>
      <a:hlink>
        <a:srgbClr val="E0666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275</Words>
  <Application>Microsoft Office PowerPoint</Application>
  <PresentationFormat>On-screen Show (16:9)</PresentationFormat>
  <Paragraphs>73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Fjalla One</vt:lpstr>
      <vt:lpstr>Poppins</vt:lpstr>
      <vt:lpstr>Catamaran</vt:lpstr>
      <vt:lpstr>Car Rental by Slidesgo</vt:lpstr>
      <vt:lpstr>EasyCarHire </vt:lpstr>
      <vt:lpstr>EasyCarHire </vt:lpstr>
      <vt:lpstr>EasyCarHire </vt:lpstr>
      <vt:lpstr>EasyCarHire </vt:lpstr>
      <vt:lpstr>EasyCarHire </vt:lpstr>
      <vt:lpstr>EasyCarHire </vt:lpstr>
      <vt:lpstr>EasyCarHire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EasyCarHire </dc:title>
  <cp:lastModifiedBy>Hari Gustaman</cp:lastModifiedBy>
  <cp:revision>5</cp:revision>
  <dcterms:modified xsi:type="dcterms:W3CDTF">2023-12-14T00:29:57Z</dcterms:modified>
</cp:coreProperties>
</file>