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9588500" cy="7302500"/>
  <p:embeddedFontLst>
    <p:embeddedFont>
      <p:font typeface="Tahoma"/>
      <p:regular r:id="rId34"/>
      <p:bold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bold.fntdata"/><Relationship Id="rId12" Type="http://schemas.openxmlformats.org/officeDocument/2006/relationships/slide" Target="slides/slide8.xml"/><Relationship Id="rId34" Type="http://schemas.openxmlformats.org/officeDocument/2006/relationships/font" Target="fonts/Tahoma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5434012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5434012" y="0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5434012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2970212" y="547687"/>
            <a:ext cx="3651250" cy="273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1000125" y="1069975"/>
            <a:ext cx="8201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Operating-System Structures</a:t>
            </a:r>
            <a:endParaRPr/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066800" y="22002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Calls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Structure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Machines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Command-Interpreter System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182687" y="17319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commands are given to the operating system by control statements which deal with: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creation and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handling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secondary-storage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main-memory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file-system access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Command-Interpreter System (Cont.)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that reads and interprets control statements is called variously: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command-line interpreter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shell (in UNIX)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Its function is to get and execute the next command statement.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 Services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066800" y="21336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execution – system capability to load a program into memory and to run it.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operations –  since user programs cannot execute I/O operations directly, the operating system must provide some means to perform I/O.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File-system manipulation – program capability to read, write, create, and delete files.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 – exchange of information between processes executing either on the same computer or on different systems tied together by a network.  Implemented via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memory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 passing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detection – ensure correct computing by detecting errors in the CPU and memory hardware, in I/O devices, or in user programs.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Additional Operating System Functions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11250" y="18462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Additional functions exist not for helping the user, but rather for ensuring efficient system operations.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allocation – allocating resources to multiple users or multiple jobs running at the same time.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Accounting – keep track of and record which users use how much and what kinds of computer resources for account billing or for accumulating usage statistics.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– ensuring that all access to system resources is controlled.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Calls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066800" y="19097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calls provide the interface between a running program and the operating system.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available as assembly-language instructions.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Languages defined to replace assembly language for systems programming allow system calls to be made directly (e.g., C, C++)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general methods are used to pass parameters between a running program and the operating system.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 parameters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 the parameters in a table in memory, and the table address is passed as a parameter in a register.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(store) the parameters onto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the program,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off the stack by operating system.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Passing of Parameters As A Table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5804" l="889" r="2504" t="15767"/>
          <a:stretch/>
        </p:blipFill>
        <p:spPr>
          <a:xfrm>
            <a:off x="1525587" y="2436812"/>
            <a:ext cx="5997575" cy="3186112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System Calls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control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maintenance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MS-DOS Execution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300287" y="6408737"/>
            <a:ext cx="1887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System Start-up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381625" y="6410325"/>
            <a:ext cx="19446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a Program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1779" l="6540" r="6755" t="1780"/>
          <a:stretch/>
        </p:blipFill>
        <p:spPr>
          <a:xfrm>
            <a:off x="2203450" y="1900237"/>
            <a:ext cx="5154612" cy="4300537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UNIX Running Multiple Programs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863" l="31906" r="31907" t="1603"/>
          <a:stretch/>
        </p:blipFill>
        <p:spPr>
          <a:xfrm>
            <a:off x="4195762" y="1462087"/>
            <a:ext cx="2511425" cy="5024437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Communication Models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722437" y="6497637"/>
            <a:ext cx="149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Msg Passing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941887" y="6534150"/>
            <a:ext cx="1804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079500" y="1677987"/>
            <a:ext cx="702945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may take place using either message passing or shared memory.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3397" l="1248" r="1248" t="7370"/>
          <a:stretch/>
        </p:blipFill>
        <p:spPr>
          <a:xfrm>
            <a:off x="1531937" y="2990850"/>
            <a:ext cx="5702300" cy="3476625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Common System Components</a:t>
            </a:r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143000" y="186213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Management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Memory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System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Command-Interpreter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Programs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066800" y="18669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programs provide a convenient environment for program development and execution.  The can be divided into: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manipulation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Status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modification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language support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loading and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users’ view of the operation system is defined by system programs, not the actual system calls.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MS-DOS System Structure 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MS-DOS – written to provide the most functionality in the least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divided into modules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Although MS-DOS has some structure, its interfaces and levels of functionality are not well separated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MS-DOS Layer Structure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1605" l="10189" r="13087" t="956"/>
          <a:stretch/>
        </p:blipFill>
        <p:spPr>
          <a:xfrm>
            <a:off x="2033587" y="2060575"/>
            <a:ext cx="4765675" cy="4538662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66800" y="992187"/>
            <a:ext cx="7756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UNIX System Structure</a:t>
            </a: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066800" y="19812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UNIX – limited by hardware functionality, the original UNIX operating system had limited structuring.  The UNIX OS consists of two separable parts.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 programs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kernel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Consists of everything below the system-call interface and above the physical hardware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the file system, CPU scheduling, memory management, and other operating-system functions; a large number of functions for one level.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UNIX System Structure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6860" l="1004" r="1036" t="7186"/>
          <a:stretch/>
        </p:blipFill>
        <p:spPr>
          <a:xfrm>
            <a:off x="1416050" y="2305050"/>
            <a:ext cx="5799137" cy="38163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Microkernel System Structure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Moves as much from the kernel into “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space.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takes place between user modules using message passing.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easier to extend a microkernel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easier to port the operating system to new architectures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more reliable (less code is running in kernel mode)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more secure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machine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takes the layered approach to its logical conclusion.  It treats hardware and the operating system kernel as though they were all hardware.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virtual machine provides an interface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identical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the underlying bare hardware.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creates the illusion of multiple processes, each executing on its own processor with its own (virtual)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 (Cont.)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resources of the physical computer are shared to create the virtual machines.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scheduling can create the appearance that users have their own processor.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Spooling and a file system can provide virtual card readers and virtual line printers.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normal user time-sharing terminal serves as the virtual machine operator’s console.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Models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951037" y="5859462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Non-virtual Machine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343525" y="5886450"/>
            <a:ext cx="1758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Machine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11988" l="758" r="1002" t="5830"/>
          <a:stretch/>
        </p:blipFill>
        <p:spPr>
          <a:xfrm>
            <a:off x="1795462" y="2376487"/>
            <a:ext cx="5456237" cy="34226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1130300" y="11112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b="0" i="0" lang="en-US" sz="41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Advantages/Disadvantages of </a:t>
            </a:r>
            <a:br>
              <a:rPr b="0" i="0" lang="en-US" sz="41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1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 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066800" y="17907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virtual-machine concept provides complete protection of system resources since each virtual machine is isolated from all other virtual machines.  This isolation, however, permits no direct sharing of resources.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virtual-machine system is a perfect vehicle for operating-systems research and development.  System development is done on the virtual machine, instead of on a physical machine and so does not disrupt normal system operation.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virtual machine concept is difficult to implement due to the effort required to provide an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exact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duplicate to the underlying machine.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150937" y="214312"/>
            <a:ext cx="718185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Management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143000" y="18811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program in execution.  A process needs certain resources, including CPU time, memory, files, and I/O devices, to accomplish its task.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 with process management.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creation and deletion.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suspension and resumption.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Provision of mechanisms for: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synchronization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communication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150937" y="214312"/>
            <a:ext cx="718185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Main-Memory Management</a:t>
            </a:r>
            <a:endParaRPr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66800" y="16906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is a large array of words or bytes, each with its own address.  It is a repository of quickly accessible data shared by the CPU and I/O devices.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memory is a volatile storage device.  It loses its contents in the case of system failure.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connections with memory management: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which parts of memory are currently being used and by whom.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 which processes to load when memory space becomes available.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Allocate and deallocate memory space as needed.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150937" y="214312"/>
            <a:ext cx="677545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1096962" y="22034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file is a collection of related information defined by its creator.  Commonly, files represent programs (both source and object forms) and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connections with file management: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creation and deletion.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creation and deletion.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of primitives for manipulating files and directories.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Mapping files onto secondary storage.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backup on stable (nonvolatile) storage media.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50937" y="214312"/>
            <a:ext cx="71151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I/O System Management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I/O system consists of: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buffer-caching system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general device-driver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Drivers for specific hardware devices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Secondary-Storage Management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143000" y="22145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main memory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storage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volatile and too small to accommodate all data and programs permanently, the computer system must provide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back up main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modern computer systems use disks as the principle on-line storage medium, for both programs and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 with disk management: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Free space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Storage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Disk scheduling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Networking (Distributed Systems)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is a collection processors that do not share memory or a clock.  Each processor has its own local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processors in the system are connected through a communication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takes place using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distributed system provides user access to various system resources.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to a shared resource allows: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speed-up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Increased data availability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Enhanced reliability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Protection System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1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refers to a mechanism for controlling access by programs, processes, or users to both system and user resources.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protection mechanism must: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authorized and unauthorized usage.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the controls to be imposed.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a means of enforcement.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