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Tahom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Tahoma-bold.fntdata"/><Relationship Id="rId10" Type="http://schemas.openxmlformats.org/officeDocument/2006/relationships/font" Target="fonts/Tahoma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PIPEs, FIFOs, Shared Memory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Connecting a data flow from one process to another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Such as: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 | less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pipe(): system call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pipe.c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pipe_exec.c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 redirection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 used as standard input and output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dup() &amp; dup2(): system calls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pipe_redirection.c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Named Pipes: FIFO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Commands: mknod, mkfifo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of FIFOs: Example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cat &lt; /tmp/my_fifo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echo “Hello World” &gt; /tmp/myfifo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fifo_producer.c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fifo_consumer.c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Shared Memory</a:t>
            </a:r>
            <a:endParaRPr b="0" i="0" sz="4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1430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Another mechanism for IPC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two unrelated processes to access the same logical memory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shmget(): to create shared memory area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shmat(): attach shared memory to process address space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shmdt(): detach shared memory from process address space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shmctl(): to control shared memory such as removing from process address space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shm_producer.c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shm_consumer.c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