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Tahom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6BA3BB2-6D3D-4307-82AD-4052C5E37403}">
  <a:tblStyle styleId="{56BA3BB2-6D3D-4307-82AD-4052C5E37403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AF1"/>
          </a:solidFill>
        </a:fill>
      </a:tcStyle>
    </a:wholeTbl>
    <a:band1H>
      <a:tcTxStyle/>
      <a:tcStyle>
        <a:fill>
          <a:solidFill>
            <a:srgbClr val="CAF5E1"/>
          </a:solidFill>
        </a:fill>
      </a:tcStyle>
    </a:band1H>
    <a:band2H>
      <a:tcTxStyle/>
    </a:band2H>
    <a:band1V>
      <a:tcTxStyle/>
      <a:tcStyle>
        <a:fill>
          <a:solidFill>
            <a:srgbClr val="CAF5E1"/>
          </a:solidFill>
        </a:fill>
      </a:tcStyle>
    </a:band1V>
    <a:band2V>
      <a:tcTxStyle/>
    </a:band2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Tahoma-bold.fntdata"/><Relationship Id="rId16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9" name="Google Shape;29;p2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2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 rot="5400000">
            <a:off x="3011488" y="188913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5020469" y="2197894"/>
            <a:ext cx="5918200" cy="19510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042194" y="323057"/>
            <a:ext cx="5918200" cy="57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77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24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21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146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24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21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146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49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49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Processes and Signals</a:t>
            </a:r>
            <a:endParaRPr/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signal(): system call</a:t>
            </a:r>
            <a:endParaRPr b="0" i="0" sz="44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fork(): System Call</a:t>
            </a:r>
            <a:endParaRPr b="0" i="0" sz="44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Multiple processes can be created using fork() system call that will be run simultaneously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execution will not be in sequence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execlp(): System Call</a:t>
            </a:r>
            <a:endParaRPr b="0" i="0" sz="44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newly created process image can be replaced with other program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Execution of both processes will be done simultaneously</a:t>
            </a:r>
            <a:endParaRPr/>
          </a:p>
          <a:p>
            <a: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system(): System Call</a:t>
            </a:r>
            <a:endParaRPr b="0" i="0" sz="44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system function runs the command passed to it as string and waits for it to complete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ps: command</a:t>
            </a:r>
            <a:endParaRPr b="0" i="0" sz="44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Tracking the processes currently in the system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ps –ef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Shows general information of the processes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ps ax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Shows the states of the process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States</a:t>
            </a:r>
            <a:endParaRPr b="0" i="0" sz="44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32" name="Google Shape;132;p18"/>
          <p:cNvGraphicFramePr/>
          <p:nvPr/>
        </p:nvGraphicFramePr>
        <p:xfrm>
          <a:off x="1143000" y="198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{56BA3BB2-6D3D-4307-82AD-4052C5E37403}</a:tableStyleId>
              </a:tblPr>
              <a:tblGrid>
                <a:gridCol w="1498925"/>
                <a:gridCol w="5816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State Code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Description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Sleeping. Usually waiting for an event to occur,</a:t>
                      </a:r>
                      <a:r>
                        <a:rPr lang="en-US" sz="1200"/>
                        <a:t> such as a signal or input to become available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Running. Strictly speaking, “runnable”,</a:t>
                      </a:r>
                      <a:r>
                        <a:rPr lang="en-US" sz="1200"/>
                        <a:t> that is, on the run queue either executing or about to run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Uninterruptable</a:t>
                      </a:r>
                      <a:r>
                        <a:rPr lang="en-US" sz="1200"/>
                        <a:t> Sleep (Waiting). Usually waiting for input or output to complete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Stopped. Usually stopped by shell job control or the process is under the control of a debugger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Z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Defunct or “zombie” process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Low priority task, “nice”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Paging.</a:t>
                      </a:r>
                      <a:r>
                        <a:rPr lang="en-US" sz="1200"/>
                        <a:t> (Not for Linux kernel 2.6 onwards)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Process is a session leader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+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Process is in the foreground</a:t>
                      </a:r>
                      <a:r>
                        <a:rPr lang="en-US" sz="1200"/>
                        <a:t> process group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Process is multithreaded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&lt;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High priorit</a:t>
                      </a:r>
                      <a:r>
                        <a:rPr lang="en-US" sz="1200"/>
                        <a:t>y task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Running Process in Background</a:t>
            </a:r>
            <a:endParaRPr b="0" i="0" sz="44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./fork &amp;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Input and Output Redirection</a:t>
            </a:r>
            <a:endParaRPr b="0" i="0" sz="44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Input: &lt;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Output: &gt;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Error: 2&gt;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Append: &gt;&gt;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|: pipe, command chaining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dup(): system call, will be discuss in detail in Inter-Process Communication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Signals</a:t>
            </a:r>
            <a:endParaRPr b="0" i="0" sz="44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signal is an event generated by the UNIX and Linux systems in response to some condition, upon receipt of which a process may in turn take some action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Signal raise: generation of a signal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Signal catch: receipt of a signal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CTRL+C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Operating send abort signal to current process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be overwritten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kill and killall commands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kill –HUP 100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killall –HUP fork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kill –l (for list of all available signals)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