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23"/>
  </p:notesMasterIdLst>
  <p:sldIdLst>
    <p:sldId id="256" r:id="rId2"/>
    <p:sldId id="257" r:id="rId3"/>
    <p:sldId id="270" r:id="rId4"/>
    <p:sldId id="260" r:id="rId5"/>
    <p:sldId id="271" r:id="rId6"/>
    <p:sldId id="272" r:id="rId7"/>
    <p:sldId id="258" r:id="rId8"/>
    <p:sldId id="273" r:id="rId9"/>
    <p:sldId id="274" r:id="rId10"/>
    <p:sldId id="275" r:id="rId11"/>
    <p:sldId id="279" r:id="rId12"/>
    <p:sldId id="276" r:id="rId13"/>
    <p:sldId id="277" r:id="rId14"/>
    <p:sldId id="262" r:id="rId15"/>
    <p:sldId id="269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6858000" type="screen4x3"/>
  <p:notesSz cx="7302500" cy="9588500"/>
  <p:embeddedFontLs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Tahoma" panose="020B0604030504040204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82937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845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8087" y="709612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31300"/>
            <a:ext cx="3182937" cy="4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31300"/>
            <a:ext cx="3184525" cy="4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89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986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638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386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327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265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9869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2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2977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47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897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90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021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8078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5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23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165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251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43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756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70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>
            <a:spLocks noGrp="1"/>
          </p:cNvSpPr>
          <p:nvPr>
            <p:ph type="body" idx="1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06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1379537" y="214312"/>
            <a:ext cx="6937375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Agenda</a:t>
            </a:r>
            <a:endParaRPr dirty="0"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1554162" y="1989137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Concept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dirty="0" smtClean="0"/>
              <a:t>Process Control Block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dirty="0" smtClean="0"/>
              <a:t>Two State Model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dirty="0" smtClean="0"/>
              <a:t>Five State Model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dirty="0" smtClean="0"/>
              <a:t>Extended Five State Model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dirty="0" smtClean="0"/>
              <a:t>Process Image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dirty="0" smtClean="0"/>
              <a:t>Context Switching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Scheduling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Extende</a:t>
            </a:r>
            <a:r>
              <a:rPr lang="en-US" dirty="0" smtClean="0"/>
              <a:t>d </a:t>
            </a: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Five State Model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32" y="2778243"/>
            <a:ext cx="8477266" cy="30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 smtClean="0"/>
              <a:t>UNIX </a:t>
            </a: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States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7" y="2044971"/>
            <a:ext cx="7016584" cy="481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2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Image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8" y="2718534"/>
            <a:ext cx="8608596" cy="29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7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Image - Calculation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54" y="2270006"/>
            <a:ext cx="5556681" cy="432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972" y="2270006"/>
            <a:ext cx="60293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0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CPU Switch From Process to Process</a:t>
            </a:r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l="3227" t="831" r="2957" b="1045"/>
          <a:stretch/>
        </p:blipFill>
        <p:spPr>
          <a:xfrm>
            <a:off x="1577975" y="1739900"/>
            <a:ext cx="6045200" cy="5057775"/>
          </a:xfrm>
          <a:prstGeom prst="rect">
            <a:avLst/>
          </a:prstGeom>
          <a:noFill/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Context Switch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223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CPU switches to another process, the system must save the state of the old process and load the saved state for the new process.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Context-switch time is overhead; the system does no useful work while switching.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dependent on hardware support.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Scheduling Queues</a:t>
            </a: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1184275" y="2022475"/>
            <a:ext cx="7772400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Job queue – set of all processes in the system.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Ready queue – set of all processes residing in main memory, ready and waiting to execute.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Device queues – set of processes waiting for an I/O device.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migration between the various queues.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1022350" y="938212"/>
            <a:ext cx="79835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Ready Queue And Various I/O Device Queues</a:t>
            </a:r>
            <a:endParaRPr/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l="4249" t="539" r="4105" b="689"/>
          <a:stretch/>
        </p:blipFill>
        <p:spPr>
          <a:xfrm>
            <a:off x="1539875" y="1517650"/>
            <a:ext cx="6059487" cy="5224462"/>
          </a:xfrm>
          <a:prstGeom prst="rect">
            <a:avLst/>
          </a:prstGeom>
          <a:noFill/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Representation of Process Scheduling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l="526" t="14199" r="775" b="14199"/>
          <a:stretch/>
        </p:blipFill>
        <p:spPr>
          <a:xfrm>
            <a:off x="1177925" y="2074862"/>
            <a:ext cx="6854825" cy="3978275"/>
          </a:xfrm>
          <a:prstGeom prst="rect">
            <a:avLst/>
          </a:prstGeom>
          <a:noFill/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Schedulers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184275" y="2479675"/>
            <a:ext cx="7751762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Long-term scheduler (or job scheduler) – selects which processes should be brought into the ready queue.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Short-term scheduler (or CPU scheduler) – selects which process should be executed next and allocates CPU.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6842125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Concept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012825" y="1957387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operating system executes a variety of programs: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Batch system – jobs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Time-shared systems – user programs or tasks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Textbook uses the terms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job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almost interchangeably.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– a program in execution; process execution must progress in sequential fashion.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process includes: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counter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stack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section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Addition of Medium Term Scheduling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l="579" t="27388" r="578" b="27545"/>
          <a:stretch/>
        </p:blipFill>
        <p:spPr>
          <a:xfrm>
            <a:off x="925512" y="2054225"/>
            <a:ext cx="7345362" cy="2679700"/>
          </a:xfrm>
          <a:prstGeom prst="rect">
            <a:avLst/>
          </a:prstGeom>
          <a:noFill/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Schedulers (Cont.)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182687" y="200342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Short-term scheduler is invoked very frequently (milliseconds) ⇒ (must be fast).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Long-term scheduler is invoked very infrequently (seconds, minutes) ⇒ (may be slow).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long-term scheduler controls the </a:t>
            </a: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degree of multiprogramming.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Processes can be described as either: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I/O-</a:t>
            </a:r>
            <a:r>
              <a:rPr lang="en-US" sz="20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bound process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spends more time doing I/O than computations, many short CPU bursts.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sz="20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bound process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spends more time doing computations; few very long CPU bursts.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6842125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Concept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" y="2496189"/>
            <a:ext cx="89249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Control Block (PCB)</a:t>
            </a: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1501775" y="1724025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associated with each process.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state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counter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registers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scheduling information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Memory-management information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Accounting information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status information</a:t>
            </a:r>
            <a:endParaRPr/>
          </a:p>
          <a:p>
            <a:pPr marL="342900" marR="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Two State Model</a:t>
            </a:r>
            <a:endParaRPr dirty="0"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1501775" y="1724025"/>
            <a:ext cx="7029450" cy="73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9120" indent="-457200"/>
            <a:r>
              <a:rPr lang="en-US" dirty="0" smtClean="0"/>
              <a:t>Dispatcher or Scheduler</a:t>
            </a:r>
            <a:endParaRPr sz="3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30" y="2504223"/>
            <a:ext cx="7343775" cy="435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Five State Model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6" y="2410891"/>
            <a:ext cx="78581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1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677545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State</a:t>
            </a: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461962" y="2085833"/>
            <a:ext cx="8153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a process executes, it changes </a:t>
            </a:r>
            <a:r>
              <a:rPr lang="en-US" sz="32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endParaRPr sz="32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The process is being created.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running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Instructions are being executed.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waiting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The process is waiting for some event to occur.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The process is waiting to be assigned to a process.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terminated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The process has finished execution.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Five State Model - Implementation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6" y="2666371"/>
            <a:ext cx="8869899" cy="34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1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Five State Model - Implementation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691" y="1852043"/>
            <a:ext cx="55340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8768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442</Words>
  <Application>Microsoft Office PowerPoint</Application>
  <PresentationFormat>On-screen Show (4:3)</PresentationFormat>
  <Paragraphs>68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Helvetica Neue</vt:lpstr>
      <vt:lpstr>Noto Sans Symbols</vt:lpstr>
      <vt:lpstr>Times New Roman</vt:lpstr>
      <vt:lpstr>Arial</vt:lpstr>
      <vt:lpstr>Tahoma</vt:lpstr>
      <vt:lpstr>Blends</vt:lpstr>
      <vt:lpstr>Agenda</vt:lpstr>
      <vt:lpstr>Process Concept</vt:lpstr>
      <vt:lpstr>Process Concept</vt:lpstr>
      <vt:lpstr>Process Control Block (PCB)</vt:lpstr>
      <vt:lpstr>Two State Model</vt:lpstr>
      <vt:lpstr>Five State Model</vt:lpstr>
      <vt:lpstr>Process State</vt:lpstr>
      <vt:lpstr>Five State Model - Implementation</vt:lpstr>
      <vt:lpstr>Five State Model - Implementation</vt:lpstr>
      <vt:lpstr>Extended Five State Model</vt:lpstr>
      <vt:lpstr>UNIX Process States</vt:lpstr>
      <vt:lpstr>Process Image</vt:lpstr>
      <vt:lpstr>Process Image - Calculation</vt:lpstr>
      <vt:lpstr>CPU Switch From Process to Process</vt:lpstr>
      <vt:lpstr>Context Switch</vt:lpstr>
      <vt:lpstr>Process Scheduling Queues</vt:lpstr>
      <vt:lpstr>Ready Queue And Various I/O Device Queues</vt:lpstr>
      <vt:lpstr>Representation of Process Scheduling</vt:lpstr>
      <vt:lpstr>Schedulers</vt:lpstr>
      <vt:lpstr>Addition of Medium Term Scheduling</vt:lpstr>
      <vt:lpstr>Schedulers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cp:lastModifiedBy>Rafi Ullah</cp:lastModifiedBy>
  <cp:revision>30</cp:revision>
  <dcterms:modified xsi:type="dcterms:W3CDTF">2019-09-14T18:10:20Z</dcterms:modified>
</cp:coreProperties>
</file>