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A3BB2-6D3D-4307-82AD-4052C5E37403}">
  <a:tblStyle styleId="{56BA3BB2-6D3D-4307-82AD-4052C5E37403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AF1"/>
          </a:solidFill>
        </a:fill>
      </a:tcStyle>
    </a:wholeTbl>
    <a:band1H>
      <a:tcTxStyle/>
      <a:tcStyle>
        <a:tcBdr/>
        <a:fill>
          <a:solidFill>
            <a:srgbClr val="CAF5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F5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06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95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31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93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12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82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65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4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00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8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Processes and Signals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signal(): system call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fork(): System Call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processes can be created using fork() system call that will be run simultaneously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execution will not be in sequence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execlp(): System Call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newly created process image can be replaced with other program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 of both processes will be done simultaneously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system(): System Call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system function runs the command passed to it as string and waits for it to complete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ps: command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Tracking the processes currently in the system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 –ef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Shows general information of the processes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 ax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Shows the states of the process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States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143000" y="1981200"/>
          <a:ext cx="7315200" cy="4709280"/>
        </p:xfrm>
        <a:graphic>
          <a:graphicData uri="http://schemas.openxmlformats.org/drawingml/2006/table">
            <a:tbl>
              <a:tblPr firstRow="1" bandRow="1">
                <a:noFill/>
                <a:tableStyleId>{56BA3BB2-6D3D-4307-82AD-4052C5E37403}</a:tableStyleId>
              </a:tblPr>
              <a:tblGrid>
                <a:gridCol w="1498925"/>
                <a:gridCol w="5816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State Code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Description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Sleeping. Usually waiting for an event to occur, such as a signal or input to become available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Running. Strictly speaking, “runnable”, that is, on the run queue either executing or about to run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Uninterruptable Sleep (Waiting). Usually waiting for input or output to complete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Stopped. Usually stopped by shell job control or the process is under the control of a debugger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Defunct or “zombie” process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 priority task, “nice”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Paging. (Not for Linux kernel 2.6 onwards)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a session leader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+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in the foreground process group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 is multithreaded</a:t>
                      </a:r>
                      <a:endParaRPr sz="12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&lt;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 priority task</a:t>
                      </a:r>
                      <a:endParaRPr sz="12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Running Process in Background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 ./fork &amp;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Input and Output Redirection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Input: &lt;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 &gt;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Error: 2&gt;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Append: &gt;&gt;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|: pipe, command chaining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dup(): system call, will be discuss in detail in Inter-Process Communication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Signals</a:t>
            </a:r>
            <a:endParaRPr sz="4400" b="0" i="0" u="none" strike="noStrike" cap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signal is an event generated by the UNIX and Linux systems in response to some condition, upon receipt of which a process may in turn take some action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raise: generation of a signal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Signal catch: receipt of a signal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CTRL+C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send abort signal to current process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overwritten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and killall commands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–HUP 100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killall –HUP fork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kill –l (for list of all available signals)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(4:3)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Tahoma</vt:lpstr>
      <vt:lpstr>Arial</vt:lpstr>
      <vt:lpstr>Noto Sans Symbols</vt:lpstr>
      <vt:lpstr>Blends</vt:lpstr>
      <vt:lpstr>Processes and Signals</vt:lpstr>
      <vt:lpstr>fork(): System Call</vt:lpstr>
      <vt:lpstr>execlp(): System Call</vt:lpstr>
      <vt:lpstr>system(): System Call</vt:lpstr>
      <vt:lpstr>ps: command</vt:lpstr>
      <vt:lpstr>Process States</vt:lpstr>
      <vt:lpstr>Running Process in Background</vt:lpstr>
      <vt:lpstr>Input and Output Redirection</vt:lpstr>
      <vt:lpstr>Signals</vt:lpstr>
      <vt:lpstr>signal(): system call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Signals</dc:title>
  <cp:lastModifiedBy>Rafi Ullah</cp:lastModifiedBy>
  <cp:revision>1</cp:revision>
  <dcterms:modified xsi:type="dcterms:W3CDTF">2019-09-14T05:27:06Z</dcterms:modified>
</cp:coreProperties>
</file>