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72" r:id="rId4"/>
    <p:sldId id="258" r:id="rId5"/>
    <p:sldId id="273" r:id="rId6"/>
    <p:sldId id="259" r:id="rId7"/>
    <p:sldId id="260" r:id="rId8"/>
    <p:sldId id="261" r:id="rId9"/>
    <p:sldId id="271" r:id="rId10"/>
    <p:sldId id="262" r:id="rId11"/>
    <p:sldId id="263" r:id="rId12"/>
    <p:sldId id="264" r:id="rId13"/>
    <p:sldId id="265" r:id="rId14"/>
    <p:sldId id="274" r:id="rId15"/>
    <p:sldId id="270" r:id="rId16"/>
  </p:sldIdLst>
  <p:sldSz cx="9144000" cy="6858000" type="screen4x3"/>
  <p:notesSz cx="7302500" cy="958850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4125" y="719137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69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01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03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0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01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16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5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7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99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30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31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3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78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3687" y="2546350"/>
              <a:ext cx="712787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7512" y="2968625"/>
              <a:ext cx="739775" cy="474662"/>
              <a:chOff x="1447800" y="4191000"/>
              <a:chExt cx="1066800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1200" y="4191000"/>
                <a:ext cx="533400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10800000" flipH="1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iafridi78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Systems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1357953" y="3517710"/>
            <a:ext cx="6400800" cy="235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RAFI ULLAH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dirty="0" smtClean="0"/>
              <a:t>Senior Data Scientist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Blutech, Jaffer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Brothers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dirty="0" smtClean="0"/>
              <a:t>And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Adjunct Faculty PAF-KIET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Email: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rafiafridi783@gmail.com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Github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github.com/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rafi-afridi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Instruction Cycle + Interrupts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2" y="2800350"/>
            <a:ext cx="743902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193800" y="1311275"/>
            <a:ext cx="7885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Interrupts Processing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58" y="1812672"/>
            <a:ext cx="4003485" cy="5045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104900" y="1049337"/>
            <a:ext cx="8518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Multiple Interrupts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1425"/>
            <a:ext cx="4665663" cy="3395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112" y="2676231"/>
            <a:ext cx="4522788" cy="3230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104900" y="1049337"/>
            <a:ext cx="8518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Multiple Interrupts - Priority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2185987"/>
            <a:ext cx="6000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9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Common Functions of Interrupts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transfers control to the interrupt service routine generally, through the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vector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contains the addresses of all the service routines.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architecture must save the address of the interrupted instruction.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Incoming interrupts are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disabled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while another interrupt is being processed to prevent 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lost interrupt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trap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software-generated interrupt caused either by an error or a user request.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operating system is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driven.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Today’s Agenda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71574" y="2618214"/>
            <a:ext cx="7772400" cy="27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Computer Architecture 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System Components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Execution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Interrupts with Instruction Cycle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655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Simple Computer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09" y="1933575"/>
            <a:ext cx="820102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Simple Computer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221" y="1819275"/>
            <a:ext cx="5286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System Components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	Hardware – provides basic computing resources (CPU, memory, I/O devices).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	Operating system – controls and coordinates the use of the hardware among the various application programs for the various users.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	Applications programs – define the ways in which the system resources are used to solve the computing problems of the users (compilers, database systems, video games, business programs).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	Users (people, machines, other computers).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System 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dirty="0"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l="6994" t="7478" r="7573" b="5095"/>
          <a:stretch/>
        </p:blipFill>
        <p:spPr>
          <a:xfrm>
            <a:off x="1754187" y="2088107"/>
            <a:ext cx="5765729" cy="4595268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Instruction Execution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8" y="2284364"/>
            <a:ext cx="75438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Instruction Execution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90" y="2188830"/>
            <a:ext cx="278130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2259"/>
            <a:ext cx="9048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6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974725" y="1201737"/>
            <a:ext cx="8486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Interrupts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266"/>
            <a:ext cx="9144000" cy="2755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3551" y="2121709"/>
            <a:ext cx="85503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generated by IO Devices to get the attention of CPU</a:t>
            </a:r>
          </a:p>
          <a:p>
            <a:pPr marL="342900" lvl="0" indent="-342900">
              <a:buClr>
                <a:schemeClr val="folHlink"/>
              </a:buClr>
              <a:buSzPts val="1440"/>
              <a:buFont typeface="Noto Sans Symbols"/>
              <a:buChar char="■"/>
            </a:pP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Move ah, 01h</a:t>
            </a:r>
          </a:p>
          <a:p>
            <a:pPr marL="342900" lvl="0" indent="-342900"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21h</a:t>
            </a:r>
          </a:p>
          <a:p>
            <a:pPr marL="342900" lvl="0" indent="-342900"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164</Words>
  <Application>Microsoft Office PowerPoint</Application>
  <PresentationFormat>On-screen Show (4:3)</PresentationFormat>
  <Paragraphs>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Noto Sans Symbols</vt:lpstr>
      <vt:lpstr>Arial</vt:lpstr>
      <vt:lpstr>Tahoma</vt:lpstr>
      <vt:lpstr>1_Blends</vt:lpstr>
      <vt:lpstr>Blends</vt:lpstr>
      <vt:lpstr>Operating Systems</vt:lpstr>
      <vt:lpstr>Today’s Agenda</vt:lpstr>
      <vt:lpstr>Simple Computer Architecture</vt:lpstr>
      <vt:lpstr>Simple Computer Architecture</vt:lpstr>
      <vt:lpstr>Computer System Components</vt:lpstr>
      <vt:lpstr>Computer System Components</vt:lpstr>
      <vt:lpstr>Instruction Execution</vt:lpstr>
      <vt:lpstr>Instruction Execution</vt:lpstr>
      <vt:lpstr>Interrupts</vt:lpstr>
      <vt:lpstr>Instruction Cycle + Interrupts</vt:lpstr>
      <vt:lpstr>Interrupts Processing</vt:lpstr>
      <vt:lpstr>Multiple Interrupts</vt:lpstr>
      <vt:lpstr>Multiple Interrupts - Priority</vt:lpstr>
      <vt:lpstr>Common Functions of Interrupts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Rafi Ullah</cp:lastModifiedBy>
  <cp:revision>67</cp:revision>
  <dcterms:modified xsi:type="dcterms:W3CDTF">2019-09-07T07:00:19Z</dcterms:modified>
</cp:coreProperties>
</file>