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7302500" cy="9588500"/>
  <p:embeddedFontLst>
    <p:embeddedFont>
      <p:font typeface="Tahom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ahoma-bold.fntdata"/><Relationship Id="rId14" Type="http://schemas.openxmlformats.org/officeDocument/2006/relationships/font" Target="fonts/Tahom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type="title"/>
          </p:nvPr>
        </p:nvSpPr>
        <p:spPr>
          <a:xfrm>
            <a:off x="1114425" y="828675"/>
            <a:ext cx="7772400" cy="844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Classical Problems of Synchronization</a:t>
            </a:r>
            <a:endParaRPr/>
          </a:p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Bounded-Buffer Problem</a:t>
            </a:r>
            <a:b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Readers and Writers Problem</a:t>
            </a:r>
            <a:b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Dining-Philosophers Problem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Bounded-Buffer Problem</a:t>
            </a:r>
            <a:endParaRPr/>
          </a:p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Shared data</a:t>
            </a:r>
            <a:b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semaphore full, empty, mutex;</a:t>
            </a:r>
            <a:b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Initially:</a:t>
            </a:r>
            <a:b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 = 0, empty = n, mutex =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Bounded-Buffer Problem Producer Process</a:t>
            </a:r>
            <a:endParaRPr/>
          </a:p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139825" y="15684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 {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produce an item in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nextp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wait(empty);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wait(mutex);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nextp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buffer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signal(mutex);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signal(full);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} while (1);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Bounded-Buffer Problem Consumer Process</a:t>
            </a:r>
            <a:endParaRPr/>
          </a:p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082675" y="15113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 {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wait(full)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wait(mutex);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remove an item from buffer to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nextc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signal(mutex);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signal(empty);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consume the item in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nextc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} while (1);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Readers-Writers Problem</a:t>
            </a:r>
            <a:endParaRPr/>
          </a:p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Shared data</a:t>
            </a:r>
            <a:b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semaphore mutex, wrt;</a:t>
            </a:r>
            <a:b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Initially</a:t>
            </a:r>
            <a:b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mutex = 1, wrt = 1, readcount =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Readers-Writers Problem Writer Process</a:t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wait(wrt);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 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writing is performed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 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signal(wrt);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Readers-Writers Problem Reader Process</a:t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1066800" y="1403350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wait(mutex);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readcount++;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if (readcount == 1)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wait(wrt);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signal(mutex);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reading is performed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wait(mutex);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readcount--;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if (readcount == 0)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signal(wrt);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signal(mutex);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Dining-Philosophers Problem</a:t>
            </a:r>
            <a:endParaRPr/>
          </a:p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914400" y="4876800"/>
            <a:ext cx="7029450" cy="124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Shared data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semaphore chopstick[5];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Initially all values are 1</a:t>
            </a:r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708" l="9184" r="9150" t="1527"/>
          <a:stretch/>
        </p:blipFill>
        <p:spPr>
          <a:xfrm>
            <a:off x="4232275" y="2151062"/>
            <a:ext cx="3336925" cy="3195637"/>
          </a:xfrm>
          <a:prstGeom prst="rect">
            <a:avLst/>
          </a:prstGeom>
          <a:noFill/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Dining-Philosophers Problem </a:t>
            </a:r>
            <a:endParaRPr/>
          </a:p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917575" y="1806575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Philosopher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wait(chopstick[i])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wait(chopstick[(i+1) % 5])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signal(chopstick[i]);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signal(chopstick[(i+1) % 5]);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think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} while (1);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