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81" r:id="rId4"/>
    <p:sldId id="279" r:id="rId5"/>
    <p:sldId id="280" r:id="rId6"/>
  </p:sldIdLst>
  <p:sldSz cx="9144000" cy="5143500" type="screen16x9"/>
  <p:notesSz cx="6858000" cy="9144000"/>
  <p:embeddedFontLst>
    <p:embeddedFont>
      <p:font typeface="Lato" panose="020F0502020204030203" pitchFamily="34" charset="0"/>
      <p:regular r:id="rId8"/>
      <p:bold r:id="rId9"/>
      <p:italic r:id="rId10"/>
      <p:boldItalic r:id="rId11"/>
    </p:embeddedFont>
    <p:embeddedFont>
      <p:font typeface="Raleway" pitchFamily="2" charset="77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FF8B5-A77E-4D33-86D1-55D7E23DE750}">
  <a:tblStyle styleId="{0A8FF8B5-A77E-4D33-86D1-55D7E23DE7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47"/>
    <p:restoredTop sz="94688"/>
  </p:normalViewPr>
  <p:slideViewPr>
    <p:cSldViewPr snapToGrid="0">
      <p:cViewPr varScale="1">
        <p:scale>
          <a:sx n="267" d="100"/>
          <a:sy n="267" d="100"/>
        </p:scale>
        <p:origin x="336" y="1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d03d7e0d8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d03d7e0d8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>
          <a:extLst>
            <a:ext uri="{FF2B5EF4-FFF2-40B4-BE49-F238E27FC236}">
              <a16:creationId xmlns:a16="http://schemas.microsoft.com/office/drawing/2014/main" id="{25883327-C32B-72F3-2F0B-D76770076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d03d7e0d8_0_77:notes">
            <a:extLst>
              <a:ext uri="{FF2B5EF4-FFF2-40B4-BE49-F238E27FC236}">
                <a16:creationId xmlns:a16="http://schemas.microsoft.com/office/drawing/2014/main" id="{F229470D-5DC0-FED7-E30D-26A03AB2FA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8d03d7e0d8_0_77:notes">
            <a:extLst>
              <a:ext uri="{FF2B5EF4-FFF2-40B4-BE49-F238E27FC236}">
                <a16:creationId xmlns:a16="http://schemas.microsoft.com/office/drawing/2014/main" id="{714E2893-D85E-EEA3-2D26-EAA07B79F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326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8d03d7e0d8_0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8d03d7e0d8_0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>
          <a:extLst>
            <a:ext uri="{FF2B5EF4-FFF2-40B4-BE49-F238E27FC236}">
              <a16:creationId xmlns:a16="http://schemas.microsoft.com/office/drawing/2014/main" id="{D6C4A9C7-2119-389F-6BBA-94976F9AD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8d03d7e0d8_0_213:notes">
            <a:extLst>
              <a:ext uri="{FF2B5EF4-FFF2-40B4-BE49-F238E27FC236}">
                <a16:creationId xmlns:a16="http://schemas.microsoft.com/office/drawing/2014/main" id="{491B50A6-1891-50C0-6D36-C938EDE0BD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8d03d7e0d8_0_213:notes">
            <a:extLst>
              <a:ext uri="{FF2B5EF4-FFF2-40B4-BE49-F238E27FC236}">
                <a16:creationId xmlns:a16="http://schemas.microsoft.com/office/drawing/2014/main" id="{71473436-8759-1830-1425-13C9E1C166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2087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think/topics/ai-agent-memory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mem0.ai/blog/memory-in-agents-what-why-and-how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Memory In Agents!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MD Rakibul Islam</a:t>
            </a:r>
            <a:endParaRPr dirty="0"/>
          </a:p>
        </p:txBody>
      </p:sp>
      <p:pic>
        <p:nvPicPr>
          <p:cNvPr id="6" name="Graphic 5" descr="Left Brain with solid fill">
            <a:extLst>
              <a:ext uri="{FF2B5EF4-FFF2-40B4-BE49-F238E27FC236}">
                <a16:creationId xmlns:a16="http://schemas.microsoft.com/office/drawing/2014/main" id="{E5DB3D78-5D16-0E9B-9E18-C8DA2764E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05512" y="132245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DBBF7F-D2AF-74EE-9090-B65898742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138" y="871901"/>
            <a:ext cx="7600950" cy="339969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>
          <a:extLst>
            <a:ext uri="{FF2B5EF4-FFF2-40B4-BE49-F238E27FC236}">
              <a16:creationId xmlns:a16="http://schemas.microsoft.com/office/drawing/2014/main" id="{703232EA-07FF-D32B-7C1E-1B7DE4D12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2F382833-0403-3A79-6346-EEF87F2F2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4" y="500063"/>
            <a:ext cx="9110216" cy="38528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1794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1400" dirty="0"/>
              <a:t>Reference links:</a:t>
            </a:r>
          </a:p>
          <a:p>
            <a:pPr marL="342900" lvl="0" indent="-342900">
              <a:spcAft>
                <a:spcPts val="1200"/>
              </a:spcAft>
              <a:buAutoNum type="arabicPeriod"/>
            </a:pPr>
            <a:r>
              <a:rPr lang="en-US" sz="1400" dirty="0">
                <a:hlinkClick r:id="rId3"/>
              </a:rPr>
              <a:t>Memory in AI Agent : IBM</a:t>
            </a:r>
            <a:endParaRPr lang="en-US" sz="1400" dirty="0"/>
          </a:p>
          <a:p>
            <a:pPr marL="342900" lvl="0" indent="-342900">
              <a:spcAft>
                <a:spcPts val="1200"/>
              </a:spcAft>
              <a:buAutoNum type="arabicPeriod"/>
            </a:pPr>
            <a:r>
              <a:rPr lang="en-GB" sz="1400" dirty="0">
                <a:hlinkClick r:id="rId4"/>
              </a:rPr>
              <a:t>memory-in-agents-what-why-and-how</a:t>
            </a:r>
            <a:endParaRPr sz="1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>
          <a:extLst>
            <a:ext uri="{FF2B5EF4-FFF2-40B4-BE49-F238E27FC236}">
              <a16:creationId xmlns:a16="http://schemas.microsoft.com/office/drawing/2014/main" id="{93752E6B-2BF7-D317-7728-3028BB247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>
            <a:extLst>
              <a:ext uri="{FF2B5EF4-FFF2-40B4-BE49-F238E27FC236}">
                <a16:creationId xmlns:a16="http://schemas.microsoft.com/office/drawing/2014/main" id="{3183A402-154D-A279-A3A4-CC8D929CE2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400"/>
              <a:t>Thank you! Questions?</a:t>
            </a:r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381086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6a66e58-4b85-455b-87c5-db0ab19663cd}" enabled="1" method="Standard" siteId="{3ec00d79-021a-42d4-aac8-dcb35973dff2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Macintosh PowerPoint</Application>
  <PresentationFormat>On-screen Show (16:9)</PresentationFormat>
  <Paragraphs>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Lato</vt:lpstr>
      <vt:lpstr>Raleway</vt:lpstr>
      <vt:lpstr>Arial</vt:lpstr>
      <vt:lpstr>Streamline</vt:lpstr>
      <vt:lpstr>Memory In Agents!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Rakibul Islam</cp:lastModifiedBy>
  <cp:revision>1</cp:revision>
  <dcterms:modified xsi:type="dcterms:W3CDTF">2025-10-07T12:27:42Z</dcterms:modified>
</cp:coreProperties>
</file>