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0FF21C-3D84-4545-98F1-170C9798A32F}">
          <p14:sldIdLst>
            <p14:sldId id="256"/>
            <p14:sldId id="257"/>
            <p14:sldId id="258"/>
            <p14:sldId id="259"/>
            <p14:sldId id="260"/>
            <p14:sldId id="266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42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90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3B44-BA4E-4A2B-A469-8B6813B2477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e-learning Management system</a:t>
            </a:r>
            <a:r>
              <a:rPr lang="en-US" sz="4400" dirty="0" smtClean="0">
                <a:latin typeface="Algerian" pitchFamily="82" charset="0"/>
              </a:rPr>
              <a:t/>
            </a:r>
            <a:br>
              <a:rPr lang="en-US" sz="4400" dirty="0" smtClean="0">
                <a:latin typeface="Algerian" pitchFamily="82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Submitted By:</a:t>
            </a:r>
          </a:p>
          <a:p>
            <a:pPr algn="l"/>
            <a:r>
              <a:rPr lang="en-US" dirty="0" smtClean="0"/>
              <a:t>                     Rafi </a:t>
            </a:r>
            <a:r>
              <a:rPr lang="en-US" dirty="0" err="1" smtClean="0"/>
              <a:t>ahmed</a:t>
            </a:r>
            <a:endParaRPr lang="en-US" dirty="0" smtClean="0"/>
          </a:p>
          <a:p>
            <a:pPr algn="l"/>
            <a:r>
              <a:rPr lang="en-US" dirty="0" smtClean="0"/>
              <a:t>                      ID:UG02-47-18-030</a:t>
            </a:r>
          </a:p>
          <a:p>
            <a:pPr algn="l"/>
            <a:r>
              <a:rPr lang="en-US" dirty="0" smtClean="0"/>
              <a:t>                      Batch:47</a:t>
            </a:r>
            <a:r>
              <a:rPr lang="en-US" baseline="30000" dirty="0" smtClean="0"/>
              <a:t>th</a:t>
            </a:r>
            <a:endParaRPr lang="en-US" baseline="30000" dirty="0"/>
          </a:p>
          <a:p>
            <a:pPr algn="l"/>
            <a:r>
              <a:rPr lang="en-US" baseline="30000" dirty="0" smtClean="0"/>
              <a:t> </a:t>
            </a:r>
            <a:r>
              <a:rPr lang="en-US" dirty="0" smtClean="0"/>
              <a:t>                                                              Submitted To: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Khan </a:t>
            </a:r>
            <a:r>
              <a:rPr lang="en-US" dirty="0" err="1" smtClean="0"/>
              <a:t>Md</a:t>
            </a:r>
            <a:r>
              <a:rPr lang="en-US" dirty="0" smtClean="0"/>
              <a:t> .</a:t>
            </a:r>
            <a:r>
              <a:rPr lang="en-US" dirty="0" err="1" smtClean="0"/>
              <a:t>Hasib</a:t>
            </a:r>
            <a:endParaRPr lang="en-US" dirty="0"/>
          </a:p>
          <a:p>
            <a:pPr algn="l"/>
            <a:r>
              <a:rPr lang="en-US" dirty="0" smtClean="0"/>
              <a:t>                                                                 Lecturer State University of Bangladesh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Home</a:t>
            </a:r>
            <a:endParaRPr lang="en-US" sz="2000" dirty="0" smtClean="0"/>
          </a:p>
          <a:p>
            <a:r>
              <a:rPr lang="en-US" sz="2000" dirty="0" smtClean="0"/>
              <a:t>About</a:t>
            </a:r>
            <a:endParaRPr lang="en-US" sz="2000" dirty="0" smtClean="0"/>
          </a:p>
          <a:p>
            <a:r>
              <a:rPr lang="en-US" sz="2000" dirty="0" smtClean="0"/>
              <a:t>Login</a:t>
            </a:r>
          </a:p>
          <a:p>
            <a:r>
              <a:rPr lang="en-US" sz="2000" dirty="0" smtClean="0"/>
              <a:t>Study</a:t>
            </a:r>
            <a:endParaRPr lang="en-US" sz="2000" dirty="0" smtClean="0"/>
          </a:p>
          <a:p>
            <a:r>
              <a:rPr lang="en-US" sz="2000" dirty="0" smtClean="0"/>
              <a:t>Overview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This project that helps </a:t>
            </a:r>
            <a:r>
              <a:rPr lang="en-US" sz="2000" dirty="0" smtClean="0"/>
              <a:t> </a:t>
            </a:r>
            <a:r>
              <a:rPr lang="en-US" sz="2000" dirty="0"/>
              <a:t>school/university/college </a:t>
            </a:r>
            <a:r>
              <a:rPr lang="en-US" sz="2000" dirty="0" smtClean="0"/>
              <a:t>students for their study.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Two sides of users ,the admin side and the </a:t>
            </a:r>
            <a:r>
              <a:rPr lang="en-US" sz="2000" dirty="0" smtClean="0"/>
              <a:t>student </a:t>
            </a:r>
            <a:r>
              <a:rPr lang="en-US" sz="2000" dirty="0"/>
              <a:t>side.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0" y="1264555"/>
            <a:ext cx="6934200" cy="1635194"/>
          </a:xfrm>
        </p:spPr>
        <p:txBody>
          <a:bodyPr/>
          <a:lstStyle/>
          <a:p>
            <a:r>
              <a:rPr lang="en-US" dirty="0"/>
              <a:t>One can find all kind of information here.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main part of this project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3352"/>
            <a:ext cx="8686800" cy="4050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Login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is the log in sector where one can log in their account.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has many parts like user photo , email etc.</a:t>
            </a:r>
            <a:endParaRPr lang="en-US" sz="23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you can see all the information </a:t>
            </a:r>
            <a:r>
              <a:rPr lang="en-US" dirty="0" smtClean="0"/>
              <a:t>for study and book. If you want two read and take a </a:t>
            </a:r>
            <a:r>
              <a:rPr lang="en-US" dirty="0" err="1" smtClean="0"/>
              <a:t>cources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6669"/>
            <a:ext cx="8862751" cy="41951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98613"/>
            <a:ext cx="8458199" cy="9921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is the part of the author information.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One can see all the information about the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hope the </a:t>
            </a:r>
            <a:r>
              <a:rPr lang="en-US" dirty="0" smtClean="0"/>
              <a:t>e-learning </a:t>
            </a:r>
            <a:r>
              <a:rPr lang="en-US" dirty="0" err="1" smtClean="0"/>
              <a:t>manajment</a:t>
            </a:r>
            <a:r>
              <a:rPr lang="en-US" dirty="0" smtClean="0"/>
              <a:t> </a:t>
            </a:r>
            <a:r>
              <a:rPr lang="en-US" dirty="0"/>
              <a:t>System in PHP will help us with what we’re looking for and hope that we’ll learn something with this project that is useful for our future projects.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276600"/>
            <a:ext cx="7055380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184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Narrow</vt:lpstr>
      <vt:lpstr>Arial Rounded MT Bold</vt:lpstr>
      <vt:lpstr>Century Gothic</vt:lpstr>
      <vt:lpstr>Wingdings</vt:lpstr>
      <vt:lpstr>Wingdings 3</vt:lpstr>
      <vt:lpstr>Wisp</vt:lpstr>
      <vt:lpstr>e-learning Management system </vt:lpstr>
      <vt:lpstr>CONTENTS</vt:lpstr>
      <vt:lpstr>INTRODUCTION</vt:lpstr>
      <vt:lpstr>HOME   </vt:lpstr>
      <vt:lpstr>Login</vt:lpstr>
      <vt:lpstr>Study</vt:lpstr>
      <vt:lpstr>About</vt:lpstr>
      <vt:lpstr>OVERVIEW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ALUMNI MANAGEMENT SYSTEM</dc:title>
  <dc:creator>HP</dc:creator>
  <cp:lastModifiedBy>RAFI</cp:lastModifiedBy>
  <cp:revision>28</cp:revision>
  <dcterms:created xsi:type="dcterms:W3CDTF">2021-07-13T02:16:55Z</dcterms:created>
  <dcterms:modified xsi:type="dcterms:W3CDTF">2021-08-03T05:17:15Z</dcterms:modified>
</cp:coreProperties>
</file>