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sldIdLst>
    <p:sldId id="256" r:id="rId2"/>
    <p:sldId id="257" r:id="rId3"/>
    <p:sldId id="258" r:id="rId4"/>
    <p:sldId id="268" r:id="rId5"/>
    <p:sldId id="269" r:id="rId6"/>
    <p:sldId id="260" r:id="rId7"/>
    <p:sldId id="259" r:id="rId8"/>
    <p:sldId id="270" r:id="rId9"/>
    <p:sldId id="266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0FF21C-3D84-4545-98F1-170C9798A32F}">
          <p14:sldIdLst>
            <p14:sldId id="256"/>
            <p14:sldId id="257"/>
            <p14:sldId id="258"/>
            <p14:sldId id="268"/>
            <p14:sldId id="269"/>
            <p14:sldId id="260"/>
            <p14:sldId id="259"/>
            <p14:sldId id="270"/>
            <p14:sldId id="266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383B44-BA4E-4A2B-A469-8B6813B2477D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6FDC2-4437-434B-B6F3-103A6C51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33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e-learning Management system</a:t>
            </a:r>
            <a:br>
              <a:rPr lang="en-US" sz="4400" dirty="0">
                <a:latin typeface="Algerian" pitchFamily="82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2057400"/>
            <a:ext cx="9067800" cy="3429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Submitted By:</a:t>
            </a:r>
          </a:p>
          <a:p>
            <a:pPr algn="l"/>
            <a:r>
              <a:rPr lang="en-US" dirty="0"/>
              <a:t>                     Rafi Ahmed</a:t>
            </a:r>
          </a:p>
          <a:p>
            <a:pPr algn="l"/>
            <a:r>
              <a:rPr lang="en-US" dirty="0"/>
              <a:t>                      ID:UG02-47-18-030</a:t>
            </a:r>
          </a:p>
          <a:p>
            <a:pPr algn="l"/>
            <a:r>
              <a:rPr lang="en-US" dirty="0"/>
              <a:t>                      Batch:47</a:t>
            </a:r>
            <a:r>
              <a:rPr lang="en-US" baseline="30000" dirty="0"/>
              <a:t>th</a:t>
            </a:r>
          </a:p>
          <a:p>
            <a:pPr algn="l"/>
            <a:r>
              <a:rPr lang="en-US" baseline="30000" dirty="0"/>
              <a:t> </a:t>
            </a:r>
            <a:r>
              <a:rPr lang="en-US" dirty="0"/>
              <a:t>                                                              Submitted To:</a:t>
            </a:r>
          </a:p>
          <a:p>
            <a:pPr algn="l"/>
            <a:r>
              <a:rPr lang="en-US" dirty="0"/>
              <a:t>                                                                 Khan </a:t>
            </a:r>
            <a:r>
              <a:rPr lang="en-US" dirty="0" err="1"/>
              <a:t>Md</a:t>
            </a:r>
            <a:r>
              <a:rPr lang="en-US" dirty="0"/>
              <a:t> .</a:t>
            </a:r>
            <a:r>
              <a:rPr lang="en-US" dirty="0" err="1"/>
              <a:t>Hasib</a:t>
            </a:r>
            <a:endParaRPr lang="en-US" dirty="0"/>
          </a:p>
          <a:p>
            <a:pPr algn="l"/>
            <a:r>
              <a:rPr lang="en-US" dirty="0"/>
              <a:t>                                                                 Lecturer ,State University of Bangladesh.</a:t>
            </a:r>
          </a:p>
          <a:p>
            <a:pPr algn="r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2362200"/>
            <a:ext cx="6620968" cy="1905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is the part of the author information.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One can see all the information about the 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5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hope the e-learning </a:t>
            </a:r>
            <a:r>
              <a:rPr lang="en-US" dirty="0" err="1"/>
              <a:t>manajment</a:t>
            </a:r>
            <a:r>
              <a:rPr lang="en-US" dirty="0"/>
              <a:t> System in PHP will help us with what we’re looking for and hope that we’ll learn something with this project that is useful for our future projects.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89150" y="2286000"/>
            <a:ext cx="7054850" cy="1066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Home</a:t>
            </a:r>
          </a:p>
          <a:p>
            <a:r>
              <a:rPr lang="en-US" sz="2000" dirty="0"/>
              <a:t>About</a:t>
            </a:r>
          </a:p>
          <a:p>
            <a:r>
              <a:rPr lang="en-US" sz="2000" dirty="0"/>
              <a:t>Login</a:t>
            </a:r>
          </a:p>
          <a:p>
            <a:r>
              <a:rPr lang="en-US" dirty="0"/>
              <a:t>Home</a:t>
            </a:r>
            <a:endParaRPr lang="en-US" sz="2000" dirty="0"/>
          </a:p>
          <a:p>
            <a:r>
              <a:rPr lang="en-US" sz="2000" dirty="0"/>
              <a:t>Study</a:t>
            </a:r>
          </a:p>
          <a:p>
            <a:r>
              <a:rPr lang="en-US" sz="2000" dirty="0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This project that helps  school/university/college students for their study.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Two sides of users ,the admin side and the student side.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ECC1-5C69-4EC7-A54F-A6786B8A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eLearning: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6ECF-89C2-450D-A1E5-3DA40ECF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are able to link the various resources in several varying formats.</a:t>
            </a:r>
          </a:p>
          <a:p>
            <a:r>
              <a:rPr lang="en-US" dirty="0"/>
              <a:t> It is a very efficient way of delivering courses online.</a:t>
            </a:r>
          </a:p>
          <a:p>
            <a:r>
              <a:rPr lang="en-US" dirty="0"/>
              <a:t> Due to its convenience and flexibility, the resources are available from anywhere and at any time.</a:t>
            </a:r>
          </a:p>
          <a:p>
            <a:r>
              <a:rPr lang="en-US" dirty="0"/>
              <a:t> Everyone, who are part time students or are working full time, can take advantage of web-based learning.</a:t>
            </a:r>
          </a:p>
          <a:p>
            <a:r>
              <a:rPr lang="en-US" dirty="0"/>
              <a:t> Web-based learning promotes active and independent learning. 5.As we have access to the net 24x7, we can train ourself anytime and from anywhere also. </a:t>
            </a:r>
          </a:p>
        </p:txBody>
      </p:sp>
    </p:spTree>
    <p:extLst>
      <p:ext uri="{BB962C8B-B14F-4D97-AF65-F5344CB8AC3E}">
        <p14:creationId xmlns:p14="http://schemas.microsoft.com/office/powerpoint/2010/main" val="320368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371A-2DD1-4AC5-9940-A0A34B1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21E6-E047-43A4-A276-30EA6DB5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47800"/>
            <a:ext cx="7924800" cy="4463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Tools: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computer with a operating system(windows10)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connection.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Software: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browser (</a:t>
            </a:r>
            <a:r>
              <a:rPr lang="en-US" dirty="0" err="1"/>
              <a:t>chorome,mozila,opera</a:t>
            </a:r>
            <a:r>
              <a:rPr lang="en-US" dirty="0"/>
              <a:t>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editor(brackets)</a:t>
            </a:r>
          </a:p>
          <a:p>
            <a:r>
              <a:rPr lang="en-US" b="1" u="sng" dirty="0"/>
              <a:t>Language: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  <a:r>
              <a:rPr lang="en-US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JavaScript. Database : </a:t>
            </a:r>
            <a:r>
              <a:rPr lang="en-US" dirty="0" err="1"/>
              <a:t>Sql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Login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8153400" cy="25146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is the log in sector where one can log in their account.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It has 2 parts like log </a:t>
            </a:r>
            <a:r>
              <a:rPr lang="en-US" sz="2400" dirty="0" err="1"/>
              <a:t>in,sign</a:t>
            </a:r>
            <a:r>
              <a:rPr lang="en-US" sz="2400" dirty="0"/>
              <a:t> in.</a:t>
            </a:r>
            <a:endParaRPr lang="en-US" sz="2300" dirty="0">
              <a:latin typeface="Arial Narrow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686C5B-3D01-4EEE-8B96-F4CB1D9866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1" y="2819400"/>
            <a:ext cx="8676817" cy="378954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0" y="1264555"/>
            <a:ext cx="6934200" cy="1635194"/>
          </a:xfrm>
        </p:spPr>
        <p:txBody>
          <a:bodyPr/>
          <a:lstStyle/>
          <a:p>
            <a:r>
              <a:rPr lang="en-US" dirty="0"/>
              <a:t>One can find all kind of information here. </a:t>
            </a:r>
          </a:p>
          <a:p>
            <a:r>
              <a:rPr lang="en-US" dirty="0"/>
              <a:t>This is the main part of this project.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D20513-83F6-471C-88D2-CD6FC275BB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5" y="2286000"/>
            <a:ext cx="8431239" cy="4114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3556-E856-444C-AF26-9EB15BD6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EF34-2E92-4C2E-B5A7-7370F087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website fully dynamic using MySQL database and C</a:t>
            </a:r>
            <a:r>
              <a:rPr lang="bn-BD" dirty="0"/>
              <a:t>reate individual s</a:t>
            </a:r>
            <a:r>
              <a:rPr lang="en-US" dirty="0" err="1"/>
              <a:t>tudent</a:t>
            </a:r>
            <a:r>
              <a:rPr lang="bn-BD" dirty="0"/>
              <a:t> id in which they can add </a:t>
            </a:r>
            <a:r>
              <a:rPr lang="en-US" dirty="0"/>
              <a:t>course</a:t>
            </a:r>
            <a:r>
              <a:rPr lang="bn-BD" dirty="0"/>
              <a:t> like</a:t>
            </a:r>
            <a:r>
              <a:rPr lang="en-US" dirty="0"/>
              <a:t> 10 </a:t>
            </a:r>
            <a:r>
              <a:rPr lang="en-US" dirty="0" err="1"/>
              <a:t>minentes</a:t>
            </a:r>
            <a:r>
              <a:rPr lang="en-US" dirty="0"/>
              <a:t> school.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74469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you can see all the information for study and book. If you want two read and take a </a:t>
            </a:r>
            <a:r>
              <a:rPr lang="en-US" dirty="0" err="1"/>
              <a:t>cources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66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</TotalTime>
  <Words>372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Arial Narrow</vt:lpstr>
      <vt:lpstr>Arial Rounded MT Bold</vt:lpstr>
      <vt:lpstr>Century Gothic</vt:lpstr>
      <vt:lpstr>Wingdings</vt:lpstr>
      <vt:lpstr>Wingdings 3</vt:lpstr>
      <vt:lpstr>Ion</vt:lpstr>
      <vt:lpstr>e-learning Management system </vt:lpstr>
      <vt:lpstr>CONTENTS</vt:lpstr>
      <vt:lpstr>INTRODUCTION</vt:lpstr>
      <vt:lpstr>Advantages Of eLearning: </vt:lpstr>
      <vt:lpstr>Software and tools </vt:lpstr>
      <vt:lpstr>Login</vt:lpstr>
      <vt:lpstr>HOME   </vt:lpstr>
      <vt:lpstr>Future task</vt:lpstr>
      <vt:lpstr>Study</vt:lpstr>
      <vt:lpstr>About</vt:lpstr>
      <vt:lpstr>OVERVIEW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ALUMNI MANAGEMENT SYSTEM</dc:title>
  <dc:creator>HP</dc:creator>
  <cp:lastModifiedBy>User</cp:lastModifiedBy>
  <cp:revision>38</cp:revision>
  <dcterms:created xsi:type="dcterms:W3CDTF">2021-07-13T02:16:55Z</dcterms:created>
  <dcterms:modified xsi:type="dcterms:W3CDTF">2021-09-21T22:33:21Z</dcterms:modified>
</cp:coreProperties>
</file>