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3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42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1905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1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0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8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2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2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83B44-BA4E-4A2B-A469-8B6813B2477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5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2133599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Algerian" pitchFamily="82" charset="0"/>
              </a:rPr>
              <a:t>E-learning </a:t>
            </a:r>
            <a:r>
              <a:rPr lang="en-US" sz="4400" dirty="0" smtClean="0">
                <a:latin typeface="Algerian" pitchFamily="82" charset="0"/>
              </a:rPr>
              <a:t>MANAGEMENT SY</a:t>
            </a:r>
            <a:br>
              <a:rPr lang="en-US" sz="4400" dirty="0" smtClean="0">
                <a:latin typeface="Algerian" pitchFamily="82" charset="0"/>
              </a:rPr>
            </a:br>
            <a:r>
              <a:rPr lang="en-US" sz="4400" dirty="0" smtClean="0">
                <a:latin typeface="Algerian" pitchFamily="82" charset="0"/>
              </a:rPr>
              <a:t>SYSTEM</a:t>
            </a:r>
            <a:br>
              <a:rPr lang="en-US" sz="4400" dirty="0" smtClean="0">
                <a:latin typeface="Algerian" pitchFamily="82" charset="0"/>
              </a:rPr>
            </a:br>
            <a:r>
              <a:rPr lang="en-US" dirty="0" smtClean="0">
                <a:latin typeface="Arial Rounded MT Bold" pitchFamily="34" charset="0"/>
              </a:rPr>
              <a:t>Project Proposal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3124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Submitted By:</a:t>
            </a:r>
          </a:p>
          <a:p>
            <a:pPr algn="l"/>
            <a:r>
              <a:rPr lang="en-US" dirty="0" smtClean="0"/>
              <a:t>                     </a:t>
            </a:r>
            <a:r>
              <a:rPr lang="en-US" dirty="0" smtClean="0"/>
              <a:t>Rafi </a:t>
            </a:r>
            <a:r>
              <a:rPr lang="en-US" dirty="0" err="1" smtClean="0"/>
              <a:t>ahmed</a:t>
            </a:r>
            <a:endParaRPr lang="en-US" dirty="0" smtClean="0"/>
          </a:p>
          <a:p>
            <a:pPr algn="l"/>
            <a:r>
              <a:rPr lang="en-US" dirty="0" smtClean="0"/>
              <a:t>                      </a:t>
            </a:r>
            <a:r>
              <a:rPr lang="en-US" dirty="0" smtClean="0"/>
              <a:t>ID:UG02-47-18-030</a:t>
            </a:r>
            <a:endParaRPr lang="en-US" dirty="0" smtClean="0"/>
          </a:p>
          <a:p>
            <a:pPr algn="l"/>
            <a:r>
              <a:rPr lang="en-US" dirty="0" smtClean="0"/>
              <a:t>                      Batch:47</a:t>
            </a:r>
            <a:r>
              <a:rPr lang="en-US" baseline="30000" dirty="0" smtClean="0"/>
              <a:t>th</a:t>
            </a:r>
            <a:endParaRPr lang="en-US" baseline="30000" dirty="0"/>
          </a:p>
          <a:p>
            <a:pPr algn="l"/>
            <a:r>
              <a:rPr lang="en-US" baseline="30000" dirty="0" smtClean="0"/>
              <a:t> </a:t>
            </a:r>
            <a:r>
              <a:rPr lang="en-US" dirty="0" smtClean="0"/>
              <a:t>                                           </a:t>
            </a:r>
            <a:r>
              <a:rPr lang="en-US" dirty="0" smtClean="0"/>
              <a:t>                   Submitted </a:t>
            </a:r>
            <a:r>
              <a:rPr lang="en-US" dirty="0" smtClean="0"/>
              <a:t>To: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                  Khan </a:t>
            </a:r>
            <a:r>
              <a:rPr lang="en-US" dirty="0" err="1" smtClean="0"/>
              <a:t>Md</a:t>
            </a:r>
            <a:r>
              <a:rPr lang="en-US" dirty="0" smtClean="0"/>
              <a:t> .</a:t>
            </a:r>
            <a:r>
              <a:rPr lang="en-US" dirty="0" err="1" smtClean="0"/>
              <a:t>Hasib</a:t>
            </a:r>
            <a:endParaRPr lang="en-US" dirty="0"/>
          </a:p>
          <a:p>
            <a:pPr algn="l"/>
            <a:r>
              <a:rPr lang="en-US" dirty="0" smtClean="0"/>
              <a:t>                                                                 </a:t>
            </a:r>
            <a:r>
              <a:rPr lang="en-US" dirty="0" err="1" smtClean="0"/>
              <a:t>LecturerState</a:t>
            </a:r>
            <a:r>
              <a:rPr lang="en-US" dirty="0" smtClean="0"/>
              <a:t> </a:t>
            </a:r>
            <a:r>
              <a:rPr lang="en-US" dirty="0" smtClean="0"/>
              <a:t>University of Bangladesh</a:t>
            </a:r>
          </a:p>
          <a:p>
            <a:pPr algn="r"/>
            <a:endParaRPr lang="en-US" dirty="0" smtClean="0"/>
          </a:p>
          <a:p>
            <a:r>
              <a:rPr lang="en-US" dirty="0" smtClean="0"/>
              <a:t>Date of Submission:13.07.2021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Development Tools</a:t>
            </a:r>
          </a:p>
          <a:p>
            <a:r>
              <a:rPr lang="en-US" sz="2000" dirty="0" smtClean="0"/>
              <a:t>Features</a:t>
            </a:r>
          </a:p>
          <a:p>
            <a:r>
              <a:rPr lang="en-US" sz="2000" dirty="0" smtClean="0"/>
              <a:t>How To Run</a:t>
            </a:r>
          </a:p>
          <a:p>
            <a:r>
              <a:rPr lang="en-US" sz="2000" dirty="0" smtClean="0"/>
              <a:t>Overview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dirty="0"/>
              <a:t>A learning system based on </a:t>
            </a:r>
            <a:r>
              <a:rPr lang="en-US" dirty="0" err="1"/>
              <a:t>formalised</a:t>
            </a:r>
            <a:r>
              <a:rPr lang="en-US" dirty="0"/>
              <a:t> teaching but </a:t>
            </a:r>
            <a:r>
              <a:rPr lang="en-US" dirty="0" err="1"/>
              <a:t>withthe</a:t>
            </a:r>
            <a:r>
              <a:rPr lang="en-US" dirty="0"/>
              <a:t> help of electronic resources is known as E-learning. </a:t>
            </a:r>
            <a:r>
              <a:rPr lang="en-US" dirty="0" err="1"/>
              <a:t>Whileteaching</a:t>
            </a:r>
            <a:r>
              <a:rPr lang="en-US" dirty="0"/>
              <a:t> can be based in or out of the classrooms, the use </a:t>
            </a:r>
            <a:r>
              <a:rPr lang="en-US" dirty="0" err="1"/>
              <a:t>ofcomputers</a:t>
            </a:r>
            <a:r>
              <a:rPr lang="en-US" dirty="0"/>
              <a:t> and the Internet forms the major component of E-learning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DEVELOPMENT TOOLS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 interface design with HTML, CSS.</a:t>
            </a:r>
          </a:p>
          <a:p>
            <a:pPr algn="just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Create module using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Php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MySQL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,JavaScript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Web browser requirement such as Mozilla / Chrome / Edge (anyone).</a:t>
            </a:r>
          </a:p>
          <a:p>
            <a:pPr algn="just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Using XAMPP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,Visual studio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run program.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FEATUERS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300" dirty="0" smtClean="0">
              <a:latin typeface="Arial Narrow" pitchFamily="34" charset="0"/>
            </a:endParaRPr>
          </a:p>
          <a:p>
            <a:r>
              <a:rPr lang="en-US" sz="2300" dirty="0" smtClean="0">
                <a:latin typeface="Arial Narrow" pitchFamily="34" charset="0"/>
              </a:rPr>
              <a:t>       Login page</a:t>
            </a:r>
          </a:p>
          <a:p>
            <a:r>
              <a:rPr lang="en-US" sz="2300" dirty="0" smtClean="0">
                <a:latin typeface="Arial Narrow" pitchFamily="34" charset="0"/>
              </a:rPr>
              <a:t>        Home page</a:t>
            </a:r>
          </a:p>
          <a:p>
            <a:r>
              <a:rPr lang="en-US" sz="2300" dirty="0" smtClean="0">
                <a:latin typeface="Arial Narrow" pitchFamily="34" charset="0"/>
              </a:rPr>
              <a:t>         </a:t>
            </a:r>
            <a:r>
              <a:rPr lang="en-US" sz="2300" dirty="0" err="1" smtClean="0">
                <a:latin typeface="Arial Narrow" pitchFamily="34" charset="0"/>
              </a:rPr>
              <a:t>Gallary</a:t>
            </a:r>
            <a:r>
              <a:rPr lang="en-US" sz="2300" dirty="0" smtClean="0">
                <a:latin typeface="Arial Narrow" pitchFamily="34" charset="0"/>
              </a:rPr>
              <a:t> page</a:t>
            </a:r>
          </a:p>
          <a:p>
            <a:r>
              <a:rPr lang="en-US" sz="2300" dirty="0" smtClean="0">
                <a:latin typeface="Arial Narrow" pitchFamily="34" charset="0"/>
              </a:rPr>
              <a:t>          Course </a:t>
            </a:r>
            <a:r>
              <a:rPr lang="en-US" sz="2300" dirty="0" smtClean="0">
                <a:latin typeface="Arial Narrow" pitchFamily="34" charset="0"/>
              </a:rPr>
              <a:t>list</a:t>
            </a:r>
            <a:endParaRPr lang="en-US" sz="2300" dirty="0" smtClean="0">
              <a:latin typeface="Arial Narrow" pitchFamily="34" charset="0"/>
            </a:endParaRPr>
          </a:p>
          <a:p>
            <a:r>
              <a:rPr lang="en-US" sz="2300" dirty="0" smtClean="0">
                <a:latin typeface="Arial Narrow" pitchFamily="34" charset="0"/>
              </a:rPr>
              <a:t>            User  </a:t>
            </a:r>
            <a:r>
              <a:rPr lang="en-US" sz="2300" dirty="0" smtClean="0">
                <a:latin typeface="Arial Narrow" pitchFamily="34" charset="0"/>
              </a:rPr>
              <a:t>page</a:t>
            </a:r>
            <a:endParaRPr lang="en-US" sz="2300" dirty="0" smtClean="0">
              <a:latin typeface="Arial Narrow" pitchFamily="34" charset="0"/>
            </a:endParaRPr>
          </a:p>
          <a:p>
            <a:r>
              <a:rPr lang="en-US" sz="2300" dirty="0" smtClean="0">
                <a:latin typeface="Arial Narrow" pitchFamily="34" charset="0"/>
              </a:rPr>
              <a:t>             </a:t>
            </a:r>
            <a:r>
              <a:rPr lang="en-US" sz="2300" dirty="0" err="1" smtClean="0">
                <a:latin typeface="Arial Narrow" pitchFamily="34" charset="0"/>
              </a:rPr>
              <a:t>SignUp</a:t>
            </a:r>
            <a:r>
              <a:rPr lang="en-US" sz="2300" dirty="0" smtClean="0">
                <a:latin typeface="Arial Narrow" pitchFamily="34" charset="0"/>
              </a:rPr>
              <a:t> page</a:t>
            </a:r>
          </a:p>
          <a:p>
            <a:r>
              <a:rPr lang="en-US" sz="2300" dirty="0" smtClean="0">
                <a:latin typeface="Arial Narrow" pitchFamily="34" charset="0"/>
              </a:rPr>
              <a:t>              About </a:t>
            </a:r>
            <a:r>
              <a:rPr lang="en-US" sz="2300" dirty="0" smtClean="0">
                <a:latin typeface="Arial Narrow" pitchFamily="34" charset="0"/>
              </a:rPr>
              <a:t>page</a:t>
            </a:r>
            <a:endParaRPr lang="en-US" sz="2300" dirty="0" smtClean="0">
              <a:latin typeface="Arial Narrow" pitchFamily="34" charset="0"/>
            </a:endParaRPr>
          </a:p>
          <a:p>
            <a:r>
              <a:rPr lang="en-US" sz="2300" dirty="0" smtClean="0">
                <a:latin typeface="Arial Narrow" pitchFamily="34" charset="0"/>
              </a:rPr>
              <a:t>             Account management page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RUN?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Installed a virtual server XAMPP</a:t>
            </a:r>
          </a:p>
          <a:p>
            <a:r>
              <a:rPr lang="en-US" sz="1800" dirty="0" smtClean="0"/>
              <a:t>Firstly extract the file</a:t>
            </a:r>
          </a:p>
          <a:p>
            <a:r>
              <a:rPr lang="en-US" sz="1800" dirty="0" smtClean="0"/>
              <a:t>Copy the main project folder</a:t>
            </a:r>
          </a:p>
          <a:p>
            <a:r>
              <a:rPr lang="en-US" sz="1800" dirty="0" smtClean="0"/>
              <a:t>Paste in </a:t>
            </a:r>
            <a:r>
              <a:rPr lang="en-US" sz="1800" dirty="0" err="1" smtClean="0"/>
              <a:t>xampp</a:t>
            </a:r>
            <a:r>
              <a:rPr lang="en-US" sz="1800" dirty="0" smtClean="0"/>
              <a:t>/</a:t>
            </a:r>
            <a:r>
              <a:rPr lang="en-US" sz="1800" dirty="0" err="1" smtClean="0"/>
              <a:t>htdocs</a:t>
            </a:r>
            <a:endParaRPr lang="en-US" sz="1800" dirty="0" smtClean="0"/>
          </a:p>
          <a:p>
            <a:r>
              <a:rPr lang="en-US" sz="1800" dirty="0" smtClean="0"/>
              <a:t>Now connecting database</a:t>
            </a:r>
          </a:p>
          <a:p>
            <a:r>
              <a:rPr lang="en-US" sz="1800" dirty="0" smtClean="0"/>
              <a:t>After creating database [http://</a:t>
            </a:r>
            <a:r>
              <a:rPr lang="en-US" sz="1800" dirty="0" smtClean="0"/>
              <a:t>localhost/e-learning/admin</a:t>
            </a:r>
            <a:r>
              <a:rPr lang="en-US" sz="1800" dirty="0" smtClean="0"/>
              <a:t>]</a:t>
            </a:r>
          </a:p>
          <a:p>
            <a:r>
              <a:rPr lang="en-US" sz="1800" dirty="0" smtClean="0"/>
              <a:t>Admin Login Access information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</a:t>
            </a:r>
            <a:r>
              <a:rPr lang="en-US" sz="1800" dirty="0" err="1" smtClean="0"/>
              <a:t>Username:admin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Password:admin123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 hope the </a:t>
            </a:r>
            <a:r>
              <a:rPr lang="en-US" sz="1800" dirty="0" smtClean="0"/>
              <a:t>e-learning</a:t>
            </a:r>
            <a:r>
              <a:rPr lang="en-US" sz="1800" dirty="0" smtClean="0"/>
              <a:t> </a:t>
            </a:r>
            <a:r>
              <a:rPr lang="en-US" sz="1800" dirty="0" smtClean="0"/>
              <a:t>Management System </a:t>
            </a:r>
            <a:r>
              <a:rPr lang="en-US" sz="1800" dirty="0" smtClean="0"/>
              <a:t> </a:t>
            </a:r>
            <a:r>
              <a:rPr lang="en-US" sz="1800" dirty="0" smtClean="0"/>
              <a:t>will help us with what </a:t>
            </a:r>
            <a:r>
              <a:rPr lang="en-US" sz="1800" dirty="0" smtClean="0"/>
              <a:t>student </a:t>
            </a:r>
            <a:r>
              <a:rPr lang="en-US" sz="1800" dirty="0" smtClean="0"/>
              <a:t> </a:t>
            </a:r>
            <a:r>
              <a:rPr lang="en-US" sz="1800" dirty="0" smtClean="0"/>
              <a:t>for and hope that </a:t>
            </a:r>
            <a:r>
              <a:rPr lang="en-US" sz="1800" dirty="0" err="1" smtClean="0"/>
              <a:t>i’ll</a:t>
            </a:r>
            <a:r>
              <a:rPr lang="en-US" sz="1800" dirty="0" smtClean="0"/>
              <a:t> </a:t>
            </a:r>
            <a:r>
              <a:rPr lang="en-US" sz="1800" dirty="0" smtClean="0"/>
              <a:t>learn something with this project that is </a:t>
            </a:r>
            <a:r>
              <a:rPr lang="en-US" sz="1800" dirty="0" err="1" smtClean="0"/>
              <a:t>usefull</a:t>
            </a:r>
            <a:r>
              <a:rPr lang="en-US" sz="1800" dirty="0" smtClean="0"/>
              <a:t> for </a:t>
            </a:r>
            <a:r>
              <a:rPr lang="en-US" sz="1800" dirty="0" smtClean="0"/>
              <a:t>my</a:t>
            </a:r>
            <a:r>
              <a:rPr lang="en-US" sz="1800" dirty="0" smtClean="0"/>
              <a:t> </a:t>
            </a:r>
            <a:r>
              <a:rPr lang="en-US" sz="1800" dirty="0" smtClean="0"/>
              <a:t>future projects.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276600"/>
            <a:ext cx="7055380" cy="1066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</TotalTime>
  <Words>218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Algerian</vt:lpstr>
      <vt:lpstr>Arial</vt:lpstr>
      <vt:lpstr>Arial Narrow</vt:lpstr>
      <vt:lpstr>Arial Rounded MT Bold</vt:lpstr>
      <vt:lpstr>Century Gothic</vt:lpstr>
      <vt:lpstr>Wingdings 3</vt:lpstr>
      <vt:lpstr>Wisp</vt:lpstr>
      <vt:lpstr>E-learning MANAGEMENT SY SYSTEM Project Proposal</vt:lpstr>
      <vt:lpstr>CONTENTS</vt:lpstr>
      <vt:lpstr>INTRODUCTION</vt:lpstr>
      <vt:lpstr>DEVELOPMENT TOOLS</vt:lpstr>
      <vt:lpstr>FEATUERS</vt:lpstr>
      <vt:lpstr>HOW TO RUN?</vt:lpstr>
      <vt:lpstr>OVERVIEW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ALUMNI MANAGEMENT SYSTEM</dc:title>
  <dc:creator>HP</dc:creator>
  <cp:lastModifiedBy>RAFI</cp:lastModifiedBy>
  <cp:revision>15</cp:revision>
  <dcterms:created xsi:type="dcterms:W3CDTF">2021-07-13T02:16:55Z</dcterms:created>
  <dcterms:modified xsi:type="dcterms:W3CDTF">2021-07-13T06:57:39Z</dcterms:modified>
</cp:coreProperties>
</file>