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56" r:id="rId2"/>
    <p:sldId id="257" r:id="rId3"/>
    <p:sldId id="258" r:id="rId4"/>
    <p:sldId id="259" r:id="rId5"/>
    <p:sldId id="260" r:id="rId6"/>
    <p:sldId id="265"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383B44-BA4E-4A2B-A469-8B6813B247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147673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383B44-BA4E-4A2B-A469-8B6813B247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261493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383B44-BA4E-4A2B-A469-8B6813B247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166FDC2-4437-434B-B6F3-103A6C511E11}"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5426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383B44-BA4E-4A2B-A469-8B6813B2477D}"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30577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383B44-BA4E-4A2B-A469-8B6813B2477D}"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166FDC2-4437-434B-B6F3-103A6C511E11}"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1905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383B44-BA4E-4A2B-A469-8B6813B2477D}"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208711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383B44-BA4E-4A2B-A469-8B6813B247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286430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383B44-BA4E-4A2B-A469-8B6813B247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243650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383B44-BA4E-4A2B-A469-8B6813B247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251106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383B44-BA4E-4A2B-A469-8B6813B247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369066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383B44-BA4E-4A2B-A469-8B6813B2477D}"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3517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383B44-BA4E-4A2B-A469-8B6813B2477D}"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123788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383B44-BA4E-4A2B-A469-8B6813B2477D}"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322601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83B44-BA4E-4A2B-A469-8B6813B2477D}"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20256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83B44-BA4E-4A2B-A469-8B6813B2477D}"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342242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83B44-BA4E-4A2B-A469-8B6813B2477D}"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166FDC2-4437-434B-B6F3-103A6C511E11}" type="slidenum">
              <a:rPr lang="en-US" smtClean="0"/>
              <a:t>‹#›</a:t>
            </a:fld>
            <a:endParaRPr lang="en-US"/>
          </a:p>
        </p:txBody>
      </p:sp>
    </p:spTree>
    <p:extLst>
      <p:ext uri="{BB962C8B-B14F-4D97-AF65-F5344CB8AC3E}">
        <p14:creationId xmlns:p14="http://schemas.microsoft.com/office/powerpoint/2010/main" val="263572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C383B44-BA4E-4A2B-A469-8B6813B2477D}" type="datetimeFigureOut">
              <a:rPr lang="en-US" smtClean="0"/>
              <a:t>7/29/2021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F166FDC2-4437-434B-B6F3-103A6C511E11}" type="slidenum">
              <a:rPr lang="en-US" smtClean="0"/>
              <a:t>‹#›</a:t>
            </a:fld>
            <a:endParaRPr lang="en-US"/>
          </a:p>
        </p:txBody>
      </p:sp>
    </p:spTree>
    <p:extLst>
      <p:ext uri="{BB962C8B-B14F-4D97-AF65-F5344CB8AC3E}">
        <p14:creationId xmlns:p14="http://schemas.microsoft.com/office/powerpoint/2010/main" val="2974052559"/>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2133599"/>
          </a:xfrm>
        </p:spPr>
        <p:txBody>
          <a:bodyPr>
            <a:normAutofit fontScale="90000"/>
          </a:bodyPr>
          <a:lstStyle/>
          <a:p>
            <a:r>
              <a:rPr lang="en-US" sz="4400" dirty="0"/>
              <a:t>Online Fashion Stylist Website</a:t>
            </a:r>
            <a:r>
              <a:rPr lang="en-US" sz="4400" smtClean="0">
                <a:latin typeface="Algerian" pitchFamily="82" charset="0"/>
              </a:rPr>
              <a:t/>
            </a:r>
            <a:br>
              <a:rPr lang="en-US" sz="4400" smtClean="0">
                <a:latin typeface="Algerian" pitchFamily="82" charset="0"/>
              </a:rPr>
            </a:br>
            <a:endParaRPr lang="en-US" dirty="0">
              <a:latin typeface="Arial Rounded MT Bold" pitchFamily="34" charset="0"/>
            </a:endParaRPr>
          </a:p>
        </p:txBody>
      </p:sp>
      <p:sp>
        <p:nvSpPr>
          <p:cNvPr id="3" name="Subtitle 2"/>
          <p:cNvSpPr>
            <a:spLocks noGrp="1"/>
          </p:cNvSpPr>
          <p:nvPr>
            <p:ph type="subTitle" idx="1"/>
          </p:nvPr>
        </p:nvSpPr>
        <p:spPr>
          <a:xfrm>
            <a:off x="0" y="3124200"/>
            <a:ext cx="9144000" cy="3124200"/>
          </a:xfrm>
        </p:spPr>
        <p:txBody>
          <a:bodyPr>
            <a:normAutofit/>
          </a:bodyPr>
          <a:lstStyle/>
          <a:p>
            <a:pPr algn="l"/>
            <a:r>
              <a:rPr lang="en-US" dirty="0" smtClean="0"/>
              <a:t>Submitted By:</a:t>
            </a:r>
          </a:p>
          <a:p>
            <a:pPr algn="l"/>
            <a:r>
              <a:rPr lang="en-US" dirty="0" smtClean="0"/>
              <a:t>                     Rafi </a:t>
            </a:r>
            <a:r>
              <a:rPr lang="en-US" dirty="0" err="1" smtClean="0"/>
              <a:t>ahmed</a:t>
            </a:r>
            <a:endParaRPr lang="en-US" dirty="0" smtClean="0"/>
          </a:p>
          <a:p>
            <a:pPr algn="l"/>
            <a:r>
              <a:rPr lang="en-US" dirty="0" smtClean="0"/>
              <a:t>                      ID:UG02-47-18-030</a:t>
            </a:r>
          </a:p>
          <a:p>
            <a:pPr algn="l"/>
            <a:r>
              <a:rPr lang="en-US" dirty="0" smtClean="0"/>
              <a:t>                      Batch:47</a:t>
            </a:r>
            <a:r>
              <a:rPr lang="en-US" baseline="30000" dirty="0" smtClean="0"/>
              <a:t>th</a:t>
            </a:r>
            <a:endParaRPr lang="en-US" baseline="30000" dirty="0"/>
          </a:p>
          <a:p>
            <a:pPr algn="l"/>
            <a:r>
              <a:rPr lang="en-US" baseline="30000" dirty="0" smtClean="0"/>
              <a:t> </a:t>
            </a:r>
            <a:r>
              <a:rPr lang="en-US" dirty="0" smtClean="0"/>
              <a:t>                                                              Submitted To:</a:t>
            </a:r>
          </a:p>
          <a:p>
            <a:pPr algn="l"/>
            <a:r>
              <a:rPr lang="en-US" dirty="0"/>
              <a:t> </a:t>
            </a:r>
            <a:r>
              <a:rPr lang="en-US" dirty="0" smtClean="0"/>
              <a:t>                                                                Khan </a:t>
            </a:r>
            <a:r>
              <a:rPr lang="en-US" dirty="0" err="1" smtClean="0"/>
              <a:t>Md</a:t>
            </a:r>
            <a:r>
              <a:rPr lang="en-US" dirty="0" smtClean="0"/>
              <a:t> .</a:t>
            </a:r>
            <a:r>
              <a:rPr lang="en-US" dirty="0" err="1" smtClean="0"/>
              <a:t>Hasib</a:t>
            </a:r>
            <a:endParaRPr lang="en-US" dirty="0"/>
          </a:p>
          <a:p>
            <a:pPr algn="l"/>
            <a:r>
              <a:rPr lang="en-US" dirty="0" smtClean="0"/>
              <a:t>                                                                 </a:t>
            </a:r>
            <a:r>
              <a:rPr lang="en-US" dirty="0" smtClean="0"/>
              <a:t>Lecturer State </a:t>
            </a:r>
            <a:r>
              <a:rPr lang="en-US" dirty="0" smtClean="0"/>
              <a:t>University of Bangladesh</a:t>
            </a:r>
          </a:p>
          <a:p>
            <a:pPr algn="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CONTENTS</a:t>
            </a:r>
            <a:endParaRPr lang="en-US" sz="3600" dirty="0"/>
          </a:p>
        </p:txBody>
      </p:sp>
      <p:sp>
        <p:nvSpPr>
          <p:cNvPr id="3" name="Content Placeholder 2"/>
          <p:cNvSpPr>
            <a:spLocks noGrp="1"/>
          </p:cNvSpPr>
          <p:nvPr>
            <p:ph idx="1"/>
          </p:nvPr>
        </p:nvSpPr>
        <p:spPr/>
        <p:txBody>
          <a:bodyPr>
            <a:normAutofit/>
          </a:bodyPr>
          <a:lstStyle/>
          <a:p>
            <a:r>
              <a:rPr lang="en-US" sz="2000" dirty="0" smtClean="0"/>
              <a:t>Introduction</a:t>
            </a:r>
          </a:p>
          <a:p>
            <a:r>
              <a:rPr lang="en-US" sz="2000" dirty="0" smtClean="0"/>
              <a:t>Development Tools</a:t>
            </a:r>
          </a:p>
          <a:p>
            <a:r>
              <a:rPr lang="en-US" sz="2000" dirty="0" smtClean="0"/>
              <a:t>Features</a:t>
            </a:r>
          </a:p>
          <a:p>
            <a:r>
              <a:rPr lang="en-US" sz="2000" dirty="0" smtClean="0"/>
              <a:t>Services</a:t>
            </a:r>
            <a:endParaRPr lang="en-US" sz="2000" dirty="0" smtClean="0"/>
          </a:p>
          <a:p>
            <a:r>
              <a:rPr lang="en-US" sz="2000" dirty="0" smtClean="0"/>
              <a:t>Overview</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US" sz="3600" dirty="0"/>
          </a:p>
        </p:txBody>
      </p:sp>
      <p:sp>
        <p:nvSpPr>
          <p:cNvPr id="3" name="Content Placeholder 2"/>
          <p:cNvSpPr>
            <a:spLocks noGrp="1"/>
          </p:cNvSpPr>
          <p:nvPr>
            <p:ph idx="1"/>
          </p:nvPr>
        </p:nvSpPr>
        <p:spPr/>
        <p:txBody>
          <a:bodyPr>
            <a:normAutofit/>
          </a:bodyPr>
          <a:lstStyle/>
          <a:p>
            <a:pPr marL="0" indent="0">
              <a:buNone/>
            </a:pPr>
            <a:r>
              <a:rPr lang="en-US" sz="2000" dirty="0" smtClean="0"/>
              <a:t> </a:t>
            </a:r>
            <a:r>
              <a:rPr lang="en-US" sz="2000" dirty="0"/>
              <a:t>The internet today, is a widely used platform for online shopping. This enables differs purchasing options. There is an increase in stylists that help with designing wears daily, which in turn increases online stores’ competitive rate. With the use of price-comparison websites, it eases the search for online clothing stylist, by posting reviews from previous customers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DEVELOPMENT TOOLS</a:t>
            </a:r>
            <a:endParaRPr lang="en-US" sz="3600" dirty="0"/>
          </a:p>
        </p:txBody>
      </p:sp>
      <p:sp>
        <p:nvSpPr>
          <p:cNvPr id="3" name="Content Placeholder 2"/>
          <p:cNvSpPr>
            <a:spLocks noGrp="1"/>
          </p:cNvSpPr>
          <p:nvPr>
            <p:ph idx="1"/>
          </p:nvPr>
        </p:nvSpPr>
        <p:spPr/>
        <p:txBody>
          <a:bodyPr/>
          <a:lstStyle/>
          <a:p>
            <a:r>
              <a:rPr lang="en-US" sz="1800" dirty="0" smtClean="0">
                <a:solidFill>
                  <a:schemeClr val="bg1">
                    <a:lumMod val="50000"/>
                  </a:schemeClr>
                </a:solidFill>
                <a:latin typeface="Arial Unicode MS" pitchFamily="34" charset="-128"/>
                <a:ea typeface="Arial Unicode MS" pitchFamily="34" charset="-128"/>
                <a:cs typeface="Arial Unicode MS" pitchFamily="34" charset="-128"/>
              </a:rPr>
              <a:t>User interface design with HTML, CSS.</a:t>
            </a:r>
          </a:p>
          <a:p>
            <a:pPr algn="just"/>
            <a:r>
              <a:rPr lang="en-US" sz="1800" dirty="0" smtClean="0">
                <a:solidFill>
                  <a:schemeClr val="bg1">
                    <a:lumMod val="50000"/>
                  </a:schemeClr>
                </a:solidFill>
                <a:latin typeface="Arial Unicode MS" pitchFamily="34" charset="-128"/>
                <a:ea typeface="Arial Unicode MS" pitchFamily="34" charset="-128"/>
                <a:cs typeface="Arial Unicode MS" pitchFamily="34" charset="-128"/>
              </a:rPr>
              <a:t>Create module using </a:t>
            </a:r>
            <a:r>
              <a:rPr lang="en-US" sz="1800" dirty="0" smtClean="0">
                <a:solidFill>
                  <a:schemeClr val="bg1">
                    <a:lumMod val="50000"/>
                  </a:schemeClr>
                </a:solidFill>
                <a:latin typeface="Arial Unicode MS" pitchFamily="34" charset="-128"/>
                <a:ea typeface="Arial Unicode MS" pitchFamily="34" charset="-128"/>
                <a:cs typeface="Arial Unicode MS" pitchFamily="34" charset="-128"/>
              </a:rPr>
              <a:t>JavaScript</a:t>
            </a:r>
          </a:p>
          <a:p>
            <a:pPr algn="just"/>
            <a:r>
              <a:rPr lang="en-US" dirty="0" smtClean="0">
                <a:solidFill>
                  <a:schemeClr val="bg1">
                    <a:lumMod val="50000"/>
                  </a:schemeClr>
                </a:solidFill>
                <a:latin typeface="Arial Unicode MS" pitchFamily="34" charset="-128"/>
                <a:ea typeface="Arial Unicode MS" pitchFamily="34" charset="-128"/>
                <a:cs typeface="Arial Unicode MS" pitchFamily="34" charset="-128"/>
              </a:rPr>
              <a:t>IDE:-</a:t>
            </a:r>
            <a:r>
              <a:rPr lang="en-US" dirty="0" err="1">
                <a:solidFill>
                  <a:schemeClr val="bg1">
                    <a:lumMod val="50000"/>
                  </a:schemeClr>
                </a:solidFill>
                <a:latin typeface="Arial Unicode MS" pitchFamily="34" charset="-128"/>
                <a:ea typeface="Arial Unicode MS" pitchFamily="34" charset="-128"/>
                <a:cs typeface="Arial Unicode MS" pitchFamily="34" charset="-128"/>
              </a:rPr>
              <a:t>v</a:t>
            </a:r>
            <a:r>
              <a:rPr lang="en-US" dirty="0" err="1" smtClean="0">
                <a:solidFill>
                  <a:schemeClr val="bg1">
                    <a:lumMod val="50000"/>
                  </a:schemeClr>
                </a:solidFill>
                <a:latin typeface="Arial Unicode MS" pitchFamily="34" charset="-128"/>
                <a:ea typeface="Arial Unicode MS" pitchFamily="34" charset="-128"/>
                <a:cs typeface="Arial Unicode MS" pitchFamily="34" charset="-128"/>
              </a:rPr>
              <a:t>s</a:t>
            </a:r>
            <a:r>
              <a:rPr lang="en-US" dirty="0" smtClean="0">
                <a:solidFill>
                  <a:schemeClr val="bg1">
                    <a:lumMod val="50000"/>
                  </a:schemeClr>
                </a:solidFill>
                <a:latin typeface="Arial Unicode MS" pitchFamily="34" charset="-128"/>
                <a:ea typeface="Arial Unicode MS" pitchFamily="34" charset="-128"/>
                <a:cs typeface="Arial Unicode MS" pitchFamily="34" charset="-128"/>
              </a:rPr>
              <a:t> code.</a:t>
            </a:r>
            <a:endParaRPr lang="en-US" sz="1800" dirty="0" smtClean="0">
              <a:solidFill>
                <a:schemeClr val="bg1">
                  <a:lumMod val="50000"/>
                </a:schemeClr>
              </a:solidFill>
              <a:latin typeface="Arial Unicode MS" pitchFamily="34" charset="-128"/>
              <a:ea typeface="Arial Unicode MS" pitchFamily="34" charset="-128"/>
              <a:cs typeface="Arial Unicode MS" pitchFamily="34" charset="-128"/>
            </a:endParaRP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FEATUERS</a:t>
            </a:r>
            <a:endParaRPr lang="en-US" sz="3600" dirty="0">
              <a:latin typeface="+mn-lt"/>
            </a:endParaRPr>
          </a:p>
        </p:txBody>
      </p:sp>
      <p:sp>
        <p:nvSpPr>
          <p:cNvPr id="3" name="Content Placeholder 2"/>
          <p:cNvSpPr>
            <a:spLocks noGrp="1"/>
          </p:cNvSpPr>
          <p:nvPr>
            <p:ph idx="1"/>
          </p:nvPr>
        </p:nvSpPr>
        <p:spPr/>
        <p:txBody>
          <a:bodyPr>
            <a:normAutofit lnSpcReduction="10000"/>
          </a:bodyPr>
          <a:lstStyle/>
          <a:p>
            <a:pPr marL="0" indent="0">
              <a:buNone/>
            </a:pPr>
            <a:endParaRPr lang="en-US" sz="2300" dirty="0" smtClean="0">
              <a:latin typeface="Arial Narrow" pitchFamily="34" charset="0"/>
            </a:endParaRPr>
          </a:p>
          <a:p>
            <a:r>
              <a:rPr lang="en-US" sz="2300" dirty="0" smtClean="0">
                <a:latin typeface="Arial Narrow" pitchFamily="34" charset="0"/>
              </a:rPr>
              <a:t>       Login page</a:t>
            </a:r>
          </a:p>
          <a:p>
            <a:r>
              <a:rPr lang="en-US" sz="2300" dirty="0" smtClean="0">
                <a:latin typeface="Arial Narrow" pitchFamily="34" charset="0"/>
              </a:rPr>
              <a:t>        Home page</a:t>
            </a:r>
          </a:p>
          <a:p>
            <a:r>
              <a:rPr lang="en-US" sz="2300" dirty="0" smtClean="0">
                <a:latin typeface="Arial Narrow" pitchFamily="34" charset="0"/>
              </a:rPr>
              <a:t>         </a:t>
            </a:r>
            <a:r>
              <a:rPr lang="en-US" sz="2300" dirty="0" err="1" smtClean="0">
                <a:latin typeface="Arial Narrow" pitchFamily="34" charset="0"/>
              </a:rPr>
              <a:t>Gallary</a:t>
            </a:r>
            <a:r>
              <a:rPr lang="en-US" sz="2300" dirty="0" smtClean="0">
                <a:latin typeface="Arial Narrow" pitchFamily="34" charset="0"/>
              </a:rPr>
              <a:t> page</a:t>
            </a:r>
          </a:p>
          <a:p>
            <a:r>
              <a:rPr lang="en-US" sz="2300" dirty="0" smtClean="0">
                <a:latin typeface="Arial Narrow" pitchFamily="34" charset="0"/>
              </a:rPr>
              <a:t>          </a:t>
            </a:r>
            <a:r>
              <a:rPr lang="en-US" sz="2300" dirty="0" smtClean="0">
                <a:latin typeface="Arial Narrow" pitchFamily="34" charset="0"/>
              </a:rPr>
              <a:t> </a:t>
            </a:r>
            <a:r>
              <a:rPr lang="en-US" sz="2300" dirty="0" smtClean="0">
                <a:latin typeface="Arial Narrow" pitchFamily="34" charset="0"/>
              </a:rPr>
              <a:t>list</a:t>
            </a:r>
          </a:p>
          <a:p>
            <a:r>
              <a:rPr lang="en-US" sz="2300" dirty="0" smtClean="0">
                <a:latin typeface="Arial Narrow" pitchFamily="34" charset="0"/>
              </a:rPr>
              <a:t>            User  </a:t>
            </a:r>
            <a:r>
              <a:rPr lang="en-US" sz="2300" dirty="0" smtClean="0">
                <a:latin typeface="Arial Narrow" pitchFamily="34" charset="0"/>
              </a:rPr>
              <a:t>page</a:t>
            </a:r>
            <a:endParaRPr lang="en-US" sz="2300" dirty="0" smtClean="0">
              <a:latin typeface="Arial Narrow" pitchFamily="34" charset="0"/>
            </a:endParaRPr>
          </a:p>
          <a:p>
            <a:r>
              <a:rPr lang="en-US" sz="2300" dirty="0" smtClean="0">
                <a:latin typeface="Arial Narrow" pitchFamily="34" charset="0"/>
              </a:rPr>
              <a:t>              About page</a:t>
            </a:r>
          </a:p>
          <a:p>
            <a:r>
              <a:rPr lang="en-US" sz="2300" dirty="0" smtClean="0">
                <a:latin typeface="Arial Narrow" pitchFamily="34" charset="0"/>
              </a:rPr>
              <a:t>             Account management page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3" name="Content Placeholder 2"/>
          <p:cNvSpPr>
            <a:spLocks noGrp="1"/>
          </p:cNvSpPr>
          <p:nvPr>
            <p:ph idx="1"/>
          </p:nvPr>
        </p:nvSpPr>
        <p:spPr/>
        <p:txBody>
          <a:bodyPr/>
          <a:lstStyle/>
          <a:p>
            <a:r>
              <a:rPr lang="en-US" dirty="0"/>
              <a:t>• The process consists of a customer choosing the </a:t>
            </a:r>
            <a:r>
              <a:rPr lang="en-US" dirty="0" smtClean="0"/>
              <a:t>app </a:t>
            </a:r>
            <a:r>
              <a:rPr lang="en-US" dirty="0"/>
              <a:t>of their choice, scanning the </a:t>
            </a:r>
            <a:r>
              <a:rPr lang="en-US" dirty="0" smtClean="0"/>
              <a:t>list </a:t>
            </a:r>
            <a:r>
              <a:rPr lang="en-US" dirty="0"/>
              <a:t>items, choosing an item, and finally choosing for </a:t>
            </a:r>
            <a:r>
              <a:rPr lang="en-US" dirty="0" smtClean="0"/>
              <a:t> </a:t>
            </a:r>
            <a:r>
              <a:rPr lang="en-US" dirty="0"/>
              <a:t>delivery. </a:t>
            </a:r>
            <a:endParaRPr lang="en-US" dirty="0" smtClean="0"/>
          </a:p>
          <a:p>
            <a:r>
              <a:rPr lang="en-US" dirty="0" smtClean="0"/>
              <a:t>• </a:t>
            </a:r>
            <a:r>
              <a:rPr lang="en-US" dirty="0"/>
              <a:t>Payment is then administered by paying with a credit card or debit card through the app or website or in cash at </a:t>
            </a:r>
            <a:r>
              <a:rPr lang="en-US" dirty="0" smtClean="0"/>
              <a:t>delivery boy </a:t>
            </a:r>
            <a:r>
              <a:rPr lang="en-US" dirty="0"/>
              <a:t>when going to </a:t>
            </a:r>
            <a:r>
              <a:rPr lang="en-US" dirty="0" smtClean="0"/>
              <a:t>delivery.</a:t>
            </a:r>
            <a:endParaRPr lang="en-US" dirty="0"/>
          </a:p>
        </p:txBody>
      </p:sp>
    </p:spTree>
    <p:extLst>
      <p:ext uri="{BB962C8B-B14F-4D97-AF65-F5344CB8AC3E}">
        <p14:creationId xmlns:p14="http://schemas.microsoft.com/office/powerpoint/2010/main" val="165685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1800" dirty="0" smtClean="0"/>
              <a:t>I hope the </a:t>
            </a:r>
            <a:r>
              <a:rPr lang="en-US" dirty="0"/>
              <a:t>Online Fashion Stylist Website</a:t>
            </a:r>
            <a:r>
              <a:rPr lang="en-US" sz="1800" dirty="0" smtClean="0"/>
              <a:t>  </a:t>
            </a:r>
            <a:r>
              <a:rPr lang="en-US" sz="1800" dirty="0" smtClean="0"/>
              <a:t>will help us with what student  for and hope that </a:t>
            </a:r>
            <a:r>
              <a:rPr lang="en-US" sz="1800" dirty="0" err="1" smtClean="0"/>
              <a:t>i’ll</a:t>
            </a:r>
            <a:r>
              <a:rPr lang="en-US" sz="1800" dirty="0" smtClean="0"/>
              <a:t> learn something with this project that is </a:t>
            </a:r>
            <a:r>
              <a:rPr lang="en-US" sz="1800" dirty="0" err="1" smtClean="0"/>
              <a:t>usefull</a:t>
            </a:r>
            <a:r>
              <a:rPr lang="en-US" sz="1800" dirty="0" smtClean="0"/>
              <a:t> for my future projects.</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276600"/>
            <a:ext cx="7055380" cy="106680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156</TotalTime>
  <Words>237</Words>
  <Application>Microsoft Office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 Unicode MS</vt:lpstr>
      <vt:lpstr>Algerian</vt:lpstr>
      <vt:lpstr>Arial</vt:lpstr>
      <vt:lpstr>Arial Narrow</vt:lpstr>
      <vt:lpstr>Arial Rounded MT Bold</vt:lpstr>
      <vt:lpstr>Century Gothic</vt:lpstr>
      <vt:lpstr>Wingdings 3</vt:lpstr>
      <vt:lpstr>Wisp</vt:lpstr>
      <vt:lpstr>Online Fashion Stylist Website </vt:lpstr>
      <vt:lpstr>CONTENTS</vt:lpstr>
      <vt:lpstr>INTRODUCTION</vt:lpstr>
      <vt:lpstr>DEVELOPMENT TOOLS</vt:lpstr>
      <vt:lpstr>FEATUERS</vt:lpstr>
      <vt:lpstr>SERVICES</vt:lpstr>
      <vt:lpstr>OVERVIEW</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ALUMNI MANAGEMENT SYSTEM</dc:title>
  <dc:creator>HP</dc:creator>
  <cp:lastModifiedBy>RAFI</cp:lastModifiedBy>
  <cp:revision>23</cp:revision>
  <dcterms:created xsi:type="dcterms:W3CDTF">2021-07-13T02:16:55Z</dcterms:created>
  <dcterms:modified xsi:type="dcterms:W3CDTF">2021-07-29T05:35:20Z</dcterms:modified>
</cp:coreProperties>
</file>