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9" r:id="rId3"/>
    <p:sldId id="260" r:id="rId4"/>
    <p:sldId id="265" r:id="rId5"/>
    <p:sldId id="268" r:id="rId6"/>
    <p:sldId id="269" r:id="rId7"/>
    <p:sldId id="270" r:id="rId8"/>
    <p:sldId id="267" r:id="rId9"/>
    <p:sldId id="271" r:id="rId10"/>
    <p:sldId id="274" r:id="rId11"/>
    <p:sldId id="275" r:id="rId12"/>
    <p:sldId id="264" r:id="rId13"/>
    <p:sldId id="261" r:id="rId14"/>
    <p:sldId id="262" r:id="rId15"/>
    <p:sldId id="277" r:id="rId16"/>
    <p:sldId id="266"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986534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39453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4027837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915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64255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2971684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293624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676749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6103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306710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01830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44434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8C2E0-70E8-4BF8-944D-0A876BA1C7FE}"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7681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86372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248401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24983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14662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98C2E0-70E8-4BF8-944D-0A876BA1C7FE}" type="datetimeFigureOut">
              <a:rPr lang="en-US" smtClean="0"/>
              <a:t>9/21/2021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5F8F40-7E61-4F51-A6E0-4C55A85159D0}" type="slidenum">
              <a:rPr lang="en-US" smtClean="0"/>
              <a:t>‹#›</a:t>
            </a:fld>
            <a:endParaRPr lang="en-US"/>
          </a:p>
        </p:txBody>
      </p:sp>
    </p:spTree>
    <p:extLst>
      <p:ext uri="{BB962C8B-B14F-4D97-AF65-F5344CB8AC3E}">
        <p14:creationId xmlns:p14="http://schemas.microsoft.com/office/powerpoint/2010/main" val="160387651"/>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04" y="0"/>
            <a:ext cx="9385809" cy="1713390"/>
          </a:xfrm>
        </p:spPr>
        <p:txBody>
          <a:bodyPr>
            <a:noAutofit/>
          </a:bodyPr>
          <a:lstStyle/>
          <a:p>
            <a:pPr algn="ctr"/>
            <a:r>
              <a:rPr lang="en-US" sz="4800" b="1" dirty="0"/>
              <a:t>Welcome to my </a:t>
            </a:r>
            <a:r>
              <a:rPr lang="bn-BD" sz="4800" b="1" dirty="0"/>
              <a:t>P</a:t>
            </a:r>
            <a:r>
              <a:rPr lang="en-US" sz="4800" b="1" dirty="0" err="1"/>
              <a:t>resentation</a:t>
            </a:r>
            <a:br>
              <a:rPr lang="en-US" sz="4800" b="1" dirty="0"/>
            </a:br>
            <a:r>
              <a:rPr lang="en-US" sz="4800" b="1" dirty="0"/>
              <a:t>E-commerce Website</a:t>
            </a:r>
          </a:p>
        </p:txBody>
      </p:sp>
      <p:sp>
        <p:nvSpPr>
          <p:cNvPr id="5" name="Text Placeholder 4">
            <a:extLst>
              <a:ext uri="{FF2B5EF4-FFF2-40B4-BE49-F238E27FC236}">
                <a16:creationId xmlns:a16="http://schemas.microsoft.com/office/drawing/2014/main" id="{145DA5B5-B365-4CDF-96ED-6CD0A690F741}"/>
              </a:ext>
            </a:extLst>
          </p:cNvPr>
          <p:cNvSpPr>
            <a:spLocks noGrp="1"/>
          </p:cNvSpPr>
          <p:nvPr>
            <p:ph type="body" sz="half" idx="2"/>
          </p:nvPr>
        </p:nvSpPr>
        <p:spPr>
          <a:xfrm>
            <a:off x="870012" y="2112885"/>
            <a:ext cx="9110601" cy="3906915"/>
          </a:xfrm>
        </p:spPr>
        <p:txBody>
          <a:bodyPr/>
          <a:lstStyle/>
          <a:p>
            <a:pPr algn="l"/>
            <a:r>
              <a:rPr lang="en-US" dirty="0"/>
              <a:t>Submitted By:</a:t>
            </a:r>
          </a:p>
          <a:p>
            <a:pPr algn="l"/>
            <a:r>
              <a:rPr lang="en-US" dirty="0"/>
              <a:t>  Rafi Ahmed</a:t>
            </a:r>
          </a:p>
          <a:p>
            <a:pPr algn="l"/>
            <a:r>
              <a:rPr lang="en-US" dirty="0"/>
              <a:t> ID:UG02-47-18-030</a:t>
            </a:r>
          </a:p>
          <a:p>
            <a:pPr algn="l"/>
            <a:r>
              <a:rPr lang="en-US" dirty="0"/>
              <a:t> Batch:47</a:t>
            </a:r>
            <a:r>
              <a:rPr lang="en-US" baseline="30000" dirty="0"/>
              <a:t>th</a:t>
            </a:r>
          </a:p>
          <a:p>
            <a:pPr algn="l"/>
            <a:r>
              <a:rPr lang="en-US" dirty="0"/>
              <a:t>                                                                                  Submitted To: </a:t>
            </a:r>
          </a:p>
          <a:p>
            <a:pPr algn="l"/>
            <a:r>
              <a:rPr lang="en-US" dirty="0"/>
              <a:t>                                                                                    Khan Md .Hasib.</a:t>
            </a:r>
          </a:p>
          <a:p>
            <a:pPr algn="l"/>
            <a:r>
              <a:rPr lang="en-US" dirty="0"/>
              <a:t>                                                                                       Lecturer ,</a:t>
            </a:r>
          </a:p>
          <a:p>
            <a:pPr algn="l"/>
            <a:r>
              <a:rPr lang="en-US" dirty="0"/>
              <a:t>                                                                                       State University of </a:t>
            </a:r>
            <a:r>
              <a:rPr lang="en-US" dirty="0" err="1"/>
              <a:t>Banglades</a:t>
            </a:r>
            <a:endParaRPr lang="en-US" dirty="0"/>
          </a:p>
          <a:p>
            <a:endParaRPr lang="en-US" dirty="0"/>
          </a:p>
        </p:txBody>
      </p:sp>
    </p:spTree>
    <p:extLst>
      <p:ext uri="{BB962C8B-B14F-4D97-AF65-F5344CB8AC3E}">
        <p14:creationId xmlns:p14="http://schemas.microsoft.com/office/powerpoint/2010/main" val="551876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a:t>Products details </a:t>
            </a:r>
          </a:p>
        </p:txBody>
      </p:sp>
      <p:pic>
        <p:nvPicPr>
          <p:cNvPr id="7" name="Content Placeholder 6">
            <a:extLst>
              <a:ext uri="{FF2B5EF4-FFF2-40B4-BE49-F238E27FC236}">
                <a16:creationId xmlns:a16="http://schemas.microsoft.com/office/drawing/2014/main" id="{B40571CF-5381-4329-8B83-6156E1833C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20" y="1491449"/>
            <a:ext cx="11404961" cy="4375257"/>
          </a:xfrm>
        </p:spPr>
      </p:pic>
    </p:spTree>
    <p:extLst>
      <p:ext uri="{BB962C8B-B14F-4D97-AF65-F5344CB8AC3E}">
        <p14:creationId xmlns:p14="http://schemas.microsoft.com/office/powerpoint/2010/main" val="31466978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page </a:t>
            </a:r>
          </a:p>
        </p:txBody>
      </p:sp>
      <p:pic>
        <p:nvPicPr>
          <p:cNvPr id="9" name="Content Placeholder 8">
            <a:extLst>
              <a:ext uri="{FF2B5EF4-FFF2-40B4-BE49-F238E27FC236}">
                <a16:creationId xmlns:a16="http://schemas.microsoft.com/office/drawing/2014/main" id="{76E3EB65-9656-48A1-B638-1184B6DA8B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2758" y="1152983"/>
            <a:ext cx="7867228" cy="3893216"/>
          </a:xfrm>
        </p:spPr>
      </p:pic>
      <p:pic>
        <p:nvPicPr>
          <p:cNvPr id="12" name="Content Placeholder 11">
            <a:extLst>
              <a:ext uri="{FF2B5EF4-FFF2-40B4-BE49-F238E27FC236}">
                <a16:creationId xmlns:a16="http://schemas.microsoft.com/office/drawing/2014/main" id="{DE4DEE80-AE92-47C5-A1DE-1F36AAD19A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62758" y="5152888"/>
            <a:ext cx="9167929" cy="1456334"/>
          </a:xfrm>
        </p:spPr>
      </p:pic>
    </p:spTree>
    <p:extLst>
      <p:ext uri="{BB962C8B-B14F-4D97-AF65-F5344CB8AC3E}">
        <p14:creationId xmlns:p14="http://schemas.microsoft.com/office/powerpoint/2010/main" val="24285960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task</a:t>
            </a:r>
          </a:p>
        </p:txBody>
      </p:sp>
      <p:sp>
        <p:nvSpPr>
          <p:cNvPr id="3" name="Content Placeholder 2"/>
          <p:cNvSpPr>
            <a:spLocks noGrp="1"/>
          </p:cNvSpPr>
          <p:nvPr>
            <p:ph idx="1"/>
          </p:nvPr>
        </p:nvSpPr>
        <p:spPr>
          <a:xfrm>
            <a:off x="1297577" y="2063931"/>
            <a:ext cx="6723018" cy="1314996"/>
          </a:xfrm>
        </p:spPr>
        <p:txBody>
          <a:bodyPr>
            <a:normAutofit/>
          </a:bodyPr>
          <a:lstStyle/>
          <a:p>
            <a:r>
              <a:rPr lang="en-US" dirty="0"/>
              <a:t>Making the website fully dynamic using MySQL </a:t>
            </a:r>
            <a:r>
              <a:rPr lang="en-US"/>
              <a:t>database and C</a:t>
            </a:r>
            <a:r>
              <a:rPr lang="bn-BD" dirty="0"/>
              <a:t>reate individual seller id in which they can add product and sell product like evaly and daraz. </a:t>
            </a:r>
          </a:p>
        </p:txBody>
      </p:sp>
    </p:spTree>
    <p:extLst>
      <p:ext uri="{BB962C8B-B14F-4D97-AF65-F5344CB8AC3E}">
        <p14:creationId xmlns:p14="http://schemas.microsoft.com/office/powerpoint/2010/main" val="12054931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3178"/>
            <a:ext cx="10058400" cy="918754"/>
          </a:xfrm>
        </p:spPr>
        <p:txBody>
          <a:bodyPr/>
          <a:lstStyle/>
          <a:p>
            <a:r>
              <a:rPr lang="en-US" dirty="0"/>
              <a:t>Future features of the website</a:t>
            </a:r>
          </a:p>
        </p:txBody>
      </p:sp>
      <p:sp>
        <p:nvSpPr>
          <p:cNvPr id="3" name="Content Placeholder 2"/>
          <p:cNvSpPr>
            <a:spLocks noGrp="1"/>
          </p:cNvSpPr>
          <p:nvPr>
            <p:ph idx="1"/>
          </p:nvPr>
        </p:nvSpPr>
        <p:spPr>
          <a:xfrm>
            <a:off x="644434" y="1798320"/>
            <a:ext cx="5677989" cy="1354184"/>
          </a:xfrm>
        </p:spPr>
        <p:txBody>
          <a:bodyPr>
            <a:normAutofit/>
          </a:bodyPr>
          <a:lstStyle/>
          <a:p>
            <a:pPr marL="0" indent="0">
              <a:buNone/>
            </a:pPr>
            <a:r>
              <a:rPr lang="en-US" sz="1600" dirty="0"/>
              <a:t> </a:t>
            </a:r>
          </a:p>
          <a:p>
            <a:endParaRPr lang="en-US" dirty="0"/>
          </a:p>
        </p:txBody>
      </p:sp>
      <p:sp>
        <p:nvSpPr>
          <p:cNvPr id="4" name="Rectangle 3"/>
          <p:cNvSpPr/>
          <p:nvPr/>
        </p:nvSpPr>
        <p:spPr>
          <a:xfrm>
            <a:off x="6958149" y="3642082"/>
            <a:ext cx="4781005" cy="1754326"/>
          </a:xfrm>
          <a:prstGeom prst="rect">
            <a:avLst/>
          </a:prstGeom>
        </p:spPr>
        <p:txBody>
          <a:bodyPr wrap="square">
            <a:spAutoFit/>
          </a:bodyPr>
          <a:lstStyle/>
          <a:p>
            <a:pPr>
              <a:buFont typeface="Arial" panose="020B0604020202020204" pitchFamily="34" charset="0"/>
              <a:buChar char="•"/>
            </a:pPr>
            <a:r>
              <a:rPr lang="en-US" dirty="0"/>
              <a:t>Stock and out of stock showing </a:t>
            </a:r>
          </a:p>
          <a:p>
            <a:pPr>
              <a:buFont typeface="Arial" panose="020B0604020202020204" pitchFamily="34" charset="0"/>
              <a:buChar char="•"/>
            </a:pPr>
            <a:r>
              <a:rPr lang="en-US" dirty="0"/>
              <a:t>Multiple language support(Bangla and English)</a:t>
            </a:r>
          </a:p>
          <a:p>
            <a:pPr>
              <a:buFont typeface="Arial" panose="020B0604020202020204" pitchFamily="34" charset="0"/>
              <a:buChar char="•"/>
            </a:pPr>
            <a:r>
              <a:rPr lang="en-US" dirty="0"/>
              <a:t>Payment system</a:t>
            </a:r>
          </a:p>
          <a:p>
            <a:pPr>
              <a:buFont typeface="Arial" panose="020B0604020202020204" pitchFamily="34" charset="0"/>
              <a:buChar char="•"/>
            </a:pPr>
            <a:r>
              <a:rPr lang="en-US" dirty="0"/>
              <a:t>Multiple users role</a:t>
            </a:r>
          </a:p>
          <a:p>
            <a:pPr>
              <a:buFont typeface="Arial" panose="020B0604020202020204" pitchFamily="34" charset="0"/>
              <a:buChar char="•"/>
            </a:pPr>
            <a:r>
              <a:rPr lang="en-US" dirty="0"/>
              <a:t>Showing  monthly total income(profit) or losses</a:t>
            </a:r>
            <a:r>
              <a:rPr lang="bn-BD" dirty="0"/>
              <a:t> per individual category. </a:t>
            </a:r>
            <a:r>
              <a:rPr lang="en-US" dirty="0"/>
              <a:t> </a:t>
            </a:r>
          </a:p>
        </p:txBody>
      </p:sp>
      <p:sp>
        <p:nvSpPr>
          <p:cNvPr id="5" name="Rectangle 4"/>
          <p:cNvSpPr/>
          <p:nvPr/>
        </p:nvSpPr>
        <p:spPr>
          <a:xfrm>
            <a:off x="1132114" y="3405051"/>
            <a:ext cx="6026332" cy="1754324"/>
          </a:xfrm>
          <a:prstGeom prst="rect">
            <a:avLst/>
          </a:prstGeom>
        </p:spPr>
        <p:txBody>
          <a:bodyPr wrap="square">
            <a:spAutoFit/>
          </a:bodyPr>
          <a:lstStyle/>
          <a:p>
            <a:pPr lvl="0"/>
            <a:r>
              <a:rPr lang="en-US" b="1" dirty="0"/>
              <a:t>Fully Dynamic Website Using </a:t>
            </a:r>
            <a:r>
              <a:rPr lang="en-US" b="1" dirty="0" err="1"/>
              <a:t>Laravel</a:t>
            </a:r>
            <a:r>
              <a:rPr lang="en-US" b="1" dirty="0"/>
              <a:t> framework. </a:t>
            </a:r>
          </a:p>
          <a:p>
            <a:pPr>
              <a:buFont typeface="Arial" panose="020B0604020202020204" pitchFamily="34" charset="0"/>
              <a:buChar char="•"/>
            </a:pPr>
            <a:r>
              <a:rPr lang="en-US" dirty="0"/>
              <a:t>Dynamic category/subcategory</a:t>
            </a:r>
          </a:p>
          <a:p>
            <a:pPr>
              <a:buFont typeface="Arial" panose="020B0604020202020204" pitchFamily="34" charset="0"/>
              <a:buChar char="•"/>
            </a:pPr>
            <a:r>
              <a:rPr lang="en-US" dirty="0"/>
              <a:t>Dynamic product, banner etc. </a:t>
            </a:r>
          </a:p>
          <a:p>
            <a:pPr>
              <a:buFont typeface="Arial" panose="020B0604020202020204" pitchFamily="34" charset="0"/>
              <a:buChar char="•"/>
            </a:pPr>
            <a:r>
              <a:rPr lang="en-US" dirty="0"/>
              <a:t>Shopping cart</a:t>
            </a:r>
          </a:p>
          <a:p>
            <a:pPr>
              <a:buFont typeface="Arial" panose="020B0604020202020204" pitchFamily="34" charset="0"/>
              <a:buChar char="•"/>
            </a:pPr>
            <a:r>
              <a:rPr lang="en-US" dirty="0"/>
              <a:t>Coupon (Duration time)  </a:t>
            </a:r>
          </a:p>
          <a:p>
            <a:pPr>
              <a:buFont typeface="Arial" panose="020B0604020202020204" pitchFamily="34" charset="0"/>
              <a:buChar char="•"/>
            </a:pPr>
            <a:r>
              <a:rPr lang="en-US" dirty="0"/>
              <a:t>Fully operational search option</a:t>
            </a:r>
          </a:p>
        </p:txBody>
      </p:sp>
      <p:sp>
        <p:nvSpPr>
          <p:cNvPr id="6" name="Rectangle 5"/>
          <p:cNvSpPr/>
          <p:nvPr/>
        </p:nvSpPr>
        <p:spPr>
          <a:xfrm>
            <a:off x="1079863" y="1798320"/>
            <a:ext cx="6096000" cy="923330"/>
          </a:xfrm>
          <a:prstGeom prst="rect">
            <a:avLst/>
          </a:prstGeom>
        </p:spPr>
        <p:txBody>
          <a:bodyPr>
            <a:spAutoFit/>
          </a:bodyPr>
          <a:lstStyle/>
          <a:p>
            <a:pPr lvl="0"/>
            <a:r>
              <a:rPr lang="en-US" b="1" dirty="0"/>
              <a:t>Fully Responsive Design (Front end and backend)</a:t>
            </a:r>
          </a:p>
          <a:p>
            <a:pPr>
              <a:buFont typeface="Arial" panose="020B0604020202020204" pitchFamily="34" charset="0"/>
              <a:buChar char="•"/>
            </a:pPr>
            <a:r>
              <a:rPr lang="en-US" dirty="0"/>
              <a:t>Using bootstrap</a:t>
            </a:r>
          </a:p>
          <a:p>
            <a:pPr>
              <a:buFont typeface="Arial" panose="020B0604020202020204" pitchFamily="34" charset="0"/>
              <a:buChar char="•"/>
            </a:pPr>
            <a:r>
              <a:rPr lang="en-US" dirty="0"/>
              <a:t> </a:t>
            </a:r>
            <a:r>
              <a:rPr lang="bn-BD" dirty="0"/>
              <a:t>HTML,CSS,</a:t>
            </a:r>
            <a:r>
              <a:rPr lang="en-US" dirty="0" err="1"/>
              <a:t>Jquery</a:t>
            </a:r>
            <a:r>
              <a:rPr lang="en-US" dirty="0"/>
              <a:t>, </a:t>
            </a:r>
            <a:r>
              <a:rPr lang="en-US" dirty="0" err="1"/>
              <a:t>Javascript</a:t>
            </a:r>
            <a:r>
              <a:rPr lang="en-US" dirty="0"/>
              <a:t> </a:t>
            </a:r>
          </a:p>
        </p:txBody>
      </p:sp>
    </p:spTree>
    <p:extLst>
      <p:ext uri="{BB962C8B-B14F-4D97-AF65-F5344CB8AC3E}">
        <p14:creationId xmlns:p14="http://schemas.microsoft.com/office/powerpoint/2010/main" val="4793876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7802880" cy="1450757"/>
          </a:xfrm>
        </p:spPr>
        <p:txBody>
          <a:bodyPr/>
          <a:lstStyle/>
          <a:p>
            <a:r>
              <a:rPr lang="en-US" dirty="0"/>
              <a:t>Problems  May Face</a:t>
            </a:r>
          </a:p>
        </p:txBody>
      </p:sp>
      <p:sp>
        <p:nvSpPr>
          <p:cNvPr id="3" name="Content Placeholder 2"/>
          <p:cNvSpPr>
            <a:spLocks noGrp="1"/>
          </p:cNvSpPr>
          <p:nvPr>
            <p:ph idx="1"/>
          </p:nvPr>
        </p:nvSpPr>
        <p:spPr>
          <a:xfrm>
            <a:off x="1097280" y="2167951"/>
            <a:ext cx="10058400" cy="2046998"/>
          </a:xfrm>
        </p:spPr>
        <p:txBody>
          <a:bodyPr>
            <a:normAutofit/>
          </a:bodyPr>
          <a:lstStyle/>
          <a:p>
            <a:pPr>
              <a:buFont typeface="Wingdings" panose="05000000000000000000" pitchFamily="2" charset="2"/>
              <a:buChar char="Ø"/>
            </a:pPr>
            <a:r>
              <a:rPr lang="bn-BD" dirty="0"/>
              <a:t> </a:t>
            </a:r>
            <a:r>
              <a:rPr lang="en-US" dirty="0"/>
              <a:t>Creating tables for the website</a:t>
            </a:r>
            <a:endParaRPr lang="bn-BD" dirty="0"/>
          </a:p>
          <a:p>
            <a:pPr>
              <a:buFont typeface="Wingdings" panose="05000000000000000000" pitchFamily="2" charset="2"/>
              <a:buChar char="Ø"/>
            </a:pPr>
            <a:r>
              <a:rPr lang="bn-BD" dirty="0"/>
              <a:t> </a:t>
            </a:r>
            <a:r>
              <a:rPr lang="en-US" dirty="0"/>
              <a:t>S</a:t>
            </a:r>
            <a:r>
              <a:rPr lang="bn-BD" dirty="0"/>
              <a:t>etup online payment method</a:t>
            </a:r>
          </a:p>
          <a:p>
            <a:pPr>
              <a:buFont typeface="Wingdings" panose="05000000000000000000" pitchFamily="2" charset="2"/>
              <a:buChar char="Ø"/>
            </a:pPr>
            <a:r>
              <a:rPr lang="bn-BD" dirty="0"/>
              <a:t> Adding discount and cuppon</a:t>
            </a:r>
            <a:endParaRPr lang="en-US" dirty="0"/>
          </a:p>
          <a:p>
            <a:pPr>
              <a:buFont typeface="Wingdings" panose="05000000000000000000" pitchFamily="2" charset="2"/>
              <a:buChar char="Ø"/>
            </a:pPr>
            <a:r>
              <a:rPr lang="bn-BD" dirty="0"/>
              <a:t>Make a </a:t>
            </a:r>
            <a:r>
              <a:rPr lang="en-US" dirty="0"/>
              <a:t>fully operational admin panel which shows monthly income/loss</a:t>
            </a:r>
            <a:r>
              <a:rPr lang="bn-BD" dirty="0"/>
              <a:t> per individual category. </a:t>
            </a:r>
            <a:endParaRPr lang="en-US" dirty="0"/>
          </a:p>
        </p:txBody>
      </p:sp>
    </p:spTree>
    <p:extLst>
      <p:ext uri="{BB962C8B-B14F-4D97-AF65-F5344CB8AC3E}">
        <p14:creationId xmlns:p14="http://schemas.microsoft.com/office/powerpoint/2010/main" val="36042431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097280" y="2281163"/>
            <a:ext cx="10058400" cy="2073123"/>
          </a:xfrm>
        </p:spPr>
        <p:txBody>
          <a:bodyPr>
            <a:normAutofit lnSpcReduction="10000"/>
          </a:bodyPr>
          <a:lstStyle/>
          <a:p>
            <a:pPr algn="just"/>
            <a:r>
              <a:rPr lang="en-US" dirty="0"/>
              <a:t>E-commerce still represents one of the business methods that take advantage if done the right way, even if the stock market and commodities fell, but E-Commerce still able to survive and receive high transaction. E-commerce has a tremendous opportunity in the course of or business in Malaysia. In addition, it is also to introducing new techniques and styles in a transaction. Use the extensive E-Commerce in the Internet world is actually much better to bring the goodness of the individual or the state.</a:t>
            </a:r>
          </a:p>
        </p:txBody>
      </p:sp>
    </p:spTree>
    <p:extLst>
      <p:ext uri="{BB962C8B-B14F-4D97-AF65-F5344CB8AC3E}">
        <p14:creationId xmlns:p14="http://schemas.microsoft.com/office/powerpoint/2010/main" val="169246694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2" name="Title 1"/>
          <p:cNvSpPr>
            <a:spLocks noGrp="1"/>
          </p:cNvSpPr>
          <p:nvPr>
            <p:ph type="title"/>
          </p:nvPr>
        </p:nvSpPr>
        <p:spPr>
          <a:xfrm>
            <a:off x="3629843" y="2638697"/>
            <a:ext cx="5146765" cy="1119595"/>
          </a:xfrm>
          <a:ln>
            <a:noFill/>
          </a:ln>
        </p:spPr>
        <p:txBody>
          <a:bodyPr>
            <a:normAutofit/>
          </a:bodyPr>
          <a:lstStyle/>
          <a:p>
            <a:pPr algn="ctr"/>
            <a:r>
              <a:rPr lang="bn-BD" sz="6000" b="1" dirty="0"/>
              <a:t>Thank You All </a:t>
            </a:r>
            <a:endParaRPr lang="en-US" sz="6000" b="1" dirty="0"/>
          </a:p>
        </p:txBody>
      </p:sp>
      <p:sp useBgFill="1">
        <p:nvSpPr>
          <p:cNvPr id="3" name="Title 1"/>
          <p:cNvSpPr txBox="1">
            <a:spLocks/>
          </p:cNvSpPr>
          <p:nvPr/>
        </p:nvSpPr>
        <p:spPr>
          <a:xfrm>
            <a:off x="3420837" y="2595154"/>
            <a:ext cx="5146765" cy="1119595"/>
          </a:xfrm>
          <a:prstGeom prst="rect">
            <a:avLst/>
          </a:prstGeom>
          <a:ln>
            <a:noFill/>
          </a:ln>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bn-BD" sz="6000" b="1"/>
              <a:t>Thank You All </a:t>
            </a:r>
            <a:endParaRPr lang="en-US" sz="6000" b="1" dirty="0"/>
          </a:p>
        </p:txBody>
      </p:sp>
    </p:spTree>
    <p:extLst>
      <p:ext uri="{BB962C8B-B14F-4D97-AF65-F5344CB8AC3E}">
        <p14:creationId xmlns:p14="http://schemas.microsoft.com/office/powerpoint/2010/main" val="4114573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177143"/>
            <a:ext cx="4606834" cy="901336"/>
          </a:xfrm>
        </p:spPr>
        <p:txBody>
          <a:bodyPr/>
          <a:lstStyle/>
          <a:p>
            <a:pPr algn="ctr"/>
            <a:r>
              <a:rPr lang="en-US" dirty="0"/>
              <a:t>Any Questions?</a:t>
            </a:r>
          </a:p>
        </p:txBody>
      </p:sp>
    </p:spTree>
    <p:extLst>
      <p:ext uri="{BB962C8B-B14F-4D97-AF65-F5344CB8AC3E}">
        <p14:creationId xmlns:p14="http://schemas.microsoft.com/office/powerpoint/2010/main" val="315851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a:t>
            </a:r>
            <a:r>
              <a:rPr lang="bn-BD" dirty="0"/>
              <a:t>n</a:t>
            </a:r>
            <a:r>
              <a:rPr lang="en-US" dirty="0"/>
              <a:t> e-commerce website? </a:t>
            </a:r>
          </a:p>
        </p:txBody>
      </p:sp>
      <p:sp>
        <p:nvSpPr>
          <p:cNvPr id="3" name="Content Placeholder 2"/>
          <p:cNvSpPr>
            <a:spLocks noGrp="1"/>
          </p:cNvSpPr>
          <p:nvPr>
            <p:ph idx="1"/>
          </p:nvPr>
        </p:nvSpPr>
        <p:spPr>
          <a:xfrm>
            <a:off x="1097280" y="2342606"/>
            <a:ext cx="10058400" cy="905691"/>
          </a:xfrm>
        </p:spPr>
        <p:txBody>
          <a:bodyPr/>
          <a:lstStyle/>
          <a:p>
            <a:r>
              <a:rPr lang="en-US" dirty="0"/>
              <a:t>An e-commerce website is a website that allows you to buy and sell of goods, digital products or services online. </a:t>
            </a:r>
          </a:p>
        </p:txBody>
      </p:sp>
    </p:spTree>
    <p:extLst>
      <p:ext uri="{BB962C8B-B14F-4D97-AF65-F5344CB8AC3E}">
        <p14:creationId xmlns:p14="http://schemas.microsoft.com/office/powerpoint/2010/main" val="1432340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Ecommerce Website? </a:t>
            </a:r>
          </a:p>
        </p:txBody>
      </p:sp>
      <p:sp>
        <p:nvSpPr>
          <p:cNvPr id="3" name="Content Placeholder 2"/>
          <p:cNvSpPr>
            <a:spLocks noGrp="1"/>
          </p:cNvSpPr>
          <p:nvPr>
            <p:ph idx="1"/>
          </p:nvPr>
        </p:nvSpPr>
        <p:spPr>
          <a:xfrm>
            <a:off x="1097280" y="2124891"/>
            <a:ext cx="10058400" cy="1262744"/>
          </a:xfrm>
        </p:spPr>
        <p:txBody>
          <a:bodyPr>
            <a:normAutofit lnSpcReduction="10000"/>
          </a:bodyPr>
          <a:lstStyle/>
          <a:p>
            <a:pPr marL="0" indent="0">
              <a:buNone/>
            </a:pPr>
            <a:r>
              <a:rPr lang="en-US" dirty="0"/>
              <a:t>We all know that </a:t>
            </a:r>
            <a:r>
              <a:rPr lang="bn-BD" dirty="0"/>
              <a:t>online shopping are becomming populer day by day. Nowadays People love to buy things from online. So old businessman and other new businessman wants to create their personal website for selling products online. So the demand of a e-commerce website is huge. </a:t>
            </a:r>
          </a:p>
          <a:p>
            <a:pPr marL="0" indent="0">
              <a:buNone/>
            </a:pPr>
            <a:endParaRPr lang="en-US" dirty="0"/>
          </a:p>
        </p:txBody>
      </p:sp>
    </p:spTree>
    <p:extLst>
      <p:ext uri="{BB962C8B-B14F-4D97-AF65-F5344CB8AC3E}">
        <p14:creationId xmlns:p14="http://schemas.microsoft.com/office/powerpoint/2010/main" val="1283603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a:t>Aim </a:t>
            </a:r>
            <a:endParaRPr lang="en-US" dirty="0"/>
          </a:p>
        </p:txBody>
      </p:sp>
      <p:sp>
        <p:nvSpPr>
          <p:cNvPr id="3" name="Content Placeholder 2"/>
          <p:cNvSpPr>
            <a:spLocks noGrp="1"/>
          </p:cNvSpPr>
          <p:nvPr>
            <p:ph idx="1"/>
          </p:nvPr>
        </p:nvSpPr>
        <p:spPr>
          <a:xfrm>
            <a:off x="1288868" y="2176660"/>
            <a:ext cx="10058400" cy="1062929"/>
          </a:xfrm>
        </p:spPr>
        <p:txBody>
          <a:bodyPr>
            <a:normAutofit/>
          </a:bodyPr>
          <a:lstStyle/>
          <a:p>
            <a:r>
              <a:rPr lang="en-US"/>
              <a:t>My</a:t>
            </a:r>
            <a:r>
              <a:rPr lang="bn-BD"/>
              <a:t> </a:t>
            </a:r>
            <a:r>
              <a:rPr lang="bn-BD" dirty="0"/>
              <a:t>aim is to create a user friendly website in which A </a:t>
            </a:r>
            <a:r>
              <a:rPr lang="en-US" dirty="0"/>
              <a:t>customer can easily buy products from the shop and </a:t>
            </a:r>
            <a:r>
              <a:rPr lang="bn-BD" dirty="0"/>
              <a:t>user(admin) can easyly see the income/loss per month by individual category</a:t>
            </a:r>
            <a:r>
              <a:rPr lang="en-US" dirty="0"/>
              <a:t>. </a:t>
            </a:r>
          </a:p>
        </p:txBody>
      </p:sp>
    </p:spTree>
    <p:extLst>
      <p:ext uri="{BB962C8B-B14F-4D97-AF65-F5344CB8AC3E}">
        <p14:creationId xmlns:p14="http://schemas.microsoft.com/office/powerpoint/2010/main" val="1986887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3" y="383178"/>
            <a:ext cx="10058400" cy="918754"/>
          </a:xfrm>
        </p:spPr>
        <p:txBody>
          <a:bodyPr/>
          <a:lstStyle/>
          <a:p>
            <a:r>
              <a:rPr lang="en-US" dirty="0"/>
              <a:t>Advantages </a:t>
            </a:r>
          </a:p>
        </p:txBody>
      </p:sp>
      <p:sp>
        <p:nvSpPr>
          <p:cNvPr id="3" name="Content Placeholder 2"/>
          <p:cNvSpPr>
            <a:spLocks noGrp="1"/>
          </p:cNvSpPr>
          <p:nvPr>
            <p:ph idx="1"/>
          </p:nvPr>
        </p:nvSpPr>
        <p:spPr>
          <a:xfrm>
            <a:off x="644434" y="1798320"/>
            <a:ext cx="5677989" cy="1354184"/>
          </a:xfrm>
        </p:spPr>
        <p:txBody>
          <a:bodyPr>
            <a:normAutofit/>
          </a:bodyPr>
          <a:lstStyle/>
          <a:p>
            <a:pPr marL="0" indent="0">
              <a:buNone/>
            </a:pPr>
            <a:r>
              <a:rPr lang="en-US" sz="1600" dirty="0"/>
              <a:t> </a:t>
            </a:r>
          </a:p>
          <a:p>
            <a:endParaRPr lang="en-US" dirty="0"/>
          </a:p>
        </p:txBody>
      </p:sp>
      <p:sp>
        <p:nvSpPr>
          <p:cNvPr id="6" name="Rectangle 5"/>
          <p:cNvSpPr/>
          <p:nvPr/>
        </p:nvSpPr>
        <p:spPr>
          <a:xfrm>
            <a:off x="1071154" y="1998342"/>
            <a:ext cx="6096000" cy="2308324"/>
          </a:xfrm>
          <a:prstGeom prst="rect">
            <a:avLst/>
          </a:prstGeom>
        </p:spPr>
        <p:txBody>
          <a:bodyPr>
            <a:spAutoFit/>
          </a:bodyPr>
          <a:lstStyle/>
          <a:p>
            <a:pPr marL="285750" indent="-285750">
              <a:buFont typeface="Arial" panose="020B0604020202020204" pitchFamily="34" charset="0"/>
              <a:buChar char="•"/>
            </a:pPr>
            <a:r>
              <a:rPr lang="en-US" dirty="0"/>
              <a:t>Faster buying process.</a:t>
            </a:r>
          </a:p>
          <a:p>
            <a:pPr marL="285750" indent="-285750">
              <a:buFont typeface="Arial" panose="020B0604020202020204" pitchFamily="34" charset="0"/>
              <a:buChar char="•"/>
            </a:pPr>
            <a:r>
              <a:rPr lang="en-US" dirty="0"/>
              <a:t>Store and product listing creation.</a:t>
            </a:r>
          </a:p>
          <a:p>
            <a:pPr marL="285750" indent="-285750">
              <a:buFont typeface="Arial" panose="020B0604020202020204" pitchFamily="34" charset="0"/>
              <a:buChar char="•"/>
            </a:pPr>
            <a:r>
              <a:rPr lang="en-US" dirty="0"/>
              <a:t>Cost reduction.</a:t>
            </a:r>
          </a:p>
          <a:p>
            <a:pPr marL="285750" indent="-285750">
              <a:buFont typeface="Arial" panose="020B0604020202020204" pitchFamily="34" charset="0"/>
              <a:buChar char="•"/>
            </a:pPr>
            <a:r>
              <a:rPr lang="en-US" dirty="0"/>
              <a:t>Affordable advertising and marketing.</a:t>
            </a:r>
          </a:p>
          <a:p>
            <a:pPr marL="285750" indent="-285750">
              <a:buFont typeface="Arial" panose="020B0604020202020204" pitchFamily="34" charset="0"/>
              <a:buChar char="•"/>
            </a:pPr>
            <a:r>
              <a:rPr lang="en-US" dirty="0"/>
              <a:t>Flexibility for customers.</a:t>
            </a:r>
          </a:p>
          <a:p>
            <a:pPr marL="285750" indent="-285750">
              <a:buFont typeface="Arial" panose="020B0604020202020204" pitchFamily="34" charset="0"/>
              <a:buChar char="•"/>
            </a:pPr>
            <a:r>
              <a:rPr lang="en-US" dirty="0"/>
              <a:t>No reach limitations.</a:t>
            </a:r>
          </a:p>
          <a:p>
            <a:pPr marL="285750" indent="-285750">
              <a:buFont typeface="Arial" panose="020B0604020202020204" pitchFamily="34" charset="0"/>
              <a:buChar char="•"/>
            </a:pPr>
            <a:r>
              <a:rPr lang="en-US" dirty="0"/>
              <a:t>Product and price comparison.</a:t>
            </a:r>
          </a:p>
          <a:p>
            <a:pPr marL="285750" indent="-285750">
              <a:buFont typeface="Arial" panose="020B0604020202020204" pitchFamily="34" charset="0"/>
              <a:buChar char="•"/>
            </a:pPr>
            <a:r>
              <a:rPr lang="en-US" dirty="0"/>
              <a:t>Faster response to buyer/market demands.</a:t>
            </a:r>
          </a:p>
        </p:txBody>
      </p:sp>
    </p:spTree>
    <p:extLst>
      <p:ext uri="{BB962C8B-B14F-4D97-AF65-F5344CB8AC3E}">
        <p14:creationId xmlns:p14="http://schemas.microsoft.com/office/powerpoint/2010/main" val="7954935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and tools </a:t>
            </a:r>
          </a:p>
        </p:txBody>
      </p:sp>
      <p:sp>
        <p:nvSpPr>
          <p:cNvPr id="3" name="Content Placeholder 2"/>
          <p:cNvSpPr>
            <a:spLocks noGrp="1"/>
          </p:cNvSpPr>
          <p:nvPr>
            <p:ph idx="1"/>
          </p:nvPr>
        </p:nvSpPr>
        <p:spPr>
          <a:xfrm>
            <a:off x="1097281" y="1845734"/>
            <a:ext cx="6609806" cy="4023360"/>
          </a:xfrm>
        </p:spPr>
        <p:txBody>
          <a:bodyPr>
            <a:normAutofit/>
          </a:bodyPr>
          <a:lstStyle/>
          <a:p>
            <a:pPr marL="0" indent="0">
              <a:buNone/>
            </a:pPr>
            <a:r>
              <a:rPr lang="en-US" b="1" u="sng" dirty="0"/>
              <a:t>Tools: </a:t>
            </a:r>
          </a:p>
          <a:p>
            <a:pPr>
              <a:buFont typeface="Arial" panose="020B0604020202020204" pitchFamily="34" charset="0"/>
              <a:buChar char="•"/>
            </a:pPr>
            <a:r>
              <a:rPr lang="en-US" dirty="0"/>
              <a:t>A computer with a operating system(windows10)</a:t>
            </a:r>
          </a:p>
          <a:p>
            <a:pPr>
              <a:buFont typeface="Arial" panose="020B0604020202020204" pitchFamily="34" charset="0"/>
              <a:buChar char="•"/>
            </a:pPr>
            <a:r>
              <a:rPr lang="en-US" dirty="0"/>
              <a:t>Internet connection.</a:t>
            </a:r>
          </a:p>
          <a:p>
            <a:pPr marL="0" indent="0">
              <a:buNone/>
            </a:pPr>
            <a:endParaRPr lang="en-US" dirty="0"/>
          </a:p>
          <a:p>
            <a:pPr marL="0" indent="0">
              <a:buNone/>
            </a:pPr>
            <a:r>
              <a:rPr lang="en-US" b="1" u="sng" dirty="0"/>
              <a:t>Software: </a:t>
            </a:r>
            <a:endParaRPr lang="en-US" dirty="0"/>
          </a:p>
          <a:p>
            <a:pPr>
              <a:buFont typeface="Arial" panose="020B0604020202020204" pitchFamily="34" charset="0"/>
              <a:buChar char="•"/>
            </a:pPr>
            <a:r>
              <a:rPr lang="en-US" dirty="0"/>
              <a:t>Internet browser (</a:t>
            </a:r>
            <a:r>
              <a:rPr lang="en-US" dirty="0" err="1"/>
              <a:t>chorome,mozila,opera</a:t>
            </a:r>
            <a:r>
              <a:rPr lang="en-US" dirty="0"/>
              <a:t> etc.)</a:t>
            </a:r>
          </a:p>
          <a:p>
            <a:pPr>
              <a:buFont typeface="Arial" panose="020B0604020202020204" pitchFamily="34" charset="0"/>
              <a:buChar char="•"/>
            </a:pPr>
            <a:r>
              <a:rPr lang="en-US" dirty="0"/>
              <a:t>Text editor(brackets)</a:t>
            </a:r>
          </a:p>
          <a:p>
            <a:pPr>
              <a:buFont typeface="Arial" panose="020B0604020202020204" pitchFamily="34" charset="0"/>
              <a:buChar char="•"/>
            </a:pPr>
            <a:endParaRPr lang="en-US" dirty="0"/>
          </a:p>
        </p:txBody>
      </p:sp>
      <p:sp>
        <p:nvSpPr>
          <p:cNvPr id="4" name="TextBox 3"/>
          <p:cNvSpPr txBox="1"/>
          <p:nvPr/>
        </p:nvSpPr>
        <p:spPr>
          <a:xfrm>
            <a:off x="7968343" y="2812868"/>
            <a:ext cx="2804160" cy="923330"/>
          </a:xfrm>
          <a:prstGeom prst="rect">
            <a:avLst/>
          </a:prstGeom>
          <a:noFill/>
        </p:spPr>
        <p:txBody>
          <a:bodyPr wrap="square" rtlCol="0">
            <a:spAutoFit/>
          </a:bodyPr>
          <a:lstStyle/>
          <a:p>
            <a:r>
              <a:rPr lang="en-US" b="1" u="sng" dirty="0"/>
              <a:t>Language:</a:t>
            </a:r>
          </a:p>
          <a:p>
            <a:pPr marL="285750" indent="-285750">
              <a:buFont typeface="Arial" panose="020B0604020202020204" pitchFamily="34" charset="0"/>
              <a:buChar char="•"/>
            </a:pPr>
            <a:r>
              <a:rPr lang="en-US" dirty="0"/>
              <a:t>HTML,CSS</a:t>
            </a:r>
          </a:p>
          <a:p>
            <a:pPr marL="285750" indent="-285750">
              <a:buFont typeface="Arial" panose="020B0604020202020204" pitchFamily="34" charset="0"/>
              <a:buChar char="•"/>
            </a:pPr>
            <a:r>
              <a:rPr lang="en-US" dirty="0"/>
              <a:t>Bootstrap</a:t>
            </a:r>
            <a:r>
              <a:rPr lang="en-US" b="1" u="sng" dirty="0"/>
              <a:t> </a:t>
            </a:r>
          </a:p>
        </p:txBody>
      </p:sp>
    </p:spTree>
    <p:extLst>
      <p:ext uri="{BB962C8B-B14F-4D97-AF65-F5344CB8AC3E}">
        <p14:creationId xmlns:p14="http://schemas.microsoft.com/office/powerpoint/2010/main" val="39670561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site</a:t>
            </a:r>
          </a:p>
        </p:txBody>
      </p:sp>
      <p:sp>
        <p:nvSpPr>
          <p:cNvPr id="3" name="Content Placeholder 2"/>
          <p:cNvSpPr>
            <a:spLocks noGrp="1"/>
          </p:cNvSpPr>
          <p:nvPr>
            <p:ph idx="1"/>
          </p:nvPr>
        </p:nvSpPr>
        <p:spPr>
          <a:xfrm>
            <a:off x="1097280" y="2080866"/>
            <a:ext cx="7977051" cy="3745169"/>
          </a:xfrm>
        </p:spPr>
        <p:txBody>
          <a:bodyPr/>
          <a:lstStyle/>
          <a:p>
            <a:pPr>
              <a:buFont typeface="Wingdings" panose="05000000000000000000" pitchFamily="2" charset="2"/>
              <a:buChar char="Ø"/>
            </a:pPr>
            <a:r>
              <a:rPr lang="en-US" sz="1600" dirty="0"/>
              <a:t>Fully responsive website (compatible for all device)</a:t>
            </a:r>
          </a:p>
          <a:p>
            <a:pPr>
              <a:buFont typeface="Wingdings" panose="05000000000000000000" pitchFamily="2" charset="2"/>
              <a:buChar char="Ø"/>
            </a:pPr>
            <a:r>
              <a:rPr lang="en-US" sz="1600" dirty="0"/>
              <a:t>Shops</a:t>
            </a:r>
          </a:p>
          <a:p>
            <a:pPr>
              <a:buFont typeface="Wingdings" panose="05000000000000000000" pitchFamily="2" charset="2"/>
              <a:buChar char="Ø"/>
            </a:pPr>
            <a:r>
              <a:rPr lang="en-US" sz="1600" dirty="0"/>
              <a:t>Category and sub category </a:t>
            </a:r>
          </a:p>
          <a:p>
            <a:pPr>
              <a:buFont typeface="Wingdings" panose="05000000000000000000" pitchFamily="2" charset="2"/>
              <a:buChar char="Ø"/>
            </a:pPr>
            <a:r>
              <a:rPr lang="en-US" sz="1600" dirty="0"/>
              <a:t>Product details </a:t>
            </a:r>
          </a:p>
          <a:p>
            <a:pPr>
              <a:buFont typeface="Wingdings" panose="05000000000000000000" pitchFamily="2" charset="2"/>
              <a:buChar char="Ø"/>
            </a:pPr>
            <a:r>
              <a:rPr lang="en-US" sz="1600" dirty="0"/>
              <a:t>Customer login </a:t>
            </a:r>
          </a:p>
          <a:p>
            <a:pPr>
              <a:buFont typeface="Wingdings" panose="05000000000000000000" pitchFamily="2" charset="2"/>
              <a:buChar char="Ø"/>
            </a:pPr>
            <a:r>
              <a:rPr lang="en-US" sz="1600" dirty="0"/>
              <a:t>Contact </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874042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101737" cy="1450757"/>
          </a:xfrm>
        </p:spPr>
        <p:txBody>
          <a:bodyPr/>
          <a:lstStyle/>
          <a:p>
            <a:r>
              <a:rPr lang="en-US" dirty="0"/>
              <a:t>Home page</a:t>
            </a:r>
          </a:p>
        </p:txBody>
      </p:sp>
      <p:pic>
        <p:nvPicPr>
          <p:cNvPr id="8" name="Content Placeholder 7">
            <a:extLst>
              <a:ext uri="{FF2B5EF4-FFF2-40B4-BE49-F238E27FC236}">
                <a16:creationId xmlns:a16="http://schemas.microsoft.com/office/drawing/2014/main" id="{C919049F-C11C-4641-A5D5-85CD9C436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03" y="1200180"/>
            <a:ext cx="10381090" cy="5048220"/>
          </a:xfrm>
        </p:spPr>
      </p:pic>
    </p:spTree>
    <p:extLst>
      <p:ext uri="{BB962C8B-B14F-4D97-AF65-F5344CB8AC3E}">
        <p14:creationId xmlns:p14="http://schemas.microsoft.com/office/powerpoint/2010/main" val="295524577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a:t>Featured</a:t>
            </a:r>
            <a:r>
              <a:rPr kumimoji="0" lang="en-US" sz="4200" b="0" i="0" u="none" strike="noStrike" kern="1200" cap="none" spc="0" normalizeH="0" baseline="0" noProof="0" dirty="0">
                <a:ln>
                  <a:noFill/>
                </a:ln>
                <a:solidFill>
                  <a:srgbClr val="EBEBEB"/>
                </a:solidFill>
                <a:effectLst/>
                <a:uLnTx/>
                <a:uFillTx/>
                <a:latin typeface="Century Gothic" panose="020B0502020202020204"/>
                <a:ea typeface="+mj-ea"/>
                <a:cs typeface="+mj-cs"/>
              </a:rPr>
              <a:t> page :-</a:t>
            </a:r>
            <a:br>
              <a:rPr lang="en-US" b="0" i="0" dirty="0">
                <a:solidFill>
                  <a:srgbClr val="212529"/>
                </a:solidFill>
                <a:effectLst/>
                <a:latin typeface="Arial" panose="020B0604020202020204" pitchFamily="34" charset="0"/>
              </a:rPr>
            </a:br>
            <a:r>
              <a:rPr lang="en-US" dirty="0"/>
              <a:t> </a:t>
            </a:r>
          </a:p>
        </p:txBody>
      </p:sp>
      <p:pic>
        <p:nvPicPr>
          <p:cNvPr id="7" name="Content Placeholder 6">
            <a:extLst>
              <a:ext uri="{FF2B5EF4-FFF2-40B4-BE49-F238E27FC236}">
                <a16:creationId xmlns:a16="http://schemas.microsoft.com/office/drawing/2014/main" id="{8D896813-65E4-45EB-8487-BFC295F11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54440"/>
            <a:ext cx="10160159" cy="4459720"/>
          </a:xfrm>
        </p:spPr>
      </p:pic>
    </p:spTree>
    <p:extLst>
      <p:ext uri="{BB962C8B-B14F-4D97-AF65-F5344CB8AC3E}">
        <p14:creationId xmlns:p14="http://schemas.microsoft.com/office/powerpoint/2010/main" val="1632119614"/>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680</TotalTime>
  <Words>528</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Welcome to my Presentation E-commerce Website</vt:lpstr>
      <vt:lpstr>What is an e-commerce website? </vt:lpstr>
      <vt:lpstr>Why Ecommerce Website? </vt:lpstr>
      <vt:lpstr>Aim </vt:lpstr>
      <vt:lpstr>Advantages </vt:lpstr>
      <vt:lpstr>Software and tools </vt:lpstr>
      <vt:lpstr>Features of the site</vt:lpstr>
      <vt:lpstr>Home page</vt:lpstr>
      <vt:lpstr>Featured page :-  </vt:lpstr>
      <vt:lpstr>Products details </vt:lpstr>
      <vt:lpstr>Contact  page </vt:lpstr>
      <vt:lpstr>Future task</vt:lpstr>
      <vt:lpstr>Future features of the website</vt:lpstr>
      <vt:lpstr>Problems  May Face</vt:lpstr>
      <vt:lpstr>Conclusion</vt:lpstr>
      <vt:lpstr>Thank You All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user</dc:creator>
  <cp:lastModifiedBy>User</cp:lastModifiedBy>
  <cp:revision>114</cp:revision>
  <dcterms:created xsi:type="dcterms:W3CDTF">2021-07-05T10:08:28Z</dcterms:created>
  <dcterms:modified xsi:type="dcterms:W3CDTF">2021-09-20T19:10:05Z</dcterms:modified>
</cp:coreProperties>
</file>