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Pembelajaran</a:t>
            </a:r>
            <a:r>
              <a:rPr lang="en-US" sz="4000" dirty="0"/>
              <a:t> </a:t>
            </a:r>
            <a:r>
              <a:rPr lang="en-US" sz="4000" dirty="0" err="1"/>
              <a:t>Mesin</a:t>
            </a:r>
            <a:r>
              <a:rPr lang="en-US" sz="4000" dirty="0"/>
              <a:t> Case Based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Muhammad Rafi </a:t>
            </a:r>
            <a:r>
              <a:rPr lang="en-US" sz="2300" dirty="0" err="1"/>
              <a:t>Andeo</a:t>
            </a:r>
            <a:r>
              <a:rPr lang="en-US" sz="2300" dirty="0"/>
              <a:t> </a:t>
            </a:r>
            <a:r>
              <a:rPr lang="en-US" sz="2300" dirty="0" err="1"/>
              <a:t>Praja</a:t>
            </a:r>
            <a:r>
              <a:rPr lang="en-US" dirty="0"/>
              <a:t> - 1301200278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CC-9238-E167-A520-54D8505B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Performansi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94C12-64C8-8EB3-EFE1-E65ADCC3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085" y="1866900"/>
            <a:ext cx="6115829" cy="4193002"/>
          </a:xfrm>
        </p:spPr>
      </p:pic>
    </p:spTree>
    <p:extLst>
      <p:ext uri="{BB962C8B-B14F-4D97-AF65-F5344CB8AC3E}">
        <p14:creationId xmlns:p14="http://schemas.microsoft.com/office/powerpoint/2010/main" val="69416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901-FB1E-FD4B-C2FF-F2448D26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Distribusi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0BDC1-E7F6-4656-D3C3-E75DBFF73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88" y="1866900"/>
            <a:ext cx="5626424" cy="44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6AB7-6A63-40AE-0B61-FDC7E2F1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 AND HAPPY LEARNING</a:t>
            </a:r>
          </a:p>
        </p:txBody>
      </p:sp>
    </p:spTree>
    <p:extLst>
      <p:ext uri="{BB962C8B-B14F-4D97-AF65-F5344CB8AC3E}">
        <p14:creationId xmlns:p14="http://schemas.microsoft.com/office/powerpoint/2010/main" val="31862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Dataset Arrhythmia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:</a:t>
            </a:r>
          </a:p>
          <a:p>
            <a:pPr marL="36900" lvl="0" indent="0">
              <a:buNone/>
            </a:pPr>
            <a:r>
              <a:rPr lang="en-US" sz="2400" dirty="0"/>
              <a:t>Baris = 452</a:t>
            </a:r>
          </a:p>
          <a:p>
            <a:pPr marL="36900" lvl="0" indent="0">
              <a:buNone/>
            </a:pPr>
            <a:r>
              <a:rPr lang="en-US" sz="2400" dirty="0"/>
              <a:t>Features = 280</a:t>
            </a:r>
          </a:p>
          <a:p>
            <a:r>
              <a:rPr lang="en-US" sz="2400" dirty="0" err="1"/>
              <a:t>Kekurangan</a:t>
            </a:r>
            <a:r>
              <a:rPr lang="en-US" sz="2400" dirty="0"/>
              <a:t>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 err="1"/>
              <a:t>Memiliki</a:t>
            </a:r>
            <a:r>
              <a:rPr lang="en-US" sz="2400" dirty="0"/>
              <a:t> Missing Value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 err="1"/>
              <a:t>Memiliki</a:t>
            </a:r>
            <a:r>
              <a:rPr lang="en-US" sz="2400" dirty="0"/>
              <a:t> Outlier Value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Dataset </a:t>
            </a:r>
            <a:r>
              <a:rPr lang="en-US" sz="2400" dirty="0" err="1"/>
              <a:t>Tanpa</a:t>
            </a:r>
            <a:r>
              <a:rPr lang="en-US" sz="2400" dirty="0"/>
              <a:t> Nama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94072-5DE9-87CC-B3BA-020C32E8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" y="5285105"/>
            <a:ext cx="5943600" cy="963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B8279-1945-980F-8443-97D89D068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" y="1302771"/>
            <a:ext cx="5943600" cy="14071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D24E9FB-2712-CFF9-3741-F726D7738217}"/>
              </a:ext>
            </a:extLst>
          </p:cNvPr>
          <p:cNvSpPr txBox="1">
            <a:spLocks/>
          </p:cNvSpPr>
          <p:nvPr/>
        </p:nvSpPr>
        <p:spPr>
          <a:xfrm>
            <a:off x="770315" y="60960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solidFill>
                  <a:schemeClr val="bg1"/>
                </a:solidFill>
              </a:rPr>
              <a:t>Dataset </a:t>
            </a:r>
            <a:r>
              <a:rPr lang="en-US" sz="4000" dirty="0" err="1">
                <a:solidFill>
                  <a:schemeClr val="bg1"/>
                </a:solidFill>
              </a:rPr>
              <a:t>Tanpa</a:t>
            </a:r>
            <a:r>
              <a:rPr lang="en-US" sz="4000" dirty="0">
                <a:solidFill>
                  <a:schemeClr val="bg1"/>
                </a:solidFill>
              </a:rPr>
              <a:t> Features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511536-E051-BD03-0D8C-1BADA7383E5F}"/>
              </a:ext>
            </a:extLst>
          </p:cNvPr>
          <p:cNvSpPr txBox="1">
            <a:spLocks/>
          </p:cNvSpPr>
          <p:nvPr/>
        </p:nvSpPr>
        <p:spPr>
          <a:xfrm>
            <a:off x="614753" y="4586977"/>
            <a:ext cx="484924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solidFill>
                  <a:schemeClr val="bg1"/>
                </a:solidFill>
              </a:rPr>
              <a:t>Dataset </a:t>
            </a:r>
            <a:r>
              <a:rPr lang="en-US" sz="4000" dirty="0" err="1">
                <a:solidFill>
                  <a:schemeClr val="bg1"/>
                </a:solidFill>
              </a:rPr>
              <a:t>Dengan</a:t>
            </a:r>
            <a:r>
              <a:rPr lang="en-US" sz="4000" dirty="0">
                <a:solidFill>
                  <a:schemeClr val="bg1"/>
                </a:solidFill>
              </a:rPr>
              <a:t> Features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954-7E36-624E-AE28-A1FC643E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  <a:r>
              <a:rPr lang="en-US" dirty="0" err="1"/>
              <a:t>Menghilangkan</a:t>
            </a:r>
            <a:r>
              <a:rPr lang="en-US" dirty="0"/>
              <a:t>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5DB5-B94A-73DF-0B68-64386759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415984" cy="3714749"/>
          </a:xfrm>
        </p:spPr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Missing Value = 408</a:t>
            </a:r>
          </a:p>
          <a:p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5 features</a:t>
            </a:r>
          </a:p>
          <a:p>
            <a:r>
              <a:rPr lang="en-US" dirty="0" err="1"/>
              <a:t>Melakukan</a:t>
            </a:r>
            <a:r>
              <a:rPr lang="en-US" dirty="0"/>
              <a:t> drop feature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missing value </a:t>
            </a:r>
            <a:r>
              <a:rPr lang="en-US" dirty="0" err="1"/>
              <a:t>terbanyak</a:t>
            </a:r>
            <a:endParaRPr lang="en-US" dirty="0"/>
          </a:p>
          <a:p>
            <a:r>
              <a:rPr lang="en-US" dirty="0" err="1"/>
              <a:t>Mengisi</a:t>
            </a:r>
            <a:r>
              <a:rPr lang="en-US" dirty="0"/>
              <a:t> missing value di feature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modus, mean, </a:t>
            </a:r>
            <a:r>
              <a:rPr lang="en-US" dirty="0" err="1"/>
              <a:t>atau</a:t>
            </a:r>
            <a:r>
              <a:rPr lang="en-US" dirty="0"/>
              <a:t> median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22393-107B-F8EA-F635-F71B890E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0" y="2198370"/>
            <a:ext cx="370332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7521-425F-B56F-4C9C-715584CD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</a:t>
            </a:r>
            <a:r>
              <a:rPr lang="en-US" dirty="0" err="1"/>
              <a:t>Mengubah</a:t>
            </a:r>
            <a:r>
              <a:rPr lang="en-US" dirty="0"/>
              <a:t> Outlier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FE0E6-37AF-904B-9C3B-3D7D58954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27" y="1866900"/>
            <a:ext cx="468194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FDB-589F-1EFE-E6C4-C6DBD5EC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Split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33E1-53DF-FFCD-5720-F12C092D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x = Data </a:t>
            </a:r>
            <a:r>
              <a:rPr lang="en-US" dirty="0" err="1"/>
              <a:t>tanpa</a:t>
            </a:r>
            <a:r>
              <a:rPr lang="en-US" dirty="0"/>
              <a:t> feature </a:t>
            </a:r>
            <a:r>
              <a:rPr lang="en-US" dirty="0" err="1"/>
              <a:t>kolom</a:t>
            </a:r>
            <a:r>
              <a:rPr lang="en-US" dirty="0"/>
              <a:t> 278</a:t>
            </a:r>
          </a:p>
          <a:p>
            <a:r>
              <a:rPr lang="en-US" dirty="0"/>
              <a:t>Data y = Data </a:t>
            </a:r>
            <a:r>
              <a:rPr lang="en-US" dirty="0" err="1"/>
              <a:t>dengan</a:t>
            </a:r>
            <a:r>
              <a:rPr lang="en-US" dirty="0"/>
              <a:t> feature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279</a:t>
            </a:r>
          </a:p>
          <a:p>
            <a:r>
              <a:rPr lang="en-US" dirty="0"/>
              <a:t>Test Size = 0.20 = 20%</a:t>
            </a:r>
          </a:p>
          <a:p>
            <a:r>
              <a:rPr lang="en-US" dirty="0"/>
              <a:t>Random State = 10</a:t>
            </a:r>
          </a:p>
          <a:p>
            <a:r>
              <a:rPr lang="en-US" dirty="0" err="1"/>
              <a:t>Jumlah</a:t>
            </a:r>
            <a:r>
              <a:rPr lang="en-US" dirty="0"/>
              <a:t> Data Training = 361</a:t>
            </a:r>
          </a:p>
          <a:p>
            <a:r>
              <a:rPr lang="en-US" dirty="0" err="1"/>
              <a:t>Jumlah</a:t>
            </a:r>
            <a:r>
              <a:rPr lang="en-US" dirty="0"/>
              <a:t> Data Testing = 91</a:t>
            </a:r>
          </a:p>
        </p:txBody>
      </p:sp>
    </p:spTree>
    <p:extLst>
      <p:ext uri="{BB962C8B-B14F-4D97-AF65-F5344CB8AC3E}">
        <p14:creationId xmlns:p14="http://schemas.microsoft.com/office/powerpoint/2010/main" val="14100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0898-A23F-649C-3EEE-ED3EB75C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Teknik </a:t>
            </a:r>
            <a:r>
              <a:rPr lang="en-US" dirty="0" err="1"/>
              <a:t>Pra</a:t>
            </a:r>
            <a:r>
              <a:rPr lang="en-US" dirty="0"/>
              <a:t> – </a:t>
            </a:r>
            <a:r>
              <a:rPr lang="en-US" dirty="0" err="1"/>
              <a:t>Pemrosesan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1EF2-D240-ACE4-E3D0-075BF037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Reduksi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, </a:t>
            </a:r>
            <a:r>
              <a:rPr lang="en-US" dirty="0" err="1"/>
              <a:t>Scalling</a:t>
            </a:r>
            <a:endParaRPr lang="en-US" dirty="0"/>
          </a:p>
          <a:p>
            <a:r>
              <a:rPr lang="en-US" dirty="0"/>
              <a:t>Min Max Normalization </a:t>
            </a:r>
            <a:r>
              <a:rPr lang="en-US" dirty="0" err="1"/>
              <a:t>Scalling</a:t>
            </a:r>
            <a:endParaRPr lang="en-US" dirty="0"/>
          </a:p>
          <a:p>
            <a:r>
              <a:rPr lang="en-US" dirty="0" err="1"/>
              <a:t>Reduksi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</a:t>
            </a:r>
            <a:r>
              <a:rPr lang="en-US" dirty="0" err="1"/>
              <a:t>Dimensi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Scalling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71F33-7BB2-F99B-FE08-AC852E63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36" y="4603441"/>
            <a:ext cx="4937680" cy="11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074-7DF9-F375-2236-98896927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</a:t>
            </a:r>
            <a:r>
              <a:rPr lang="en-US" dirty="0" err="1"/>
              <a:t>Algoritma</a:t>
            </a:r>
            <a:r>
              <a:rPr lang="en-US" dirty="0"/>
              <a:t>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FAE-609D-2777-97A8-E4AB7890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Logistic Sigmoid</a:t>
            </a:r>
          </a:p>
          <a:p>
            <a:r>
              <a:rPr lang="en-US" dirty="0" err="1"/>
              <a:t>Fungsi</a:t>
            </a:r>
            <a:r>
              <a:rPr lang="en-US" dirty="0"/>
              <a:t> Rectified Linear Unit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Tangen</a:t>
            </a:r>
            <a:r>
              <a:rPr lang="en-US" dirty="0"/>
              <a:t> </a:t>
            </a:r>
            <a:r>
              <a:rPr lang="en-US" dirty="0" err="1"/>
              <a:t>Hyperbolik</a:t>
            </a:r>
            <a:endParaRPr lang="en-US" dirty="0"/>
          </a:p>
          <a:p>
            <a:r>
              <a:rPr lang="en-US" dirty="0"/>
              <a:t>Parameter:</a:t>
            </a:r>
          </a:p>
          <a:p>
            <a:pPr marL="36900" indent="0">
              <a:buNone/>
            </a:pPr>
            <a:r>
              <a:rPr lang="en-US" dirty="0"/>
              <a:t>Random State = 10</a:t>
            </a:r>
          </a:p>
          <a:p>
            <a:pPr marL="36900" indent="0">
              <a:buNone/>
            </a:pPr>
            <a:r>
              <a:rPr lang="en-US" dirty="0"/>
              <a:t>Hidden Layer Size = 250</a:t>
            </a:r>
          </a:p>
          <a:p>
            <a:pPr marL="36900" indent="0">
              <a:buNone/>
            </a:pPr>
            <a:r>
              <a:rPr lang="en-US" dirty="0"/>
              <a:t>Max </a:t>
            </a:r>
            <a:r>
              <a:rPr lang="en-US" dirty="0" err="1"/>
              <a:t>Iter</a:t>
            </a:r>
            <a:r>
              <a:rPr lang="en-US" dirty="0"/>
              <a:t> = 2500</a:t>
            </a:r>
          </a:p>
        </p:txBody>
      </p:sp>
    </p:spTree>
    <p:extLst>
      <p:ext uri="{BB962C8B-B14F-4D97-AF65-F5344CB8AC3E}">
        <p14:creationId xmlns:p14="http://schemas.microsoft.com/office/powerpoint/2010/main" val="358816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7D71-5FFD-9DB4-539C-46377172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D14F4-CF59-D50E-B67B-F8B962F6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079" y="2499395"/>
            <a:ext cx="8345315" cy="185920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16BB9D-368B-132B-A50B-51EA9F942E95}"/>
              </a:ext>
            </a:extLst>
          </p:cNvPr>
          <p:cNvSpPr txBox="1">
            <a:spLocks/>
          </p:cNvSpPr>
          <p:nvPr/>
        </p:nvSpPr>
        <p:spPr>
          <a:xfrm>
            <a:off x="913795" y="453389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23CC-2923-F2B1-833A-30A2B45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</a:t>
            </a:r>
            <a:r>
              <a:rPr lang="en-US" dirty="0" err="1"/>
              <a:t>Evaluasi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B6B5E-CD33-CAB1-83C1-AD669703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341" y="1866900"/>
            <a:ext cx="4589317" cy="4381500"/>
          </a:xfrm>
        </p:spPr>
      </p:pic>
    </p:spTree>
    <p:extLst>
      <p:ext uri="{BB962C8B-B14F-4D97-AF65-F5344CB8AC3E}">
        <p14:creationId xmlns:p14="http://schemas.microsoft.com/office/powerpoint/2010/main" val="304471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{A9A62C7D-9E67-47AE-9B10-6FE62A267C79}tf55705232_win32</Template>
  <TotalTime>110</TotalTime>
  <Words>208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Pembelajaran Mesin Case Based 1</vt:lpstr>
      <vt:lpstr>Dataset Arrhythmia </vt:lpstr>
      <vt:lpstr>Step 1 Menghilangkan Missing Value</vt:lpstr>
      <vt:lpstr>Step 2 Mengubah Outlier Value</vt:lpstr>
      <vt:lpstr>Step 3 Split Data</vt:lpstr>
      <vt:lpstr>Step 4 Teknik Pra – Pemrosesan Data</vt:lpstr>
      <vt:lpstr>Step 5 Algoritma MLP</vt:lpstr>
      <vt:lpstr>Tabel Parameter</vt:lpstr>
      <vt:lpstr>Step 6 Evaluasi</vt:lpstr>
      <vt:lpstr>Performansi</vt:lpstr>
      <vt:lpstr>Output Kelas Distribusi</vt:lpstr>
      <vt:lpstr>THANK YOU AND HAPPY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Mesin Case Based 1</dc:title>
  <dc:creator>LENOVO .</dc:creator>
  <cp:lastModifiedBy>LENOVO .</cp:lastModifiedBy>
  <cp:revision>1</cp:revision>
  <dcterms:created xsi:type="dcterms:W3CDTF">2022-11-08T12:58:58Z</dcterms:created>
  <dcterms:modified xsi:type="dcterms:W3CDTF">2022-11-08T14:49:18Z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