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1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4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022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3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60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72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699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344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61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0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8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538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83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506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819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6B5F-88D9-46EF-9BB1-E318A797F496}" type="datetimeFigureOut">
              <a:rPr lang="bg-BG" smtClean="0"/>
              <a:t>27.5.2022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BA07-BC08-4551-B644-7865EFAEE2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376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830" y="650928"/>
            <a:ext cx="10616339" cy="1534334"/>
          </a:xfrm>
        </p:spPr>
        <p:txBody>
          <a:bodyPr>
            <a:normAutofit/>
          </a:bodyPr>
          <a:lstStyle/>
          <a:p>
            <a:r>
              <a:rPr lang="bg-BG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 за продуктивност „</a:t>
            </a: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Pomodoro timer</a:t>
            </a:r>
            <a:r>
              <a:rPr lang="bg-BG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993" y="3936568"/>
            <a:ext cx="9278319" cy="1321231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Изготвено от Рафи Христов Цигаров 12 Б клас №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19" y="418454"/>
            <a:ext cx="8970691" cy="79557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RomoTimer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bg-B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Таблица РомоТаймер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9"/>
          <a:stretch/>
        </p:blipFill>
        <p:spPr>
          <a:xfrm>
            <a:off x="6120612" y="2076773"/>
            <a:ext cx="5281279" cy="394431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51" y="2433235"/>
            <a:ext cx="4680488" cy="32856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Бутона Table ни праща в страница, която можем да видим всички задачи, които сме записвали, както и деня, месеца, годината и създателя на тази задача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411" y="330630"/>
            <a:ext cx="6420091" cy="878237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bg-BG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Калкулатор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932" y="2098085"/>
            <a:ext cx="3152775" cy="40088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487" y="2692828"/>
            <a:ext cx="3932237" cy="2819399"/>
          </a:xfrm>
        </p:spPr>
        <p:txBody>
          <a:bodyPr>
            <a:normAutofit/>
          </a:bodyPr>
          <a:lstStyle/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Обикновен калкулатор за прости пресмятания,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 потребителя предпочита да използва този вариант.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27698" y="2098085"/>
            <a:ext cx="3182260" cy="40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8" y="158879"/>
            <a:ext cx="6462793" cy="174614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Number Generator</a:t>
            </a:r>
            <a:r>
              <a:rPr lang="bg-B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Генератор на произволни числа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78" y="1140438"/>
            <a:ext cx="4339633" cy="53378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430" y="3053168"/>
            <a:ext cx="4507179" cy="2557218"/>
          </a:xfrm>
        </p:spPr>
        <p:txBody>
          <a:bodyPr>
            <a:normAutofit/>
          </a:bodyPr>
          <a:lstStyle/>
          <a:p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 генериране на случайно число.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72" y="138880"/>
            <a:ext cx="9748434" cy="90923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Currency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Конвертор на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валути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464" y="1549832"/>
            <a:ext cx="4773478" cy="4866466"/>
          </a:xfrm>
        </p:spPr>
        <p:txBody>
          <a:bodyPr>
            <a:normAutofit/>
          </a:bodyPr>
          <a:lstStyle/>
          <a:p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за конвертиране на валути. Приложението може да преобразува валути 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EUR – Euro –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Евро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BGN – Bulgarian Lev -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Български лев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USD – United States Dollar -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Щатски долар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CAD – Canadian Dollar -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Канадски </a:t>
            </a:r>
            <a:r>
              <a:rPr lang="bg-B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долар</a:t>
            </a:r>
          </a:p>
          <a:p>
            <a:r>
              <a:rPr lang="bg-BG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Задължително е да имаш интернет за да работи.</a:t>
            </a:r>
            <a:endParaRPr lang="bg-BG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95" y="1668044"/>
            <a:ext cx="3099660" cy="474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32" y="1668044"/>
            <a:ext cx="3073748" cy="47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429" y="1494322"/>
            <a:ext cx="10895309" cy="238760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</a:rPr>
              <a:t>Благодаря за </a:t>
            </a:r>
            <a:r>
              <a:rPr lang="bg-BG" dirty="0" smtClean="0">
                <a:solidFill>
                  <a:srgbClr val="92D050"/>
                </a:solidFill>
              </a:rPr>
              <a:t>вниманието!</a:t>
            </a:r>
            <a:endParaRPr lang="bg-B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26" y="950562"/>
            <a:ext cx="8552236" cy="676759"/>
          </a:xfrm>
        </p:spPr>
        <p:txBody>
          <a:bodyPr>
            <a:normAutofit/>
          </a:bodyPr>
          <a:lstStyle/>
          <a:p>
            <a:r>
              <a:rPr lang="bg-B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Целта на приложението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7417" y="2619215"/>
            <a:ext cx="5575653" cy="2986005"/>
          </a:xfrm>
        </p:spPr>
        <p:txBody>
          <a:bodyPr>
            <a:normAutofit/>
          </a:bodyPr>
          <a:lstStyle/>
          <a:p>
            <a:r>
              <a:rPr lang="bg-BG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за продуктивност. Подобряване на </a:t>
            </a:r>
            <a:r>
              <a:rPr lang="bg-BG" sz="2400" dirty="0" smtClean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времето </a:t>
            </a:r>
            <a:r>
              <a:rPr lang="bg-BG" sz="24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работа </a:t>
            </a:r>
            <a:r>
              <a:rPr lang="bg-BG" sz="2400" dirty="0" smtClean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организация </a:t>
            </a:r>
            <a:r>
              <a:rPr lang="bg-BG" sz="24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 компютъра.</a:t>
            </a:r>
            <a:endParaRPr lang="bg-BG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668" y="216976"/>
            <a:ext cx="8862203" cy="95702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Използвани технологии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481" y="2488125"/>
            <a:ext cx="5236998" cy="281939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 Studio 2022; C#; </a:t>
            </a:r>
            <a:endParaRPr lang="en-US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 App (.NET Framework</a:t>
            </a:r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 Express 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LocalDB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69" y="2347994"/>
            <a:ext cx="2572563" cy="1549831"/>
          </a:xfrm>
          <a:prstGeom prst="rect">
            <a:avLst/>
          </a:prstGeom>
        </p:spPr>
      </p:pic>
      <p:pic>
        <p:nvPicPr>
          <p:cNvPr id="1027" name="Picture 3" descr="Csharp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91" y="1964981"/>
            <a:ext cx="2134003" cy="213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net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574" r="2739" b="8688"/>
          <a:stretch>
            <a:fillRect/>
          </a:stretch>
        </p:blipFill>
        <p:spPr bwMode="auto">
          <a:xfrm>
            <a:off x="5853601" y="4286541"/>
            <a:ext cx="2609731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microsoft-sql-server-express-edition-localdb-setup-configure-tutorial-gui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54" y="4220015"/>
            <a:ext cx="2824834" cy="148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7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305" y="464948"/>
            <a:ext cx="5142609" cy="68192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/ </a:t>
            </a:r>
            <a:r>
              <a:rPr lang="bg-BG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Влизане</a:t>
            </a:r>
            <a:r>
              <a:rPr lang="bg-BG" sz="3200" dirty="0">
                <a:effectLst/>
              </a:rPr>
              <a:t> 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169" y="609600"/>
            <a:ext cx="4134092" cy="54395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468" y="1751310"/>
            <a:ext cx="6524785" cy="1859795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bg-BG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 първата страница, която ще се покаже, когато приложението се стартира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Ако потребителя има профил, може да си влезе в него.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90" y="559766"/>
            <a:ext cx="6062667" cy="9144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 / Р</a:t>
            </a:r>
            <a:r>
              <a:rPr lang="bg-BG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егистрация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009" y="2288583"/>
            <a:ext cx="5238427" cy="3378630"/>
          </a:xfrm>
        </p:spPr>
        <p:txBody>
          <a:bodyPr>
            <a:normAutofit/>
          </a:bodyPr>
          <a:lstStyle/>
          <a:p>
            <a:r>
              <a:rPr lang="bg-BG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Меню за създаване на регистрация, ако потребителя не разполага с профил.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47" y="535605"/>
            <a:ext cx="4139986" cy="55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9" y="216975"/>
            <a:ext cx="10876783" cy="107971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 Control Panel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Администраторски контролен панел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079" y="1885626"/>
            <a:ext cx="4678985" cy="327014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админ страницата можем да добавяме, редактираме и премахваме потребители.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Тук админа може да гледа цялата въведена информация на потребителите.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68"/>
          <a:stretch/>
        </p:blipFill>
        <p:spPr>
          <a:xfrm>
            <a:off x="5563891" y="1696918"/>
            <a:ext cx="6192838" cy="47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4" y="609601"/>
            <a:ext cx="5656881" cy="8782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</a:t>
            </a:r>
            <a:r>
              <a:rPr lang="en-U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/ </a:t>
            </a:r>
            <a:r>
              <a:rPr lang="bg-B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Още инструменти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975" y="676102"/>
            <a:ext cx="2377099" cy="27812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453" y="1751308"/>
            <a:ext cx="5300422" cy="4773478"/>
          </a:xfrm>
        </p:spPr>
        <p:txBody>
          <a:bodyPr>
            <a:normAutofit/>
          </a:bodyPr>
          <a:lstStyle/>
          <a:p>
            <a:r>
              <a:rPr lang="en-U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RomoTimer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отваря ни страница за избиране на задачи, които трябва да извършим.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Calculator –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отваря ни страница с калкулатор.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Number Generator </a:t>
            </a:r>
            <a:r>
              <a:rPr lang="en-U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страница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генериране на случайно число.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Currency Converter (Internet) - </a:t>
            </a:r>
            <a:r>
              <a:rPr lang="bg-BG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страница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конвертиране на валути. </a:t>
            </a:r>
            <a:r>
              <a:rPr lang="bg-BG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Изисква се интернет за да работи.</a:t>
            </a:r>
          </a:p>
          <a:p>
            <a:r>
              <a:rPr lang="bg-BG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Превключвател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тъмен режим и </a:t>
            </a:r>
            <a:r>
              <a:rPr lang="bg-BG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цветови </a:t>
            </a:r>
            <a:r>
              <a:rPr lang="bg-BG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схеми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синьо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червено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зелено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оранжево</a:t>
            </a:r>
            <a:r>
              <a:rPr lang="en-U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719" y="609601"/>
            <a:ext cx="2232524" cy="2914256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75" y="3642102"/>
            <a:ext cx="2377099" cy="3022169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719" y="3673970"/>
            <a:ext cx="2232524" cy="2990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3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36" y="284137"/>
            <a:ext cx="8446576" cy="92473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many tasks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bg-BG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Колко задачи?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496" y="1937288"/>
            <a:ext cx="4419314" cy="33321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10" y="2360908"/>
            <a:ext cx="4135219" cy="3032501"/>
          </a:xfrm>
        </p:spPr>
        <p:txBody>
          <a:bodyPr>
            <a:normAutofit/>
          </a:bodyPr>
          <a:lstStyle/>
          <a:p>
            <a:r>
              <a:rPr lang="bg-B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Прозорец за избиране на определен брои задачи, които имаме да правим. 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900" y="540686"/>
            <a:ext cx="2991171" cy="25744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472" y="2098728"/>
            <a:ext cx="4680488" cy="375446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От една до пет места за записване на задачи и слагане на време за тяхното изпълняване.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00" y="3554211"/>
            <a:ext cx="2991171" cy="2676109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1" y="540686"/>
            <a:ext cx="3014341" cy="2574473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0" y="3554211"/>
            <a:ext cx="3014342" cy="2676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241</TotalTime>
  <Words>370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Система за продуктивност „Pomodoro timer“</vt:lpstr>
      <vt:lpstr>Целта на приложението</vt:lpstr>
      <vt:lpstr>Използвани технологии</vt:lpstr>
      <vt:lpstr>Login / Влизане </vt:lpstr>
      <vt:lpstr>Register / Регистрация</vt:lpstr>
      <vt:lpstr>Admin Control Panel / Администраторски контролен панел</vt:lpstr>
      <vt:lpstr>More Tools / Още инструменти</vt:lpstr>
      <vt:lpstr>How many tasks? / Колко задачи?</vt:lpstr>
      <vt:lpstr>PowerPoint Presentation</vt:lpstr>
      <vt:lpstr>RomoTimer Table / Таблица РомоТаймер</vt:lpstr>
      <vt:lpstr>Calculator / Калкулатор</vt:lpstr>
      <vt:lpstr>Random Number Generator / Генератор на произволни числа</vt:lpstr>
      <vt:lpstr>Currency Converter / Конвертор на валути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</dc:creator>
  <cp:lastModifiedBy>Rafi</cp:lastModifiedBy>
  <cp:revision>20</cp:revision>
  <dcterms:created xsi:type="dcterms:W3CDTF">2022-04-28T15:08:26Z</dcterms:created>
  <dcterms:modified xsi:type="dcterms:W3CDTF">2022-05-27T08:28:54Z</dcterms:modified>
</cp:coreProperties>
</file>