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a:t>
            </a:r>
          </a:p>
        </p:txBody>
      </p:sp>
      <p:sp>
        <p:nvSpPr>
          <p:cNvPr id="3" name="Content Placeholder 2"/>
          <p:cNvSpPr>
            <a:spLocks noGrp="1"/>
          </p:cNvSpPr>
          <p:nvPr>
            <p:ph idx="1"/>
          </p:nvPr>
        </p:nvSpPr>
        <p:spPr/>
        <p:txBody>
          <a:bodyPr/>
          <a:lstStyle/>
          <a:p>
            <a:r>
              <a:rPr sz="1800" b="1">
                <a:latin typeface="Calibri"/>
              </a:rPr>
              <a:t>Introduction to Computing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a:t>
            </a:r>
          </a:p>
        </p:txBody>
      </p:sp>
      <p:sp>
        <p:nvSpPr>
          <p:cNvPr id="3" name="Content Placeholder 2"/>
          <p:cNvSpPr>
            <a:spLocks noGrp="1"/>
          </p:cNvSpPr>
          <p:nvPr>
            <p:ph idx="1"/>
          </p:nvPr>
        </p:nvSpPr>
        <p:spPr/>
        <p:txBody>
          <a:bodyPr/>
          <a:lstStyle/>
          <a:p>
            <a:r>
              <a:rPr sz="1800" b="1">
                <a:latin typeface="Calibri"/>
              </a:rPr>
              <a:t>Discussion Questions: 1. How has computing changed over the years? 2. What ethical considerations should be made in the field of computing? 3. How can computing help in solving global challenges? 4. What are some emerging technologies in the field of computing?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lstStyle/>
          <a:p>
            <a:r>
              <a:rPr sz="1800" b="1">
                <a:latin typeface="Calibri"/>
              </a:rPr>
              <a:t>What is Computing?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a:t>
            </a:r>
          </a:p>
        </p:txBody>
      </p:sp>
      <p:sp>
        <p:nvSpPr>
          <p:cNvPr id="3" name="Content Placeholder 2"/>
          <p:cNvSpPr>
            <a:spLocks noGrp="1"/>
          </p:cNvSpPr>
          <p:nvPr>
            <p:ph idx="1"/>
          </p:nvPr>
        </p:nvSpPr>
        <p:spPr/>
        <p:txBody>
          <a:bodyPr/>
          <a:lstStyle/>
          <a:p>
            <a:r>
              <a:rPr sz="1800" b="1">
                <a:latin typeface="Calibri"/>
              </a:rPr>
              <a:t>History of Computing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a:t>
            </a:r>
          </a:p>
        </p:txBody>
      </p:sp>
      <p:sp>
        <p:nvSpPr>
          <p:cNvPr id="3" name="Content Placeholder 2"/>
          <p:cNvSpPr>
            <a:spLocks noGrp="1"/>
          </p:cNvSpPr>
          <p:nvPr>
            <p:ph idx="1"/>
          </p:nvPr>
        </p:nvSpPr>
        <p:spPr/>
        <p:txBody>
          <a:bodyPr/>
          <a:lstStyle/>
          <a:p>
            <a:r>
              <a:rPr sz="1800" b="1">
                <a:latin typeface="Calibri"/>
              </a:rPr>
              <a:t>Types of Computing Devices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a:t>
            </a:r>
          </a:p>
        </p:txBody>
      </p:sp>
      <p:sp>
        <p:nvSpPr>
          <p:cNvPr id="3" name="Content Placeholder 2"/>
          <p:cNvSpPr>
            <a:spLocks noGrp="1"/>
          </p:cNvSpPr>
          <p:nvPr>
            <p:ph idx="1"/>
          </p:nvPr>
        </p:nvSpPr>
        <p:spPr/>
        <p:txBody>
          <a:bodyPr/>
          <a:lstStyle/>
          <a:p>
            <a:r>
              <a:rPr sz="1800" b="1">
                <a:latin typeface="Calibri"/>
              </a:rPr>
              <a:t>Operating Systems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a:t>
            </a:r>
          </a:p>
        </p:txBody>
      </p:sp>
      <p:sp>
        <p:nvSpPr>
          <p:cNvPr id="3" name="Content Placeholder 2"/>
          <p:cNvSpPr>
            <a:spLocks noGrp="1"/>
          </p:cNvSpPr>
          <p:nvPr>
            <p:ph idx="1"/>
          </p:nvPr>
        </p:nvSpPr>
        <p:spPr/>
        <p:txBody>
          <a:bodyPr/>
          <a:lstStyle/>
          <a:p>
            <a:r>
              <a:rPr sz="1800" b="1">
                <a:latin typeface="Calibri"/>
              </a:rPr>
              <a:t>Introduction to Programming Languages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a:t>
            </a:r>
          </a:p>
        </p:txBody>
      </p:sp>
      <p:sp>
        <p:nvSpPr>
          <p:cNvPr id="3" name="Content Placeholder 2"/>
          <p:cNvSpPr>
            <a:spLocks noGrp="1"/>
          </p:cNvSpPr>
          <p:nvPr>
            <p:ph idx="1"/>
          </p:nvPr>
        </p:nvSpPr>
        <p:spPr/>
        <p:txBody>
          <a:bodyPr/>
          <a:lstStyle/>
          <a:p>
            <a:r>
              <a:rPr sz="1800" b="1">
                <a:latin typeface="Calibri"/>
              </a:rPr>
              <a:t>Importance of Computing in Today's World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a:t>
            </a:r>
          </a:p>
        </p:txBody>
      </p:sp>
      <p:sp>
        <p:nvSpPr>
          <p:cNvPr id="3" name="Content Placeholder 2"/>
          <p:cNvSpPr>
            <a:spLocks noGrp="1"/>
          </p:cNvSpPr>
          <p:nvPr>
            <p:ph idx="1"/>
          </p:nvPr>
        </p:nvSpPr>
        <p:spPr/>
        <p:txBody>
          <a:bodyPr/>
          <a:lstStyle/>
          <a:p>
            <a:r>
              <a:rPr sz="1800" b="1">
                <a:latin typeface="Calibri"/>
              </a:rPr>
              <a:t>Challenges in Computing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a:t>
            </a:r>
          </a:p>
        </p:txBody>
      </p:sp>
      <p:sp>
        <p:nvSpPr>
          <p:cNvPr id="3" name="Content Placeholder 2"/>
          <p:cNvSpPr>
            <a:spLocks noGrp="1"/>
          </p:cNvSpPr>
          <p:nvPr>
            <p:ph idx="1"/>
          </p:nvPr>
        </p:nvSpPr>
        <p:spPr/>
        <p:txBody>
          <a:bodyPr/>
          <a:lstStyle/>
          <a:p>
            <a:r>
              <a:rPr sz="1800" b="1">
                <a:latin typeface="Calibri"/>
              </a:rPr>
              <a:t>Future of Computing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