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1: Introduction to Edge Computing</a:t>
            </a:r>
          </a:p>
        </p:txBody>
      </p:sp>
      <p:sp>
        <p:nvSpPr>
          <p:cNvPr id="3" name="Content Placeholder 2"/>
          <p:cNvSpPr>
            <a:spLocks noGrp="1"/>
          </p:cNvSpPr>
          <p:nvPr>
            <p:ph idx="1"/>
          </p:nvPr>
        </p:nvSpPr>
        <p:spPr/>
        <p:txBody>
          <a:bodyPr/>
          <a:lstStyle/>
          <a:p>
            <a:r>
              <a:rPr sz="1800" b="1">
                <a:latin typeface="Calibri"/>
              </a:rPr>
              <a:t>Edge computing is a distributed computing paradigm that brings computation and data storage closer to the location where it is needed. It reduces latency and improves efficiency in data processing.</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10: Discussion Questions</a:t>
            </a:r>
          </a:p>
        </p:txBody>
      </p:sp>
      <p:sp>
        <p:nvSpPr>
          <p:cNvPr id="3" name="Content Placeholder 2"/>
          <p:cNvSpPr>
            <a:spLocks noGrp="1"/>
          </p:cNvSpPr>
          <p:nvPr>
            <p:ph idx="1"/>
          </p:nvPr>
        </p:nvSpPr>
        <p:spPr/>
        <p:txBody>
          <a:bodyPr/>
          <a:lstStyle/>
          <a:p>
            <a:r>
              <a:rPr sz="1800" b="1">
                <a:latin typeface="Calibri"/>
              </a:rPr>
              <a:t>1. How can edge computing improve the efficiency of IoT applications? </a:t>
            </a:r>
          </a:p>
          <a:p>
            <a:r>
              <a:rPr sz="1800" b="1">
                <a:latin typeface="Calibri"/>
              </a:rPr>
              <a:t>2. What are the security implications of decentralized data processing in edge computing? </a:t>
            </a:r>
          </a:p>
          <a:p>
            <a:r>
              <a:rPr sz="1800" b="1">
                <a:latin typeface="Calibri"/>
              </a:rPr>
              <a:t>3. How can organizations overcome interoperability challenges in implementing edge computing solutions?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2: Key Concepts of Edge Computing</a:t>
            </a:r>
          </a:p>
        </p:txBody>
      </p:sp>
      <p:sp>
        <p:nvSpPr>
          <p:cNvPr id="3" name="Content Placeholder 2"/>
          <p:cNvSpPr>
            <a:spLocks noGrp="1"/>
          </p:cNvSpPr>
          <p:nvPr>
            <p:ph idx="1"/>
          </p:nvPr>
        </p:nvSpPr>
        <p:spPr/>
        <p:txBody>
          <a:bodyPr/>
          <a:lstStyle/>
          <a:p>
            <a:r>
              <a:rPr sz="1800" b="1">
                <a:latin typeface="Calibri"/>
              </a:rPr>
              <a:t>Key concepts of edge computing include edge devices, edge servers, edge analytics, and edge caching. These components work together to enable faster processing of data.</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3: Benefits of Edge Computing</a:t>
            </a:r>
          </a:p>
        </p:txBody>
      </p:sp>
      <p:sp>
        <p:nvSpPr>
          <p:cNvPr id="3" name="Content Placeholder 2"/>
          <p:cNvSpPr>
            <a:spLocks noGrp="1"/>
          </p:cNvSpPr>
          <p:nvPr>
            <p:ph idx="1"/>
          </p:nvPr>
        </p:nvSpPr>
        <p:spPr/>
        <p:txBody>
          <a:bodyPr/>
          <a:lstStyle/>
          <a:p>
            <a:r>
              <a:rPr sz="1800" b="1">
                <a:latin typeface="Calibri"/>
              </a:rPr>
              <a:t>The benefits of edge computing include reduced latency, improved scalability, enhanced security, and efficient use of bandwidth. Organizations can leverage edge computing to gain a competitive edge.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4: Use Cases of Edge Computing</a:t>
            </a:r>
          </a:p>
        </p:txBody>
      </p:sp>
      <p:sp>
        <p:nvSpPr>
          <p:cNvPr id="3" name="Content Placeholder 2"/>
          <p:cNvSpPr>
            <a:spLocks noGrp="1"/>
          </p:cNvSpPr>
          <p:nvPr>
            <p:ph idx="1"/>
          </p:nvPr>
        </p:nvSpPr>
        <p:spPr/>
        <p:txBody>
          <a:bodyPr/>
          <a:lstStyle/>
          <a:p>
            <a:r>
              <a:rPr sz="1800" b="1">
                <a:latin typeface="Calibri"/>
              </a:rPr>
              <a:t>Use cases of edge computing include IoT applications, real-time analytics, autonomous vehicles, and smart cities. Edge computing plays a crucial role in enabling these technologies.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5: Challenges in Implementing Edge Computing</a:t>
            </a:r>
          </a:p>
        </p:txBody>
      </p:sp>
      <p:sp>
        <p:nvSpPr>
          <p:cNvPr id="3" name="Content Placeholder 2"/>
          <p:cNvSpPr>
            <a:spLocks noGrp="1"/>
          </p:cNvSpPr>
          <p:nvPr>
            <p:ph idx="1"/>
          </p:nvPr>
        </p:nvSpPr>
        <p:spPr/>
        <p:txBody>
          <a:bodyPr/>
          <a:lstStyle/>
          <a:p>
            <a:r>
              <a:rPr sz="1800" b="1">
                <a:latin typeface="Calibri"/>
              </a:rPr>
              <a:t>Challenges in implementing edge computing include network connectivity issues, security concerns, data management complexities, and interoperability issues. Overcoming these challenges is crucial for successful deployment.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6: Edge Computing Architecture</a:t>
            </a:r>
          </a:p>
        </p:txBody>
      </p:sp>
      <p:sp>
        <p:nvSpPr>
          <p:cNvPr id="3" name="Content Placeholder 2"/>
          <p:cNvSpPr>
            <a:spLocks noGrp="1"/>
          </p:cNvSpPr>
          <p:nvPr>
            <p:ph idx="1"/>
          </p:nvPr>
        </p:nvSpPr>
        <p:spPr/>
        <p:txBody>
          <a:bodyPr/>
          <a:lstStyle/>
          <a:p>
            <a:r>
              <a:rPr sz="1800" b="1">
                <a:latin typeface="Calibri"/>
              </a:rPr>
              <a:t>The architecture of edge computing involves edge devices, edge servers, cloud services, and connectivity technologies. It is essential to design a robust architecture to ensure efficient data processing.</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7: Edge Computing vs. Cloud Computing</a:t>
            </a:r>
          </a:p>
        </p:txBody>
      </p:sp>
      <p:sp>
        <p:nvSpPr>
          <p:cNvPr id="3" name="Content Placeholder 2"/>
          <p:cNvSpPr>
            <a:spLocks noGrp="1"/>
          </p:cNvSpPr>
          <p:nvPr>
            <p:ph idx="1"/>
          </p:nvPr>
        </p:nvSpPr>
        <p:spPr/>
        <p:txBody>
          <a:bodyPr/>
          <a:lstStyle/>
          <a:p>
            <a:r>
              <a:rPr sz="1800" b="1">
                <a:latin typeface="Calibri"/>
              </a:rPr>
              <a:t>Edge computing differs from cloud computing in terms of data processing location, latency, scalability, and overall architecture. Understanding the differences is key to choosing the right technology for specific use cases.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8: Future Trends in Edge Computing</a:t>
            </a:r>
          </a:p>
        </p:txBody>
      </p:sp>
      <p:sp>
        <p:nvSpPr>
          <p:cNvPr id="3" name="Content Placeholder 2"/>
          <p:cNvSpPr>
            <a:spLocks noGrp="1"/>
          </p:cNvSpPr>
          <p:nvPr>
            <p:ph idx="1"/>
          </p:nvPr>
        </p:nvSpPr>
        <p:spPr/>
        <p:txBody>
          <a:bodyPr/>
          <a:lstStyle/>
          <a:p>
            <a:r>
              <a:rPr sz="1800" b="1">
                <a:latin typeface="Calibri"/>
              </a:rPr>
              <a:t>Future trends in edge computing include the rise of 5G networks, edge AI, edge-as-a-service models, and edge security solutions. Keeping pace with these trends is essential for staying competitive.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9: Industry Adoption of Edge Computing</a:t>
            </a:r>
          </a:p>
        </p:txBody>
      </p:sp>
      <p:sp>
        <p:nvSpPr>
          <p:cNvPr id="3" name="Content Placeholder 2"/>
          <p:cNvSpPr>
            <a:spLocks noGrp="1"/>
          </p:cNvSpPr>
          <p:nvPr>
            <p:ph idx="1"/>
          </p:nvPr>
        </p:nvSpPr>
        <p:spPr/>
        <p:txBody>
          <a:bodyPr/>
          <a:lstStyle/>
          <a:p>
            <a:r>
              <a:rPr sz="1800" b="1">
                <a:latin typeface="Calibri"/>
              </a:rPr>
              <a:t>Various industries, such as healthcare, manufacturing, transportation, and retail, are increasingly adopting edge computing to drive innovation and improve operational efficiency. The potential for industry disruption is significant.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