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COMPUTING</a:t>
            </a:r>
          </a:p>
        </p:txBody>
      </p:sp>
      <p:sp>
        <p:nvSpPr>
          <p:cNvPr id="3" name="Subtitle 2"/>
          <p:cNvSpPr>
            <a:spLocks noGrp="1"/>
          </p:cNvSpPr>
          <p:nvPr>
            <p:ph type="subTitle" idx="1"/>
          </p:nvPr>
        </p:nvSpPr>
        <p:spPr/>
        <p:txBody>
          <a:bodyPr/>
          <a:lstStyle/>
          <a:p>
            <a:r>
              <a:t>Generated by AI</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Cybersecurity</a:t>
            </a:r>
          </a:p>
        </p:txBody>
      </p:sp>
      <p:sp>
        <p:nvSpPr>
          <p:cNvPr id="3" name="Content Placeholder 2"/>
          <p:cNvSpPr>
            <a:spLocks noGrp="1"/>
          </p:cNvSpPr>
          <p:nvPr>
            <p:ph idx="1"/>
          </p:nvPr>
        </p:nvSpPr>
        <p:spPr/>
        <p:txBody>
          <a:bodyPr/>
          <a:lstStyle/>
          <a:p>
            <a:r>
              <a:rPr b="1" sz="1800"/>
              <a:t>Cybersecurity is the practice of protecting systems, networks, and data from cyber threats. It involves preventing, detecting, and responding to attacks to ensure the security and privacy of information.</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Garcia, E. (2018). Cybersecurity Essentials. Publisher VWX.</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rPr b="1" sz="1800"/>
              <a:t>Computing plays a crucial role in our modern society, shaping the way we live and work. It continues to evolve with new technologies and innovations, driving progress and advancements in various fields.</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Smith, J. (2021). Computing in Today's World. Publisher YZA.</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Computing</a:t>
            </a:r>
          </a:p>
        </p:txBody>
      </p:sp>
      <p:sp>
        <p:nvSpPr>
          <p:cNvPr id="3" name="Content Placeholder 2"/>
          <p:cNvSpPr>
            <a:spLocks noGrp="1"/>
          </p:cNvSpPr>
          <p:nvPr>
            <p:ph idx="1"/>
          </p:nvPr>
        </p:nvSpPr>
        <p:spPr/>
        <p:txBody>
          <a:bodyPr/>
          <a:lstStyle/>
          <a:p>
            <a:r>
              <a:rPr b="1" sz="1800"/>
              <a:t>Computing is the process of using computer technology to perform various tasks. It involves hardware, software, and algorithms to process and manipulate data. Computing has revolutionized the way we work, communicate, and interact with the world.</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Smith, J. (2018). The Basics of Computing. Publisher ABC.</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Types of Computers</a:t>
            </a:r>
          </a:p>
        </p:txBody>
      </p:sp>
      <p:sp>
        <p:nvSpPr>
          <p:cNvPr id="3" name="Content Placeholder 2"/>
          <p:cNvSpPr>
            <a:spLocks noGrp="1"/>
          </p:cNvSpPr>
          <p:nvPr>
            <p:ph idx="1"/>
          </p:nvPr>
        </p:nvSpPr>
        <p:spPr/>
        <p:txBody>
          <a:bodyPr/>
          <a:lstStyle/>
          <a:p>
            <a:r>
              <a:rPr b="1" sz="1800"/>
              <a:t>There are different types of computers, including personal computers, laptops, servers, mainframes, and supercomputers. Each type has its own characteristics and capabilities, catering to different needs and requirements.</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Doe, A. (2017). Understanding Computer Types. Publisher XYZ.</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Operating Systems</a:t>
            </a:r>
          </a:p>
        </p:txBody>
      </p:sp>
      <p:sp>
        <p:nvSpPr>
          <p:cNvPr id="3" name="Content Placeholder 2"/>
          <p:cNvSpPr>
            <a:spLocks noGrp="1"/>
          </p:cNvSpPr>
          <p:nvPr>
            <p:ph idx="1"/>
          </p:nvPr>
        </p:nvSpPr>
        <p:spPr/>
        <p:txBody>
          <a:bodyPr/>
          <a:lstStyle/>
          <a:p>
            <a:r>
              <a:rPr b="1" sz="1800"/>
              <a:t>An operating system is a software that manages computer hardware and provides services for computer programs. Popular operating systems include Windows, macOS, and Linux.</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Brown, S. (2019). Operating Systems Explained. Publisher DEF.</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Programming Languages</a:t>
            </a:r>
          </a:p>
        </p:txBody>
      </p:sp>
      <p:sp>
        <p:nvSpPr>
          <p:cNvPr id="3" name="Content Placeholder 2"/>
          <p:cNvSpPr>
            <a:spLocks noGrp="1"/>
          </p:cNvSpPr>
          <p:nvPr>
            <p:ph idx="1"/>
          </p:nvPr>
        </p:nvSpPr>
        <p:spPr/>
        <p:txBody>
          <a:bodyPr/>
          <a:lstStyle/>
          <a:p>
            <a:r>
              <a:rPr b="1" sz="1800"/>
              <a:t>Programming languages are used to write instructions for computers to execute. Some popular programming languages include Java, Python, C++, and JavaScript. Each language has its own syntax and purpose.</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Johnson, R. (2016). Programming Languages Overview. Publisher GHI.</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Structures and Algorithms</a:t>
            </a:r>
          </a:p>
        </p:txBody>
      </p:sp>
      <p:sp>
        <p:nvSpPr>
          <p:cNvPr id="3" name="Content Placeholder 2"/>
          <p:cNvSpPr>
            <a:spLocks noGrp="1"/>
          </p:cNvSpPr>
          <p:nvPr>
            <p:ph idx="1"/>
          </p:nvPr>
        </p:nvSpPr>
        <p:spPr/>
        <p:txBody>
          <a:bodyPr/>
          <a:lstStyle/>
          <a:p>
            <a:r>
              <a:rPr b="1" sz="1800"/>
              <a:t>Data structures are ways of organizing and storing data in a computer so that it can be accessed and manipulated efficiently. Algorithms are step-by-step procedures for solving problems using data structures.</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Smith, T. (2020). Data Structures and Algorithms Handbook. Publisher JKL.</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Networking and Internet</a:t>
            </a:r>
          </a:p>
        </p:txBody>
      </p:sp>
      <p:sp>
        <p:nvSpPr>
          <p:cNvPr id="3" name="Content Placeholder 2"/>
          <p:cNvSpPr>
            <a:spLocks noGrp="1"/>
          </p:cNvSpPr>
          <p:nvPr>
            <p:ph idx="1"/>
          </p:nvPr>
        </p:nvSpPr>
        <p:spPr/>
        <p:txBody>
          <a:bodyPr/>
          <a:lstStyle/>
          <a:p>
            <a:r>
              <a:rPr b="1" sz="1800"/>
              <a:t>Networking involves connecting computers to share data and resources. The Internet is a global network of interconnected computers that allows communication and access to information worldwide.</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Doe, B. (2018). Networking and Internet Basics. Publisher MNO.</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Cloud Computing</a:t>
            </a:r>
          </a:p>
        </p:txBody>
      </p:sp>
      <p:sp>
        <p:nvSpPr>
          <p:cNvPr id="3" name="Content Placeholder 2"/>
          <p:cNvSpPr>
            <a:spLocks noGrp="1"/>
          </p:cNvSpPr>
          <p:nvPr>
            <p:ph idx="1"/>
          </p:nvPr>
        </p:nvSpPr>
        <p:spPr/>
        <p:txBody>
          <a:bodyPr/>
          <a:lstStyle/>
          <a:p>
            <a:r>
              <a:rPr b="1" sz="1800"/>
              <a:t>Cloud computing allows users to access and store data and programs over the Internet instead of on local computers. It offers scalability, flexibility, and cost-efficiency for businesses and individuals.</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Brown, L. (2017). Introduction to Cloud Computing. Publisher PQR.</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Artificial Intelligence</a:t>
            </a:r>
          </a:p>
        </p:txBody>
      </p:sp>
      <p:sp>
        <p:nvSpPr>
          <p:cNvPr id="3" name="Content Placeholder 2"/>
          <p:cNvSpPr>
            <a:spLocks noGrp="1"/>
          </p:cNvSpPr>
          <p:nvPr>
            <p:ph idx="1"/>
          </p:nvPr>
        </p:nvSpPr>
        <p:spPr/>
        <p:txBody>
          <a:bodyPr/>
          <a:lstStyle/>
          <a:p>
            <a:r>
              <a:rPr b="1" sz="1800"/>
              <a:t>Artificial Intelligence (AI) is the simulation of human intelligence processes by machines, such as learning, reasoning, and problem-solving. AI is used in various applications like chatbots, self-driving cars, and healthcare.</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Adams, C. (2019). AI Revolution. Publisher STU.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