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EDGE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 of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Increased adoption across industries, advancements in edge technology, and potential challenges ahead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https://www.trendmicro.com/vinfo/us/security/news/internet-of-things/the-future-of-edge-computing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Recap of key points discussed in the presentation and the growing significance of edge computing in the digital era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Definition of edge computing, its importance in today's digital landscape, and how it differs from traditional cloud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https://www.ibm.com/cloud/learn/edge-computing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Improved latency, reduced data traffic, enhanced security, and increased scalability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https://www.sdxcentral.com/datacenter/definitions/what-is-edge-computing/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Smart cities, autonomous vehicles, IoT devices, and healthcare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https://www.sdxcentral.com/datacenter/definitions/what-is-edge-computing/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Implementing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Network connectivity issues, security concerns, data privacy, and integration with existing infrastructure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https://www.cisco.com/c/en/us/products/data-center-analytics/internet-of-things/learn-about-edge-computing.html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Edge Computing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Components such as edge devices, edge servers, and cloud resources, and how they interact to deliver faster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https://www.sdxcentral.com/datacenter/definitions/what-is-edge-computing/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 in the Edge Computing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Companies like Amazon Web Services (AWS), Microsoft Azure, and Google Cloud providing edge computing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https://www.marketsandmarkets.com/Market-Reports/edge-computing-market-133896208.html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Edge AI, 5G integration, edge-to-cloud orchestration, and edge-native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https://www.infoworld.com/article/3409078/what-is-edge-computing-and-how-it-s-changing-the-network.html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 in Edge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Data encryption, access control, secure communication protocols, and edge device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https://www.techrepublic.com/article/5-security-tips-for-developers-creating-edge-computing-applications/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