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Emerging technologies in networking, trends, and predictions.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The Future of Networking, Network World, IEEE Communications Magazine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Summary of key points discussed in the presentation, importance of networks in today's digital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Networking for Dummies, Networking All-in-One For Dummies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Definition of network, different types of networks - LAN, WAN, MAN,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Cisco Networking Academy, Computer Networking: Principles, Protocols, and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network components such as routers, switches, hubs, and cables.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Network Fundamentals: CCNA Exploration Companion Guide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Common network topologies - bus, star, ring, mesh, and hybrid topologies.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Data Communications and Networking by Behrouz A. Forouzan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network protocols like TCP/IP, HTTP, FTP, and DNS.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Computer Networking: A Top-Down Approach Featuring the Internet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Importance of network security, common threats, and security measures.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Network Security Essentials: Applications and Standards, Cryptography and Network 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network devices such as firewalls, VPNs, and IDS/IPS.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CompTIA Network+ Guide to Managing and Troubleshooting Networks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Introduction to wireless networks, benefits, and challenges.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Wireless Networking Handbook, Wireless Communications &amp;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network virtualization, advantages, and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References: Network Virtualization for Dummies, VMware NSX Network Virtualization Design Guide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