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QUANTUM</a:t>
            </a:r>
          </a:p>
        </p:txBody>
      </p:sp>
      <p:sp>
        <p:nvSpPr>
          <p:cNvPr id="3" name="Subtitle 2"/>
          <p:cNvSpPr>
            <a:spLocks noGrp="1"/>
          </p:cNvSpPr>
          <p:nvPr>
            <p:ph type="subTitle" idx="1"/>
          </p:nvPr>
        </p:nvSpPr>
        <p:spPr/>
        <p:txBody>
          <a:bodyPr/>
          <a:lstStyle/>
          <a:p>
            <a:r>
              <a:t>Generated by AI</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of Quantum</a:t>
            </a:r>
          </a:p>
        </p:txBody>
      </p:sp>
      <p:sp>
        <p:nvSpPr>
          <p:cNvPr id="3" name="Content Placeholder 2"/>
          <p:cNvSpPr>
            <a:spLocks noGrp="1"/>
          </p:cNvSpPr>
          <p:nvPr>
            <p:ph idx="1"/>
          </p:nvPr>
        </p:nvSpPr>
        <p:spPr/>
        <p:txBody>
          <a:bodyPr/>
          <a:lstStyle/>
          <a:p>
            <a:r>
              <a:rPr b="1" sz="1800"/>
              <a:t>The future of quantum looks promising with ongoing research and development in quantum computing, quantum communication, and quantum sensing. As more applications are discovered and technologies mature, quantum could revolutionize various industries and change the way we process information.</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https://www.nature.com/immersive/d41586-019-02265-6/index.html</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rPr b="1" sz="1800"/>
              <a:t>In conclusion, quantum mechanics is a fascinating field with profound implications for science and technology. Its principles challenge our classical understanding of the world and open up new possibilities for innovation. The future of quantum is bright, and further advancements in this field are expected to reshape the way we interact with the world.</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https://www.cambridge.org/core/books/quantum-philosophy/BAB54A43AE80A1D9849D4043B1B6EFD5</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Quantum</a:t>
            </a:r>
          </a:p>
        </p:txBody>
      </p:sp>
      <p:sp>
        <p:nvSpPr>
          <p:cNvPr id="3" name="Content Placeholder 2"/>
          <p:cNvSpPr>
            <a:spLocks noGrp="1"/>
          </p:cNvSpPr>
          <p:nvPr>
            <p:ph idx="1"/>
          </p:nvPr>
        </p:nvSpPr>
        <p:spPr/>
        <p:txBody>
          <a:bodyPr/>
          <a:lstStyle/>
          <a:p>
            <a:r>
              <a:rPr b="1" sz="1800"/>
              <a:t>Quantum mechanics is a fundamental theory in physics that describes the behavior of matter and energy on the smallest scales. It has revolutionized our understanding of the universe and has led to the development of technologies such as quantum computing and quantum cryptography.</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https://www.britannica.com/science/quantum-mechanics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Principles of Quantum Mechanics</a:t>
            </a:r>
          </a:p>
        </p:txBody>
      </p:sp>
      <p:sp>
        <p:nvSpPr>
          <p:cNvPr id="3" name="Content Placeholder 2"/>
          <p:cNvSpPr>
            <a:spLocks noGrp="1"/>
          </p:cNvSpPr>
          <p:nvPr>
            <p:ph idx="1"/>
          </p:nvPr>
        </p:nvSpPr>
        <p:spPr/>
        <p:txBody>
          <a:bodyPr/>
          <a:lstStyle/>
          <a:p>
            <a:r>
              <a:rPr b="1" sz="1800"/>
              <a:t>Key principles of quantum mechanics include superposition, entanglement, and the uncertainty principle. These concepts often defy classical intuition but have been experimentally verified and play a crucial role in modern physics.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https://physicsworld.com/a/simple-guide-to-quantum-mechanics/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Quantum Computing</a:t>
            </a:r>
          </a:p>
        </p:txBody>
      </p:sp>
      <p:sp>
        <p:nvSpPr>
          <p:cNvPr id="3" name="Content Placeholder 2"/>
          <p:cNvSpPr>
            <a:spLocks noGrp="1"/>
          </p:cNvSpPr>
          <p:nvPr>
            <p:ph idx="1"/>
          </p:nvPr>
        </p:nvSpPr>
        <p:spPr/>
        <p:txBody>
          <a:bodyPr/>
          <a:lstStyle/>
          <a:p>
            <a:r>
              <a:rPr b="1" sz="1800"/>
              <a:t>Quantum computers utilize quantum phenomena such as superposition and entanglement to perform calculations much faster than classical computers. They have the potential to solve complex problems in fields like cryptography, drug discovery, and optimization.</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https://ai.google/research/teams/applied-science/quantum-ai/</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Applications of Quantum Mechanics</a:t>
            </a:r>
          </a:p>
        </p:txBody>
      </p:sp>
      <p:sp>
        <p:nvSpPr>
          <p:cNvPr id="3" name="Content Placeholder 2"/>
          <p:cNvSpPr>
            <a:spLocks noGrp="1"/>
          </p:cNvSpPr>
          <p:nvPr>
            <p:ph idx="1"/>
          </p:nvPr>
        </p:nvSpPr>
        <p:spPr/>
        <p:txBody>
          <a:bodyPr/>
          <a:lstStyle/>
          <a:p>
            <a:r>
              <a:rPr b="1" sz="1800"/>
              <a:t>Quantum mechanics has applications in various fields such as quantum cryptography, quantum communications, quantum sensors, and quantum metrology. These technologies leverage the unique properties of quantum systems to achieve secure and efficient solutions.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https://www.nature.com/subjects/quantum-information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Quantum Entanglement</a:t>
            </a:r>
          </a:p>
        </p:txBody>
      </p:sp>
      <p:sp>
        <p:nvSpPr>
          <p:cNvPr id="3" name="Content Placeholder 2"/>
          <p:cNvSpPr>
            <a:spLocks noGrp="1"/>
          </p:cNvSpPr>
          <p:nvPr>
            <p:ph idx="1"/>
          </p:nvPr>
        </p:nvSpPr>
        <p:spPr/>
        <p:txBody>
          <a:bodyPr/>
          <a:lstStyle/>
          <a:p>
            <a:r>
              <a:rPr b="1" sz="1800"/>
              <a:t>Quantum entanglement is a phenomenon where two or more particles become connected in such a way that the state of one particle is dependent on the state of another, regardless of the distance between them. This leads to strange and counterintuitive effects like instant communication between entangled particles.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https://www.scientificamerican.com/article/what-is-quantum-entanglement/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Quantum Teleportation</a:t>
            </a:r>
          </a:p>
        </p:txBody>
      </p:sp>
      <p:sp>
        <p:nvSpPr>
          <p:cNvPr id="3" name="Content Placeholder 2"/>
          <p:cNvSpPr>
            <a:spLocks noGrp="1"/>
          </p:cNvSpPr>
          <p:nvPr>
            <p:ph idx="1"/>
          </p:nvPr>
        </p:nvSpPr>
        <p:spPr/>
        <p:txBody>
          <a:bodyPr/>
          <a:lstStyle/>
          <a:p>
            <a:r>
              <a:rPr b="1" sz="1800"/>
              <a:t>Quantum teleportation is a method for transferring quantum information from one location to another without physically moving the particles themselves. It relies on the principles of quantum entanglement and can be used for secure communication and quantum computing.</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https://quantumcomputingreport.com/primer/what-is-quantum-teleportation/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Quantum Cryptography</a:t>
            </a:r>
          </a:p>
        </p:txBody>
      </p:sp>
      <p:sp>
        <p:nvSpPr>
          <p:cNvPr id="3" name="Content Placeholder 2"/>
          <p:cNvSpPr>
            <a:spLocks noGrp="1"/>
          </p:cNvSpPr>
          <p:nvPr>
            <p:ph idx="1"/>
          </p:nvPr>
        </p:nvSpPr>
        <p:spPr/>
        <p:txBody>
          <a:bodyPr/>
          <a:lstStyle/>
          <a:p>
            <a:r>
              <a:rPr b="1" sz="1800"/>
              <a:t>Quantum cryptography uses quantum mechanics to secure communication channels by encoding information in such a way that any eavesdropping would disrupt the quantum state and be detectable. This offers a level of security that is theoretically unhackable.</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https://www.nist.gov/topic/quantum-information-science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 in Quantum Technologies</a:t>
            </a:r>
          </a:p>
        </p:txBody>
      </p:sp>
      <p:sp>
        <p:nvSpPr>
          <p:cNvPr id="3" name="Content Placeholder 2"/>
          <p:cNvSpPr>
            <a:spLocks noGrp="1"/>
          </p:cNvSpPr>
          <p:nvPr>
            <p:ph idx="1"/>
          </p:nvPr>
        </p:nvSpPr>
        <p:spPr/>
        <p:txBody>
          <a:bodyPr/>
          <a:lstStyle/>
          <a:p>
            <a:r>
              <a:rPr b="1" sz="1800"/>
              <a:t>While quantum technologies hold great promise, there are challenges to overcome such as decoherence, error rates, scaling up systems, and maintaining entanglement over long distances. Researchers are actively working to address these issues to realize the full potential of quantum technologies.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https://news.mit.edu/2021/mit-researchers-quantum-entanglement-0913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