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QUANTUM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9: Applications of Quantum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Explanation of real-world applications of quantum mechanics in areas like medicine, materials science, and more.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Haroche, S., &amp; Raimond, J. M. (2006). Quantum information processing.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10: Future of Quantum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Discussion on the potential advancements and future developments in quantum technology.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Monroe, C., Meekhof, D. M., King, B. E., &amp; Jefferts, S. R. (1996). Demonstration of a fundamental quantum logic gate.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Introduction to Quantum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Description of what quantum mechanics is and its importance in modern physics.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Bohr, N. (1913). On the Constitution of Atoms and Molecules.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Quantum Superposition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Explanation of the concept of superposition and its role in quantum theory.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Schrodinger, E. (1935). Discussion of Probability Relations between Separated Systems.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Quantum Entanglement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Explanation of entanglement and its implications for quantum computing and communication.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Einstein, A., Podolsky, B., &amp; Rosen, N. (1935). Can Quantum-Mechanical Description of Physical Reality Be Considered Complete?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Quantum Tunneling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Description of tunneling phenomenon and its applications in various fields.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Bardeen, J. (1957). Theory of Superconductivity.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Quantum Teleportation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Explanation of teleportation using quantum principles and its potential for secure communication.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Bennett, C. H., &amp; Brassard, G. (1993). Quantum cryptography: Public key distribution and coin tossing.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Quantum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Overview of quantum computing and its advantages over classical computing.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Feynman, R. (1982). Simulating Physics with Computers.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Quantum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Introduction to quantum cryptography and its role in secure communication.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Gisin, N., Ribordy, G., Tittel, W., &amp; Zbinden, H. (2002). Quantum cryptography.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Quantum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Overview of key algorithms used in quantum computing such as Grover's and Shor's algorithms.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Grover, L. K. (1996). A fast quantum mechanical algorithm for database search.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