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9"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300" r:id="rId16"/>
    <p:sldId id="301" r:id="rId17"/>
    <p:sldId id="302" r:id="rId18"/>
    <p:sldId id="303" r:id="rId19"/>
    <p:sldId id="304" r:id="rId20"/>
    <p:sldId id="305" r:id="rId21"/>
    <p:sldId id="417" r:id="rId22"/>
  </p:sldIdLst>
  <p:sldSz cx="10688638" cy="75628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8" d="100"/>
          <a:sy n="68" d="100"/>
        </p:scale>
        <p:origin x="1098" y="60"/>
      </p:cViewPr>
      <p:guideLst>
        <p:guide orient="horz" pos="2382"/>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A21B33C-F895-41BB-B311-31BBC419058D}" type="doc">
      <dgm:prSet loTypeId="urn:microsoft.com/office/officeart/2005/8/layout/default#1" loCatId="list" qsTypeId="urn:microsoft.com/office/officeart/2005/8/quickstyle/simple2#1" qsCatId="simple" csTypeId="urn:microsoft.com/office/officeart/2005/8/colors/accent1_2#1" csCatId="accent1" phldr="1"/>
      <dgm:spPr/>
      <dgm:t>
        <a:bodyPr/>
        <a:lstStyle/>
        <a:p>
          <a:endParaRPr lang="id-ID"/>
        </a:p>
      </dgm:t>
    </dgm:pt>
    <dgm:pt modelId="{6E5F0850-AB21-4684-BA8E-0E0DDE73E933}">
      <dgm:prSet phldrT="[Text]" phldr="0" custT="1"/>
      <dgm:spPr/>
      <dgm:t>
        <a:bodyPr vert="horz" wrap="square"/>
        <a:lstStyle/>
        <a:p>
          <a:pPr algn="ctr">
            <a:lnSpc>
              <a:spcPct val="100000"/>
            </a:lnSpc>
            <a:spcBef>
              <a:spcPct val="0"/>
            </a:spcBef>
            <a:spcAft>
              <a:spcPct val="35000"/>
            </a:spcAft>
          </a:pPr>
          <a:endParaRPr lang="en-US" sz="1800" b="1" smtClean="0"/>
        </a:p>
      </dgm:t>
    </dgm:pt>
    <dgm:pt modelId="{95ED137C-A004-408D-8893-E1C03713B9F1}" type="parTrans" cxnId="{4E813F91-D5BD-460A-83AB-C29E3ACFB1EA}">
      <dgm:prSet/>
      <dgm:spPr/>
      <dgm:t>
        <a:bodyPr/>
        <a:lstStyle/>
        <a:p>
          <a:endParaRPr lang="id-ID"/>
        </a:p>
      </dgm:t>
    </dgm:pt>
    <dgm:pt modelId="{BD0F2718-6B75-47F3-B00C-E89BD390CD15}" type="sibTrans" cxnId="{4E813F91-D5BD-460A-83AB-C29E3ACFB1EA}">
      <dgm:prSet/>
      <dgm:spPr/>
      <dgm:t>
        <a:bodyPr/>
        <a:lstStyle/>
        <a:p>
          <a:endParaRPr lang="id-ID"/>
        </a:p>
      </dgm:t>
    </dgm:pt>
    <dgm:pt modelId="{22B62938-48AB-4E25-B979-1D9030591394}">
      <dgm:prSet phldrT="[Text]" phldr="0" custT="1"/>
      <dgm:spPr/>
      <dgm:t>
        <a:bodyPr vert="horz" wrap="square"/>
        <a:lstStyle/>
        <a:p>
          <a:pPr algn="ctr">
            <a:lnSpc>
              <a:spcPct val="100000"/>
            </a:lnSpc>
            <a:spcBef>
              <a:spcPct val="0"/>
            </a:spcBef>
            <a:spcAft>
              <a:spcPct val="35000"/>
            </a:spcAft>
          </a:pPr>
          <a:endParaRPr lang="id-ID" sz="1800" b="1" dirty="0" smtClean="0">
            <a:latin typeface="Segoe UI" panose="020B0502040204020203" pitchFamily="34" charset="0"/>
            <a:ea typeface="Segoe UI" panose="020B0502040204020203" pitchFamily="34" charset="0"/>
            <a:cs typeface="Segoe UI" panose="020B0502040204020203" pitchFamily="34" charset="0"/>
          </a:endParaRPr>
        </a:p>
        <a:p>
          <a:pPr algn="ctr">
            <a:lnSpc>
              <a:spcPct val="100000"/>
            </a:lnSpc>
            <a:spcBef>
              <a:spcPct val="0"/>
            </a:spcBef>
            <a:spcAft>
              <a:spcPct val="35000"/>
            </a:spcAft>
          </a:pPr>
          <a:endParaRPr sz="1800" b="1" smtClean="0"/>
        </a:p>
        <a:p>
          <a:pPr algn="ctr">
            <a:lnSpc>
              <a:spcPct val="100000"/>
            </a:lnSpc>
            <a:spcBef>
              <a:spcPct val="0"/>
            </a:spcBef>
            <a:spcAft>
              <a:spcPct val="35000"/>
            </a:spcAft>
          </a:pPr>
          <a:endParaRPr lang="id-ID" sz="1800" b="1" dirty="0">
            <a:latin typeface="Segoe UI" panose="020B0502040204020203" pitchFamily="34" charset="0"/>
            <a:ea typeface="Segoe UI" panose="020B0502040204020203" pitchFamily="34" charset="0"/>
            <a:cs typeface="Segoe UI" panose="020B0502040204020203" pitchFamily="34" charset="0"/>
          </a:endParaRPr>
        </a:p>
      </dgm:t>
    </dgm:pt>
    <dgm:pt modelId="{6C0A4AD8-93B2-4556-8354-83257C365C21}" type="parTrans" cxnId="{CB451084-CBCE-4FE9-9101-AC091C66866E}">
      <dgm:prSet/>
      <dgm:spPr/>
      <dgm:t>
        <a:bodyPr/>
        <a:lstStyle/>
        <a:p>
          <a:endParaRPr lang="id-ID"/>
        </a:p>
      </dgm:t>
    </dgm:pt>
    <dgm:pt modelId="{270A2B74-0095-492C-8651-7E5954F637B3}" type="sibTrans" cxnId="{CB451084-CBCE-4FE9-9101-AC091C66866E}">
      <dgm:prSet/>
      <dgm:spPr/>
      <dgm:t>
        <a:bodyPr/>
        <a:lstStyle/>
        <a:p>
          <a:endParaRPr lang="id-ID"/>
        </a:p>
      </dgm:t>
    </dgm:pt>
    <dgm:pt modelId="{7139652C-9D00-4B41-9EFC-E81D2D344B20}">
      <dgm:prSet phldrT="[Text]" phldr="0" custT="1"/>
      <dgm:spPr/>
      <dgm:t>
        <a:bodyPr vert="horz" wrap="square"/>
        <a:lstStyle/>
        <a:p>
          <a:pPr algn="ctr">
            <a:lnSpc>
              <a:spcPct val="100000"/>
            </a:lnSpc>
            <a:spcBef>
              <a:spcPct val="0"/>
            </a:spcBef>
            <a:spcAft>
              <a:spcPct val="35000"/>
            </a:spcAft>
          </a:pPr>
          <a:endParaRPr lang="id-ID" sz="1800" dirty="0" smtClean="0">
            <a:latin typeface="Segoe UI" panose="020B0502040204020203" pitchFamily="34" charset="0"/>
            <a:ea typeface="Segoe UI" panose="020B0502040204020203" pitchFamily="34" charset="0"/>
            <a:cs typeface="Segoe UI" panose="020B0502040204020203" pitchFamily="34" charset="0"/>
          </a:endParaRPr>
        </a:p>
        <a:p>
          <a:pPr algn="ctr">
            <a:lnSpc>
              <a:spcPct val="100000"/>
            </a:lnSpc>
            <a:spcBef>
              <a:spcPct val="0"/>
            </a:spcBef>
            <a:spcAft>
              <a:spcPct val="35000"/>
            </a:spcAft>
          </a:pPr>
          <a:endParaRPr lang="en-US" sz="1800" b="1" smtClean="0"/>
        </a:p>
        <a:p>
          <a:pPr algn="ctr">
            <a:lnSpc>
              <a:spcPct val="100000"/>
            </a:lnSpc>
            <a:spcBef>
              <a:spcPct val="0"/>
            </a:spcBef>
            <a:spcAft>
              <a:spcPct val="35000"/>
            </a:spcAft>
          </a:pPr>
          <a:endParaRPr lang="id-ID" sz="1800" dirty="0">
            <a:latin typeface="Segoe UI" panose="020B0502040204020203" pitchFamily="34" charset="0"/>
            <a:ea typeface="Segoe UI" panose="020B0502040204020203" pitchFamily="34" charset="0"/>
            <a:cs typeface="Segoe UI" panose="020B0502040204020203" pitchFamily="34" charset="0"/>
          </a:endParaRPr>
        </a:p>
      </dgm:t>
    </dgm:pt>
    <dgm:pt modelId="{9ABD4683-5264-4432-88BF-200762DBF7B4}" type="parTrans" cxnId="{22C709BC-E0F2-4E48-96FE-F0F30EAAEB57}">
      <dgm:prSet/>
      <dgm:spPr/>
      <dgm:t>
        <a:bodyPr/>
        <a:lstStyle/>
        <a:p>
          <a:endParaRPr lang="id-ID"/>
        </a:p>
      </dgm:t>
    </dgm:pt>
    <dgm:pt modelId="{348FBE0B-3716-4053-BE93-92855F50F0E3}" type="sibTrans" cxnId="{22C709BC-E0F2-4E48-96FE-F0F30EAAEB57}">
      <dgm:prSet/>
      <dgm:spPr/>
      <dgm:t>
        <a:bodyPr/>
        <a:lstStyle/>
        <a:p>
          <a:endParaRPr lang="id-ID"/>
        </a:p>
      </dgm:t>
    </dgm:pt>
    <dgm:pt modelId="{0D6BD4BF-EBE4-4F5A-9C7F-744B5A7957C3}">
      <dgm:prSet phldrT="[Text]" phldr="0" custT="1"/>
      <dgm:spPr/>
      <dgm:t>
        <a:bodyPr vert="horz" wrap="square"/>
        <a:lstStyle/>
        <a:p>
          <a:pPr algn="ctr">
            <a:lnSpc>
              <a:spcPct val="100000"/>
            </a:lnSpc>
            <a:spcBef>
              <a:spcPct val="0"/>
            </a:spcBef>
            <a:spcAft>
              <a:spcPct val="35000"/>
            </a:spcAft>
          </a:pPr>
          <a:endParaRPr sz="1800" b="1" smtClean="0">
            <a:solidFill>
              <a:schemeClr val="bg1"/>
            </a:solidFill>
          </a:endParaRPr>
        </a:p>
      </dgm:t>
    </dgm:pt>
    <dgm:pt modelId="{02EF7519-6CAE-43C1-AD22-B57B7E55DDA3}" type="parTrans" cxnId="{BEBA3E75-CEFA-40A3-B069-FDAE1A9DD347}">
      <dgm:prSet/>
      <dgm:spPr/>
      <dgm:t>
        <a:bodyPr/>
        <a:lstStyle/>
        <a:p>
          <a:endParaRPr lang="id-ID"/>
        </a:p>
      </dgm:t>
    </dgm:pt>
    <dgm:pt modelId="{DD31D148-A0D5-4C06-BFF2-CE039C1FDDC9}" type="sibTrans" cxnId="{BEBA3E75-CEFA-40A3-B069-FDAE1A9DD347}">
      <dgm:prSet/>
      <dgm:spPr/>
      <dgm:t>
        <a:bodyPr/>
        <a:lstStyle/>
        <a:p>
          <a:endParaRPr lang="id-ID"/>
        </a:p>
      </dgm:t>
    </dgm:pt>
    <dgm:pt modelId="{27D49EBE-F095-4441-9154-B2DB092A7DDB}">
      <dgm:prSet phldrT="[Text]" phldr="0" custT="1"/>
      <dgm:spPr/>
      <dgm:t>
        <a:bodyPr vert="horz" wrap="square"/>
        <a:lstStyle/>
        <a:p>
          <a:pPr>
            <a:lnSpc>
              <a:spcPct val="100000"/>
            </a:lnSpc>
            <a:spcBef>
              <a:spcPct val="0"/>
            </a:spcBef>
            <a:spcAft>
              <a:spcPct val="35000"/>
            </a:spcAft>
          </a:pPr>
          <a:endParaRPr sz="1600" b="1" smtClean="0"/>
        </a:p>
      </dgm:t>
    </dgm:pt>
    <dgm:pt modelId="{933E73C8-AB8F-4139-99F7-133BF4B14F5D}" type="parTrans" cxnId="{4C73830A-2478-4E2D-87B8-A39C49D9547D}">
      <dgm:prSet/>
      <dgm:spPr/>
      <dgm:t>
        <a:bodyPr/>
        <a:lstStyle/>
        <a:p>
          <a:endParaRPr lang="id-ID"/>
        </a:p>
      </dgm:t>
    </dgm:pt>
    <dgm:pt modelId="{9A3CCC11-3B93-4C78-97D0-99EB4F1BCEC7}" type="sibTrans" cxnId="{4C73830A-2478-4E2D-87B8-A39C49D9547D}">
      <dgm:prSet/>
      <dgm:spPr/>
      <dgm:t>
        <a:bodyPr/>
        <a:lstStyle/>
        <a:p>
          <a:endParaRPr lang="id-ID"/>
        </a:p>
      </dgm:t>
    </dgm:pt>
    <dgm:pt modelId="{286463C7-BB23-4D69-B24B-361B1188A45A}" type="pres">
      <dgm:prSet presAssocID="{2A21B33C-F895-41BB-B311-31BBC419058D}" presName="diagram" presStyleCnt="0">
        <dgm:presLayoutVars>
          <dgm:dir/>
          <dgm:resizeHandles val="exact"/>
        </dgm:presLayoutVars>
      </dgm:prSet>
      <dgm:spPr/>
      <dgm:t>
        <a:bodyPr/>
        <a:lstStyle/>
        <a:p>
          <a:endParaRPr lang="id-ID"/>
        </a:p>
      </dgm:t>
    </dgm:pt>
    <dgm:pt modelId="{0E04C185-1197-4D8A-9904-6E0A5F2AA1D2}" type="pres">
      <dgm:prSet presAssocID="{6E5F0850-AB21-4684-BA8E-0E0DDE73E933}" presName="node" presStyleLbl="node1" presStyleIdx="0" presStyleCnt="5" custScaleY="88005" custLinFactNeighborY="-13863">
        <dgm:presLayoutVars>
          <dgm:bulletEnabled val="1"/>
        </dgm:presLayoutVars>
      </dgm:prSet>
      <dgm:spPr/>
      <dgm:t>
        <a:bodyPr/>
        <a:lstStyle/>
        <a:p>
          <a:endParaRPr lang="id-ID"/>
        </a:p>
      </dgm:t>
    </dgm:pt>
    <dgm:pt modelId="{ECDD71D4-9FF3-41CC-A8C2-CE59D18F0455}" type="pres">
      <dgm:prSet presAssocID="{BD0F2718-6B75-47F3-B00C-E89BD390CD15}" presName="sibTrans" presStyleCnt="0"/>
      <dgm:spPr/>
      <dgm:t>
        <a:bodyPr/>
        <a:lstStyle/>
        <a:p>
          <a:endParaRPr lang="id-ID"/>
        </a:p>
      </dgm:t>
    </dgm:pt>
    <dgm:pt modelId="{F4626BE5-4738-4CD7-9D41-2BCC7D012E67}" type="pres">
      <dgm:prSet presAssocID="{22B62938-48AB-4E25-B979-1D9030591394}" presName="node" presStyleLbl="node1" presStyleIdx="1" presStyleCnt="5" custScaleX="94515" custScaleY="88546" custLinFactNeighborX="-436" custLinFactNeighborY="-14133">
        <dgm:presLayoutVars>
          <dgm:bulletEnabled val="1"/>
        </dgm:presLayoutVars>
      </dgm:prSet>
      <dgm:spPr/>
      <dgm:t>
        <a:bodyPr/>
        <a:lstStyle/>
        <a:p>
          <a:endParaRPr lang="id-ID"/>
        </a:p>
      </dgm:t>
    </dgm:pt>
    <dgm:pt modelId="{AF168CF6-9BCF-499F-AC73-1D5D0F47999A}" type="pres">
      <dgm:prSet presAssocID="{270A2B74-0095-492C-8651-7E5954F637B3}" presName="sibTrans" presStyleCnt="0"/>
      <dgm:spPr/>
      <dgm:t>
        <a:bodyPr/>
        <a:lstStyle/>
        <a:p>
          <a:endParaRPr lang="id-ID"/>
        </a:p>
      </dgm:t>
    </dgm:pt>
    <dgm:pt modelId="{4D340BB7-DC42-4AD1-90ED-718F5DAC7CAC}" type="pres">
      <dgm:prSet presAssocID="{7139652C-9D00-4B41-9EFC-E81D2D344B20}" presName="node" presStyleLbl="node1" presStyleIdx="2" presStyleCnt="5" custScaleY="83349" custLinFactNeighborX="-757" custLinFactNeighborY="-14468">
        <dgm:presLayoutVars>
          <dgm:bulletEnabled val="1"/>
        </dgm:presLayoutVars>
      </dgm:prSet>
      <dgm:spPr/>
      <dgm:t>
        <a:bodyPr/>
        <a:lstStyle/>
        <a:p>
          <a:endParaRPr lang="id-ID"/>
        </a:p>
      </dgm:t>
    </dgm:pt>
    <dgm:pt modelId="{C97B967C-E9AE-4307-A978-C7536F73627F}" type="pres">
      <dgm:prSet presAssocID="{348FBE0B-3716-4053-BE93-92855F50F0E3}" presName="sibTrans" presStyleCnt="0"/>
      <dgm:spPr/>
      <dgm:t>
        <a:bodyPr/>
        <a:lstStyle/>
        <a:p>
          <a:endParaRPr lang="id-ID"/>
        </a:p>
      </dgm:t>
    </dgm:pt>
    <dgm:pt modelId="{E887A0AD-7B15-41E7-B69C-0049383E5908}" type="pres">
      <dgm:prSet presAssocID="{0D6BD4BF-EBE4-4F5A-9C7F-744B5A7957C3}" presName="node" presStyleLbl="node1" presStyleIdx="3" presStyleCnt="5" custScaleX="85866" custScaleY="82186" custLinFactNeighborX="-1651" custLinFactNeighborY="-13134">
        <dgm:presLayoutVars>
          <dgm:bulletEnabled val="1"/>
        </dgm:presLayoutVars>
      </dgm:prSet>
      <dgm:spPr/>
      <dgm:t>
        <a:bodyPr/>
        <a:lstStyle/>
        <a:p>
          <a:endParaRPr lang="id-ID"/>
        </a:p>
      </dgm:t>
    </dgm:pt>
    <dgm:pt modelId="{EEA5A27E-1CED-418F-9082-AEF7634C6224}" type="pres">
      <dgm:prSet presAssocID="{DD31D148-A0D5-4C06-BFF2-CE039C1FDDC9}" presName="sibTrans" presStyleCnt="0"/>
      <dgm:spPr/>
      <dgm:t>
        <a:bodyPr/>
        <a:lstStyle/>
        <a:p>
          <a:endParaRPr lang="id-ID"/>
        </a:p>
      </dgm:t>
    </dgm:pt>
    <dgm:pt modelId="{A700DA88-B12A-438F-89E9-B9A55E634DFB}" type="pres">
      <dgm:prSet presAssocID="{27D49EBE-F095-4441-9154-B2DB092A7DDB}" presName="node" presStyleLbl="node1" presStyleIdx="4" presStyleCnt="5" custScaleX="85866" custScaleY="82186" custLinFactNeighborX="-1651" custLinFactNeighborY="-13134">
        <dgm:presLayoutVars>
          <dgm:bulletEnabled val="1"/>
        </dgm:presLayoutVars>
      </dgm:prSet>
      <dgm:spPr/>
      <dgm:t>
        <a:bodyPr/>
        <a:lstStyle/>
        <a:p>
          <a:endParaRPr lang="id-ID"/>
        </a:p>
      </dgm:t>
    </dgm:pt>
  </dgm:ptLst>
  <dgm:cxnLst>
    <dgm:cxn modelId="{22C709BC-E0F2-4E48-96FE-F0F30EAAEB57}" srcId="{2A21B33C-F895-41BB-B311-31BBC419058D}" destId="{7139652C-9D00-4B41-9EFC-E81D2D344B20}" srcOrd="2" destOrd="0" parTransId="{9ABD4683-5264-4432-88BF-200762DBF7B4}" sibTransId="{348FBE0B-3716-4053-BE93-92855F50F0E3}"/>
    <dgm:cxn modelId="{DEDCF2B9-B4B6-43FF-B64D-B4AE50950542}" type="presOf" srcId="{22B62938-48AB-4E25-B979-1D9030591394}" destId="{F4626BE5-4738-4CD7-9D41-2BCC7D012E67}" srcOrd="0" destOrd="0" presId="urn:microsoft.com/office/officeart/2005/8/layout/default#1"/>
    <dgm:cxn modelId="{CCDECDB2-3196-4893-AAFC-62993C1E028A}" type="presOf" srcId="{7139652C-9D00-4B41-9EFC-E81D2D344B20}" destId="{4D340BB7-DC42-4AD1-90ED-718F5DAC7CAC}" srcOrd="0" destOrd="0" presId="urn:microsoft.com/office/officeart/2005/8/layout/default#1"/>
    <dgm:cxn modelId="{99482D90-9D6E-44CB-9A78-C5A5E7A08351}" type="presOf" srcId="{0D6BD4BF-EBE4-4F5A-9C7F-744B5A7957C3}" destId="{E887A0AD-7B15-41E7-B69C-0049383E5908}" srcOrd="0" destOrd="0" presId="urn:microsoft.com/office/officeart/2005/8/layout/default#1"/>
    <dgm:cxn modelId="{5BC3800D-8B49-41B4-8C46-CCC94F4BCB47}" type="presOf" srcId="{2A21B33C-F895-41BB-B311-31BBC419058D}" destId="{286463C7-BB23-4D69-B24B-361B1188A45A}" srcOrd="0" destOrd="0" presId="urn:microsoft.com/office/officeart/2005/8/layout/default#1"/>
    <dgm:cxn modelId="{83FB6AC6-83FA-4F30-A798-6A3511432D17}" type="presOf" srcId="{6E5F0850-AB21-4684-BA8E-0E0DDE73E933}" destId="{0E04C185-1197-4D8A-9904-6E0A5F2AA1D2}" srcOrd="0" destOrd="0" presId="urn:microsoft.com/office/officeart/2005/8/layout/default#1"/>
    <dgm:cxn modelId="{4C73830A-2478-4E2D-87B8-A39C49D9547D}" srcId="{2A21B33C-F895-41BB-B311-31BBC419058D}" destId="{27D49EBE-F095-4441-9154-B2DB092A7DDB}" srcOrd="4" destOrd="0" parTransId="{933E73C8-AB8F-4139-99F7-133BF4B14F5D}" sibTransId="{9A3CCC11-3B93-4C78-97D0-99EB4F1BCEC7}"/>
    <dgm:cxn modelId="{F6FB7B51-73F9-4F8D-A085-B1E0637AA8EC}" type="presOf" srcId="{27D49EBE-F095-4441-9154-B2DB092A7DDB}" destId="{A700DA88-B12A-438F-89E9-B9A55E634DFB}" srcOrd="0" destOrd="0" presId="urn:microsoft.com/office/officeart/2005/8/layout/default#1"/>
    <dgm:cxn modelId="{BEBA3E75-CEFA-40A3-B069-FDAE1A9DD347}" srcId="{2A21B33C-F895-41BB-B311-31BBC419058D}" destId="{0D6BD4BF-EBE4-4F5A-9C7F-744B5A7957C3}" srcOrd="3" destOrd="0" parTransId="{02EF7519-6CAE-43C1-AD22-B57B7E55DDA3}" sibTransId="{DD31D148-A0D5-4C06-BFF2-CE039C1FDDC9}"/>
    <dgm:cxn modelId="{4E813F91-D5BD-460A-83AB-C29E3ACFB1EA}" srcId="{2A21B33C-F895-41BB-B311-31BBC419058D}" destId="{6E5F0850-AB21-4684-BA8E-0E0DDE73E933}" srcOrd="0" destOrd="0" parTransId="{95ED137C-A004-408D-8893-E1C03713B9F1}" sibTransId="{BD0F2718-6B75-47F3-B00C-E89BD390CD15}"/>
    <dgm:cxn modelId="{CB451084-CBCE-4FE9-9101-AC091C66866E}" srcId="{2A21B33C-F895-41BB-B311-31BBC419058D}" destId="{22B62938-48AB-4E25-B979-1D9030591394}" srcOrd="1" destOrd="0" parTransId="{6C0A4AD8-93B2-4556-8354-83257C365C21}" sibTransId="{270A2B74-0095-492C-8651-7E5954F637B3}"/>
    <dgm:cxn modelId="{9FAF0EBD-AA24-4A41-8F6A-D3BC62F5B435}" type="presParOf" srcId="{286463C7-BB23-4D69-B24B-361B1188A45A}" destId="{0E04C185-1197-4D8A-9904-6E0A5F2AA1D2}" srcOrd="0" destOrd="0" presId="urn:microsoft.com/office/officeart/2005/8/layout/default#1"/>
    <dgm:cxn modelId="{2285BAA6-57CA-40D4-B7DF-FAFC1C2A7E66}" type="presParOf" srcId="{286463C7-BB23-4D69-B24B-361B1188A45A}" destId="{ECDD71D4-9FF3-41CC-A8C2-CE59D18F0455}" srcOrd="1" destOrd="0" presId="urn:microsoft.com/office/officeart/2005/8/layout/default#1"/>
    <dgm:cxn modelId="{2510D840-2125-449F-9A69-55DFF246496A}" type="presParOf" srcId="{286463C7-BB23-4D69-B24B-361B1188A45A}" destId="{F4626BE5-4738-4CD7-9D41-2BCC7D012E67}" srcOrd="2" destOrd="0" presId="urn:microsoft.com/office/officeart/2005/8/layout/default#1"/>
    <dgm:cxn modelId="{C031447A-C449-42F6-98DA-EE78D4D92962}" type="presParOf" srcId="{286463C7-BB23-4D69-B24B-361B1188A45A}" destId="{AF168CF6-9BCF-499F-AC73-1D5D0F47999A}" srcOrd="3" destOrd="0" presId="urn:microsoft.com/office/officeart/2005/8/layout/default#1"/>
    <dgm:cxn modelId="{3EACE6B4-4F41-4B2F-A6CF-305E715FF90F}" type="presParOf" srcId="{286463C7-BB23-4D69-B24B-361B1188A45A}" destId="{4D340BB7-DC42-4AD1-90ED-718F5DAC7CAC}" srcOrd="4" destOrd="0" presId="urn:microsoft.com/office/officeart/2005/8/layout/default#1"/>
    <dgm:cxn modelId="{16740FD9-5F4F-4329-ADB8-DAC8D66F6D75}" type="presParOf" srcId="{286463C7-BB23-4D69-B24B-361B1188A45A}" destId="{C97B967C-E9AE-4307-A978-C7536F73627F}" srcOrd="5" destOrd="0" presId="urn:microsoft.com/office/officeart/2005/8/layout/default#1"/>
    <dgm:cxn modelId="{6B9757C7-221D-491E-AB0C-27D360D1894C}" type="presParOf" srcId="{286463C7-BB23-4D69-B24B-361B1188A45A}" destId="{E887A0AD-7B15-41E7-B69C-0049383E5908}" srcOrd="6" destOrd="0" presId="urn:microsoft.com/office/officeart/2005/8/layout/default#1"/>
    <dgm:cxn modelId="{7D8C5869-ADB7-488F-AD83-AC0CC1D207D8}" type="presParOf" srcId="{286463C7-BB23-4D69-B24B-361B1188A45A}" destId="{EEA5A27E-1CED-418F-9082-AEF7634C6224}" srcOrd="7" destOrd="0" presId="urn:microsoft.com/office/officeart/2005/8/layout/default#1"/>
    <dgm:cxn modelId="{EDBCD10B-6009-4453-AE64-9F3E7BA74ED6}" type="presParOf" srcId="{286463C7-BB23-4D69-B24B-361B1188A45A}" destId="{A700DA88-B12A-438F-89E9-B9A55E634DFB}"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F218E0-E72F-4FB4-B861-C83F0E35F934}" type="doc">
      <dgm:prSet loTypeId="urn:microsoft.com/office/officeart/2005/8/layout/hList1" loCatId="list" qsTypeId="urn:microsoft.com/office/officeart/2005/8/quickstyle/simple1#9" qsCatId="simple" csTypeId="urn:microsoft.com/office/officeart/2005/8/colors/accent1_2#10" csCatId="accent1" phldr="1"/>
      <dgm:spPr/>
      <dgm:t>
        <a:bodyPr/>
        <a:lstStyle/>
        <a:p>
          <a:endParaRPr lang="en-US"/>
        </a:p>
      </dgm:t>
    </dgm:pt>
    <dgm:pt modelId="{17264811-B842-45CA-8023-890707C56826}">
      <dgm:prSet phldrT="[Text]" phldr="0" custT="1"/>
      <dgm:spPr/>
      <dgm:t>
        <a:bodyPr vert="horz" wrap="square"/>
        <a:lstStyle/>
        <a:p>
          <a:pPr>
            <a:lnSpc>
              <a:spcPct val="100000"/>
            </a:lnSpc>
            <a:spcBef>
              <a:spcPct val="0"/>
            </a:spcBef>
            <a:spcAft>
              <a:spcPct val="35000"/>
            </a:spcAft>
          </a:pPr>
          <a:r>
            <a:rPr lang="en-US" sz="2800" b="1" dirty="0" err="1">
              <a:sym typeface="+mn-ea"/>
            </a:rPr>
            <a:t>Nilai-Nilai</a:t>
          </a:r>
          <a:r>
            <a:rPr lang="en-US" sz="2800" b="1" dirty="0">
              <a:sym typeface="+mn-ea"/>
            </a:rPr>
            <a:t> </a:t>
          </a:r>
          <a:r>
            <a:rPr lang="en-US" sz="2800" b="1" dirty="0" err="1">
              <a:sym typeface="+mn-ea"/>
            </a:rPr>
            <a:t>dalam</a:t>
          </a:r>
          <a:r>
            <a:rPr lang="en-US" sz="2800" b="1" dirty="0">
              <a:sym typeface="+mn-ea"/>
            </a:rPr>
            <a:t> </a:t>
          </a:r>
          <a:r>
            <a:rPr lang="en-US" sz="2800" b="1" dirty="0" err="1">
              <a:sym typeface="+mn-ea"/>
            </a:rPr>
            <a:t>Cerita</a:t>
          </a:r>
          <a:r>
            <a:rPr lang="en-US" sz="2800" b="1" dirty="0">
              <a:sym typeface="+mn-ea"/>
            </a:rPr>
            <a:t> </a:t>
          </a:r>
          <a:r>
            <a:rPr lang="en-US" sz="2800" b="1" dirty="0" err="1" smtClean="0">
              <a:sym typeface="+mn-ea"/>
            </a:rPr>
            <a:t>dan</a:t>
          </a:r>
          <a:r>
            <a:rPr lang="en-US" sz="2800" b="1" dirty="0" smtClean="0">
              <a:sym typeface="+mn-ea"/>
            </a:rPr>
            <a:t> </a:t>
          </a:r>
          <a:r>
            <a:rPr lang="en-US" sz="2800" b="1" dirty="0">
              <a:sym typeface="+mn-ea"/>
            </a:rPr>
            <a:t>Novel </a:t>
          </a:r>
          <a:r>
            <a:rPr lang="en-US" sz="2800" b="1" dirty="0" err="1">
              <a:sym typeface="+mn-ea"/>
            </a:rPr>
            <a:t>Sejarah</a:t>
          </a:r>
          <a:endParaRPr lang="en-US" sz="2800" b="1" dirty="0"/>
        </a:p>
      </dgm:t>
    </dgm:pt>
    <dgm:pt modelId="{A109D010-9885-4F8F-B8E9-E2C717658764}" type="parTrans" cxnId="{BF717115-58CF-435D-8179-986D66B189A8}">
      <dgm:prSet/>
      <dgm:spPr/>
      <dgm:t>
        <a:bodyPr/>
        <a:lstStyle/>
        <a:p>
          <a:endParaRPr lang="en-US"/>
        </a:p>
      </dgm:t>
    </dgm:pt>
    <dgm:pt modelId="{ABC69D63-56ED-48ED-9346-231F6A6139BF}" type="sibTrans" cxnId="{BF717115-58CF-435D-8179-986D66B189A8}">
      <dgm:prSet/>
      <dgm:spPr/>
      <dgm:t>
        <a:bodyPr/>
        <a:lstStyle/>
        <a:p>
          <a:endParaRPr lang="en-US"/>
        </a:p>
      </dgm:t>
    </dgm:pt>
    <dgm:pt modelId="{3A04E1E2-A022-47CE-8997-EF18827AD0A2}">
      <dgm:prSet phldrT="[Text]" phldr="0" custT="0"/>
      <dgm:spPr/>
      <dgm:t>
        <a:bodyPr vert="horz" wrap="square"/>
        <a:lstStyle/>
        <a:p>
          <a:pPr>
            <a:lnSpc>
              <a:spcPct val="100000"/>
            </a:lnSpc>
            <a:spcBef>
              <a:spcPct val="0"/>
            </a:spcBef>
            <a:spcAft>
              <a:spcPct val="15000"/>
            </a:spcAft>
          </a:pPr>
          <a:r>
            <a:rPr lang="en-US"/>
            <a:t>Nilai Moral</a:t>
          </a:r>
        </a:p>
      </dgm:t>
    </dgm:pt>
    <dgm:pt modelId="{27D8CDC7-1381-4175-B7BB-6022CF4D82E6}" type="parTrans" cxnId="{F469AC15-D538-4D1A-8001-4371B72DE445}">
      <dgm:prSet/>
      <dgm:spPr/>
      <dgm:t>
        <a:bodyPr/>
        <a:lstStyle/>
        <a:p>
          <a:endParaRPr lang="en-US"/>
        </a:p>
      </dgm:t>
    </dgm:pt>
    <dgm:pt modelId="{6093660C-20EB-4964-87F9-BCEC151AEF5F}" type="sibTrans" cxnId="{F469AC15-D538-4D1A-8001-4371B72DE445}">
      <dgm:prSet/>
      <dgm:spPr/>
      <dgm:t>
        <a:bodyPr/>
        <a:lstStyle/>
        <a:p>
          <a:endParaRPr lang="en-US"/>
        </a:p>
      </dgm:t>
    </dgm:pt>
    <dgm:pt modelId="{C7F297A9-190C-4943-84D7-02988A5EB9D9}">
      <dgm:prSet phldr="0" custT="0"/>
      <dgm:spPr/>
      <dgm:t>
        <a:bodyPr vert="horz" wrap="square"/>
        <a:lstStyle/>
        <a:p>
          <a:pPr>
            <a:lnSpc>
              <a:spcPct val="100000"/>
            </a:lnSpc>
            <a:spcBef>
              <a:spcPct val="0"/>
            </a:spcBef>
            <a:spcAft>
              <a:spcPct val="15000"/>
            </a:spcAft>
          </a:pPr>
          <a:r>
            <a:rPr lang="en-US"/>
            <a:t>Nilai Religius</a:t>
          </a:r>
        </a:p>
      </dgm:t>
    </dgm:pt>
    <dgm:pt modelId="{43B1E907-A7E8-4E81-9340-87E38F9E10B7}" type="parTrans" cxnId="{21CD0A86-E583-4E88-B30F-BE0E150A3920}">
      <dgm:prSet/>
      <dgm:spPr/>
    </dgm:pt>
    <dgm:pt modelId="{CE47B3CB-5F36-4702-9337-0D9391E34EAA}" type="sibTrans" cxnId="{21CD0A86-E583-4E88-B30F-BE0E150A3920}">
      <dgm:prSet/>
      <dgm:spPr/>
    </dgm:pt>
    <dgm:pt modelId="{A6747777-6DA2-4722-BCC6-71F5E22885F1}">
      <dgm:prSet phldr="0" custT="0"/>
      <dgm:spPr/>
      <dgm:t>
        <a:bodyPr vert="horz" wrap="square"/>
        <a:lstStyle/>
        <a:p>
          <a:pPr>
            <a:lnSpc>
              <a:spcPct val="100000"/>
            </a:lnSpc>
            <a:spcBef>
              <a:spcPct val="0"/>
            </a:spcBef>
            <a:spcAft>
              <a:spcPct val="15000"/>
            </a:spcAft>
          </a:pPr>
          <a:r>
            <a:rPr lang="en-US"/>
            <a:t>Nilai Budaya</a:t>
          </a:r>
        </a:p>
      </dgm:t>
    </dgm:pt>
    <dgm:pt modelId="{391E6080-2220-41F2-A135-BAD988203167}" type="parTrans" cxnId="{C32F64F7-7C04-4277-AEFA-2300C58CCBEE}">
      <dgm:prSet/>
      <dgm:spPr/>
    </dgm:pt>
    <dgm:pt modelId="{CE6A787B-3BBC-4488-9CA6-904E2B216120}" type="sibTrans" cxnId="{C32F64F7-7C04-4277-AEFA-2300C58CCBEE}">
      <dgm:prSet/>
      <dgm:spPr/>
    </dgm:pt>
    <dgm:pt modelId="{9ED53D40-6FFD-40D0-987B-03EFD5BEEB66}">
      <dgm:prSet phldr="0" custT="0"/>
      <dgm:spPr/>
      <dgm:t>
        <a:bodyPr vert="horz" wrap="square"/>
        <a:lstStyle/>
        <a:p>
          <a:pPr>
            <a:lnSpc>
              <a:spcPct val="100000"/>
            </a:lnSpc>
            <a:spcBef>
              <a:spcPct val="0"/>
            </a:spcBef>
            <a:spcAft>
              <a:spcPct val="15000"/>
            </a:spcAft>
          </a:pPr>
          <a:r>
            <a:rPr lang="en-US"/>
            <a:t>Nilai Kepahlawanan</a:t>
          </a:r>
        </a:p>
      </dgm:t>
    </dgm:pt>
    <dgm:pt modelId="{EA38C644-897A-4AC8-B0D5-40CDBEDF0B6F}" type="parTrans" cxnId="{62FD3477-0E5B-41BA-A783-CA9846097F57}">
      <dgm:prSet/>
      <dgm:spPr/>
    </dgm:pt>
    <dgm:pt modelId="{0144A73A-B8F5-4736-9EC8-73DE526A5F8A}" type="sibTrans" cxnId="{62FD3477-0E5B-41BA-A783-CA9846097F57}">
      <dgm:prSet/>
      <dgm:spPr/>
    </dgm:pt>
    <dgm:pt modelId="{E7884853-A226-45CD-A0B2-955934701D27}">
      <dgm:prSet phldr="0" custT="0"/>
      <dgm:spPr/>
      <dgm:t>
        <a:bodyPr vert="horz" wrap="square"/>
        <a:lstStyle/>
        <a:p>
          <a:pPr>
            <a:lnSpc>
              <a:spcPct val="100000"/>
            </a:lnSpc>
            <a:spcBef>
              <a:spcPct val="0"/>
            </a:spcBef>
            <a:spcAft>
              <a:spcPct val="15000"/>
            </a:spcAft>
          </a:pPr>
          <a:r>
            <a:rPr lang="en-US"/>
            <a:t>Nilai Sosial</a:t>
          </a:r>
        </a:p>
      </dgm:t>
    </dgm:pt>
    <dgm:pt modelId="{FB480046-F24A-483D-81E9-0559C44159FB}" type="parTrans" cxnId="{9FDB4DE1-EEB2-4802-8686-FA86692782B3}">
      <dgm:prSet/>
      <dgm:spPr/>
    </dgm:pt>
    <dgm:pt modelId="{5756103C-58DC-4410-A9F7-EBE02E4C58FC}" type="sibTrans" cxnId="{9FDB4DE1-EEB2-4802-8686-FA86692782B3}">
      <dgm:prSet/>
      <dgm:spPr/>
    </dgm:pt>
    <dgm:pt modelId="{7CF2E237-A323-4932-9A99-5C3801C407F7}" type="pres">
      <dgm:prSet presAssocID="{49F218E0-E72F-4FB4-B861-C83F0E35F934}" presName="Name0" presStyleCnt="0">
        <dgm:presLayoutVars>
          <dgm:dir/>
          <dgm:animLvl val="lvl"/>
          <dgm:resizeHandles val="exact"/>
        </dgm:presLayoutVars>
      </dgm:prSet>
      <dgm:spPr/>
      <dgm:t>
        <a:bodyPr/>
        <a:lstStyle/>
        <a:p>
          <a:endParaRPr lang="en-US"/>
        </a:p>
      </dgm:t>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1">
        <dgm:presLayoutVars>
          <dgm:chMax val="0"/>
          <dgm:chPref val="0"/>
          <dgm:bulletEnabled val="1"/>
        </dgm:presLayoutVars>
      </dgm:prSet>
      <dgm:spPr/>
      <dgm:t>
        <a:bodyPr/>
        <a:lstStyle/>
        <a:p>
          <a:endParaRPr lang="en-US"/>
        </a:p>
      </dgm:t>
    </dgm:pt>
    <dgm:pt modelId="{EF7A3F2B-0DDF-464D-BB82-2FD9B2735E45}" type="pres">
      <dgm:prSet presAssocID="{17264811-B842-45CA-8023-890707C56826}" presName="desTx" presStyleLbl="alignAccFollowNode1" presStyleIdx="0" presStyleCnt="1">
        <dgm:presLayoutVars>
          <dgm:bulletEnabled val="1"/>
        </dgm:presLayoutVars>
      </dgm:prSet>
      <dgm:spPr/>
      <dgm:t>
        <a:bodyPr/>
        <a:lstStyle/>
        <a:p>
          <a:endParaRPr lang="en-US"/>
        </a:p>
      </dgm:t>
    </dgm:pt>
  </dgm:ptLst>
  <dgm:cxnLst>
    <dgm:cxn modelId="{C32F64F7-7C04-4277-AEFA-2300C58CCBEE}" srcId="{17264811-B842-45CA-8023-890707C56826}" destId="{A6747777-6DA2-4722-BCC6-71F5E22885F1}" srcOrd="2" destOrd="0" parTransId="{391E6080-2220-41F2-A135-BAD988203167}" sibTransId="{CE6A787B-3BBC-4488-9CA6-904E2B216120}"/>
    <dgm:cxn modelId="{BF717115-58CF-435D-8179-986D66B189A8}" srcId="{49F218E0-E72F-4FB4-B861-C83F0E35F934}" destId="{17264811-B842-45CA-8023-890707C56826}" srcOrd="0" destOrd="0" parTransId="{A109D010-9885-4F8F-B8E9-E2C717658764}" sibTransId="{ABC69D63-56ED-48ED-9346-231F6A6139BF}"/>
    <dgm:cxn modelId="{26162224-F8FD-4916-A0C5-62B03CCA8DB0}" type="presOf" srcId="{49F218E0-E72F-4FB4-B861-C83F0E35F934}" destId="{7CF2E237-A323-4932-9A99-5C3801C407F7}" srcOrd="0" destOrd="0" presId="urn:microsoft.com/office/officeart/2005/8/layout/hList1"/>
    <dgm:cxn modelId="{C491FF5E-E232-4496-A170-9D73BE35EBC5}" type="presOf" srcId="{C7F297A9-190C-4943-84D7-02988A5EB9D9}" destId="{EF7A3F2B-0DDF-464D-BB82-2FD9B2735E45}" srcOrd="0" destOrd="1" presId="urn:microsoft.com/office/officeart/2005/8/layout/hList1"/>
    <dgm:cxn modelId="{A6898C2C-14D5-441A-87D7-70E26F0DD286}" type="presOf" srcId="{E7884853-A226-45CD-A0B2-955934701D27}" destId="{EF7A3F2B-0DDF-464D-BB82-2FD9B2735E45}" srcOrd="0" destOrd="4" presId="urn:microsoft.com/office/officeart/2005/8/layout/hList1"/>
    <dgm:cxn modelId="{9FDB4DE1-EEB2-4802-8686-FA86692782B3}" srcId="{17264811-B842-45CA-8023-890707C56826}" destId="{E7884853-A226-45CD-A0B2-955934701D27}" srcOrd="4" destOrd="0" parTransId="{FB480046-F24A-483D-81E9-0559C44159FB}" sibTransId="{5756103C-58DC-4410-A9F7-EBE02E4C58FC}"/>
    <dgm:cxn modelId="{EF57BC19-6F35-483A-A014-63B322514A67}" type="presOf" srcId="{A6747777-6DA2-4722-BCC6-71F5E22885F1}" destId="{EF7A3F2B-0DDF-464D-BB82-2FD9B2735E45}" srcOrd="0" destOrd="2" presId="urn:microsoft.com/office/officeart/2005/8/layout/hList1"/>
    <dgm:cxn modelId="{2C671D16-9A92-43F6-9922-57ADFB043832}" type="presOf" srcId="{17264811-B842-45CA-8023-890707C56826}" destId="{27C3B081-C62D-4789-ACCC-6B5C4C4AC593}" srcOrd="0" destOrd="0" presId="urn:microsoft.com/office/officeart/2005/8/layout/hList1"/>
    <dgm:cxn modelId="{21CD0A86-E583-4E88-B30F-BE0E150A3920}" srcId="{17264811-B842-45CA-8023-890707C56826}" destId="{C7F297A9-190C-4943-84D7-02988A5EB9D9}" srcOrd="1" destOrd="0" parTransId="{43B1E907-A7E8-4E81-9340-87E38F9E10B7}" sibTransId="{CE47B3CB-5F36-4702-9337-0D9391E34EAA}"/>
    <dgm:cxn modelId="{AF471BFA-795F-4E09-8AD0-3B9D0F81E3D0}" type="presOf" srcId="{3A04E1E2-A022-47CE-8997-EF18827AD0A2}" destId="{EF7A3F2B-0DDF-464D-BB82-2FD9B2735E45}" srcOrd="0" destOrd="0" presId="urn:microsoft.com/office/officeart/2005/8/layout/hList1"/>
    <dgm:cxn modelId="{62FD3477-0E5B-41BA-A783-CA9846097F57}" srcId="{17264811-B842-45CA-8023-890707C56826}" destId="{9ED53D40-6FFD-40D0-987B-03EFD5BEEB66}" srcOrd="3" destOrd="0" parTransId="{EA38C644-897A-4AC8-B0D5-40CDBEDF0B6F}" sibTransId="{0144A73A-B8F5-4736-9EC8-73DE526A5F8A}"/>
    <dgm:cxn modelId="{5F887058-6B59-49ED-8426-595B40EA039F}" type="presOf" srcId="{9ED53D40-6FFD-40D0-987B-03EFD5BEEB66}" destId="{EF7A3F2B-0DDF-464D-BB82-2FD9B2735E45}" srcOrd="0" destOrd="3" presId="urn:microsoft.com/office/officeart/2005/8/layout/hList1"/>
    <dgm:cxn modelId="{F469AC15-D538-4D1A-8001-4371B72DE445}" srcId="{17264811-B842-45CA-8023-890707C56826}" destId="{3A04E1E2-A022-47CE-8997-EF18827AD0A2}" srcOrd="0" destOrd="0" parTransId="{27D8CDC7-1381-4175-B7BB-6022CF4D82E6}" sibTransId="{6093660C-20EB-4964-87F9-BCEC151AEF5F}"/>
    <dgm:cxn modelId="{3A93FF89-048B-4D98-8701-27BC7B9658C2}" type="presParOf" srcId="{7CF2E237-A323-4932-9A99-5C3801C407F7}" destId="{600174B3-3EC6-4ED8-9A64-BCC193972B36}" srcOrd="0" destOrd="0" presId="urn:microsoft.com/office/officeart/2005/8/layout/hList1"/>
    <dgm:cxn modelId="{787AF30E-F2AB-4E42-B00E-CE6EB70859D8}" type="presParOf" srcId="{600174B3-3EC6-4ED8-9A64-BCC193972B36}" destId="{27C3B081-C62D-4789-ACCC-6B5C4C4AC593}" srcOrd="0" destOrd="0" presId="urn:microsoft.com/office/officeart/2005/8/layout/hList1"/>
    <dgm:cxn modelId="{FCD07E48-AE74-4D98-B170-3AFEEA13D1DF}" type="presParOf" srcId="{600174B3-3EC6-4ED8-9A64-BCC193972B36}" destId="{EF7A3F2B-0DDF-464D-BB82-2FD9B2735E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F218E0-E72F-4FB4-B861-C83F0E35F934}" type="doc">
      <dgm:prSet loTypeId="urn:microsoft.com/office/officeart/2005/8/layout/hList1" loCatId="list" qsTypeId="urn:microsoft.com/office/officeart/2005/8/quickstyle/simple1#10" qsCatId="simple" csTypeId="urn:microsoft.com/office/officeart/2005/8/colors/accent1_2#11" csCatId="accent1" phldr="0"/>
      <dgm:spPr/>
      <dgm:t>
        <a:bodyPr/>
        <a:lstStyle/>
        <a:p>
          <a:endParaRPr lang="en-US"/>
        </a:p>
      </dgm:t>
    </dgm:pt>
    <dgm:pt modelId="{17264811-B842-45CA-8023-890707C56826}">
      <dgm:prSet phldrT="[Text]" phldr="0" custT="0"/>
      <dgm:spPr/>
      <dgm:t>
        <a:bodyPr vert="horz" wrap="square"/>
        <a:lstStyle/>
        <a:p>
          <a:pPr>
            <a:lnSpc>
              <a:spcPct val="100000"/>
            </a:lnSpc>
            <a:spcBef>
              <a:spcPct val="0"/>
            </a:spcBef>
            <a:spcAft>
              <a:spcPct val="35000"/>
            </a:spcAft>
          </a:pPr>
          <a:r>
            <a:rPr lang="en-US"/>
            <a:t>Bahasa Novel Sejarah</a:t>
          </a:r>
        </a:p>
      </dgm:t>
    </dgm:pt>
    <dgm:pt modelId="{A109D010-9885-4F8F-B8E9-E2C717658764}" type="parTrans" cxnId="{560BE8A9-3A29-4DF0-AF33-FD58E29491ED}">
      <dgm:prSet/>
      <dgm:spPr/>
      <dgm:t>
        <a:bodyPr/>
        <a:lstStyle/>
        <a:p>
          <a:endParaRPr lang="en-US"/>
        </a:p>
      </dgm:t>
    </dgm:pt>
    <dgm:pt modelId="{ABC69D63-56ED-48ED-9346-231F6A6139BF}" type="sibTrans" cxnId="{560BE8A9-3A29-4DF0-AF33-FD58E29491ED}">
      <dgm:prSet/>
      <dgm:spPr/>
      <dgm:t>
        <a:bodyPr/>
        <a:lstStyle/>
        <a:p>
          <a:endParaRPr lang="en-US"/>
        </a:p>
      </dgm:t>
    </dgm:pt>
    <dgm:pt modelId="{3A04E1E2-A022-47CE-8997-EF18827AD0A2}">
      <dgm:prSet phldrT="[Text]" phldr="0" custT="0"/>
      <dgm:spPr/>
      <dgm:t>
        <a:bodyPr vert="horz" wrap="square"/>
        <a:lstStyle/>
        <a:p>
          <a:pPr>
            <a:lnSpc>
              <a:spcPct val="100000"/>
            </a:lnSpc>
            <a:spcBef>
              <a:spcPct val="0"/>
            </a:spcBef>
            <a:spcAft>
              <a:spcPct val="15000"/>
            </a:spcAft>
          </a:pPr>
          <a:r>
            <a:rPr lang="en-US"/>
            <a:t> Menggunakan Verba Aksi</a:t>
          </a:r>
        </a:p>
      </dgm:t>
    </dgm:pt>
    <dgm:pt modelId="{27D8CDC7-1381-4175-B7BB-6022CF4D82E6}" type="parTrans" cxnId="{6C6D49EA-16A4-42B0-A5F8-BB03BE6FA754}">
      <dgm:prSet/>
      <dgm:spPr/>
      <dgm:t>
        <a:bodyPr/>
        <a:lstStyle/>
        <a:p>
          <a:endParaRPr lang="en-US"/>
        </a:p>
      </dgm:t>
    </dgm:pt>
    <dgm:pt modelId="{6093660C-20EB-4964-87F9-BCEC151AEF5F}" type="sibTrans" cxnId="{6C6D49EA-16A4-42B0-A5F8-BB03BE6FA754}">
      <dgm:prSet/>
      <dgm:spPr/>
      <dgm:t>
        <a:bodyPr/>
        <a:lstStyle/>
        <a:p>
          <a:endParaRPr lang="en-US"/>
        </a:p>
      </dgm:t>
    </dgm:pt>
    <dgm:pt modelId="{1686DE17-E5C9-45A3-9046-CE381FA107FE}">
      <dgm:prSet phldr="0" custT="0"/>
      <dgm:spPr/>
      <dgm:t>
        <a:bodyPr vert="horz" wrap="square"/>
        <a:lstStyle/>
        <a:p>
          <a:pPr>
            <a:lnSpc>
              <a:spcPct val="100000"/>
            </a:lnSpc>
            <a:spcBef>
              <a:spcPct val="0"/>
            </a:spcBef>
            <a:spcAft>
              <a:spcPct val="15000"/>
            </a:spcAft>
          </a:pPr>
          <a:r>
            <a:rPr lang="en-US"/>
            <a:t> Menggunakan Keterangan</a:t>
          </a:r>
        </a:p>
      </dgm:t>
    </dgm:pt>
    <dgm:pt modelId="{DD7ED134-F9C2-407E-998F-E8FAD888A47A}" type="parTrans" cxnId="{3BA3382A-9AF4-4081-856A-93B55B4DC49D}">
      <dgm:prSet/>
      <dgm:spPr/>
    </dgm:pt>
    <dgm:pt modelId="{C8EE7051-A32A-4F2A-B60B-CD3146F506D3}" type="sibTrans" cxnId="{3BA3382A-9AF4-4081-856A-93B55B4DC49D}">
      <dgm:prSet/>
      <dgm:spPr/>
    </dgm:pt>
    <dgm:pt modelId="{D526862C-B5C0-498A-A8AC-891563925E21}">
      <dgm:prSet phldr="0" custT="0"/>
      <dgm:spPr/>
      <dgm:t>
        <a:bodyPr vert="horz" wrap="square"/>
        <a:lstStyle/>
        <a:p>
          <a:pPr>
            <a:lnSpc>
              <a:spcPct val="100000"/>
            </a:lnSpc>
            <a:spcBef>
              <a:spcPct val="0"/>
            </a:spcBef>
            <a:spcAft>
              <a:spcPct val="15000"/>
            </a:spcAft>
          </a:pPr>
          <a:r>
            <a:rPr lang="en-US"/>
            <a:t> Menggunakan Banyak Dialog</a:t>
          </a:r>
        </a:p>
      </dgm:t>
    </dgm:pt>
    <dgm:pt modelId="{4537C940-569F-4868-B995-885A79819BEB}" type="parTrans" cxnId="{41AC4508-8C72-42F1-AC98-BCB4B844C862}">
      <dgm:prSet/>
      <dgm:spPr/>
    </dgm:pt>
    <dgm:pt modelId="{77DFF769-7F46-4D71-9D57-9A46649DCC2D}" type="sibTrans" cxnId="{41AC4508-8C72-42F1-AC98-BCB4B844C862}">
      <dgm:prSet/>
      <dgm:spPr/>
    </dgm:pt>
    <dgm:pt modelId="{4AF35246-8412-4F3C-85AB-B60ACAA4AF47}">
      <dgm:prSet phldr="0" custT="0"/>
      <dgm:spPr/>
      <dgm:t>
        <a:bodyPr vert="horz" wrap="square"/>
        <a:lstStyle/>
        <a:p>
          <a:pPr>
            <a:lnSpc>
              <a:spcPct val="100000"/>
            </a:lnSpc>
            <a:spcBef>
              <a:spcPct val="0"/>
            </a:spcBef>
            <a:spcAft>
              <a:spcPct val="15000"/>
            </a:spcAft>
          </a:pPr>
          <a:r>
            <a:rPr lang="en-US"/>
            <a:t> Menggunakan Kata-Kata Sifat</a:t>
          </a:r>
        </a:p>
      </dgm:t>
    </dgm:pt>
    <dgm:pt modelId="{9219EAEC-60F4-4320-A262-FA8E84D22CEA}" type="parTrans" cxnId="{AC4A338D-2828-466B-BA32-014F94867C9C}">
      <dgm:prSet/>
      <dgm:spPr/>
    </dgm:pt>
    <dgm:pt modelId="{8B454C36-F6F1-481F-89C4-FE8FFEE6219C}" type="sibTrans" cxnId="{AC4A338D-2828-466B-BA32-014F94867C9C}">
      <dgm:prSet/>
      <dgm:spPr/>
    </dgm:pt>
    <dgm:pt modelId="{7CF2E237-A323-4932-9A99-5C3801C407F7}" type="pres">
      <dgm:prSet presAssocID="{49F218E0-E72F-4FB4-B861-C83F0E35F934}" presName="Name0" presStyleCnt="0">
        <dgm:presLayoutVars>
          <dgm:dir/>
          <dgm:animLvl val="lvl"/>
          <dgm:resizeHandles val="exact"/>
        </dgm:presLayoutVars>
      </dgm:prSet>
      <dgm:spPr/>
      <dgm:t>
        <a:bodyPr/>
        <a:lstStyle/>
        <a:p>
          <a:endParaRPr lang="en-US"/>
        </a:p>
      </dgm:t>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1">
        <dgm:presLayoutVars>
          <dgm:chMax val="0"/>
          <dgm:chPref val="0"/>
          <dgm:bulletEnabled val="1"/>
        </dgm:presLayoutVars>
      </dgm:prSet>
      <dgm:spPr/>
      <dgm:t>
        <a:bodyPr/>
        <a:lstStyle/>
        <a:p>
          <a:endParaRPr lang="en-US"/>
        </a:p>
      </dgm:t>
    </dgm:pt>
    <dgm:pt modelId="{EF7A3F2B-0DDF-464D-BB82-2FD9B2735E45}" type="pres">
      <dgm:prSet presAssocID="{17264811-B842-45CA-8023-890707C56826}" presName="desTx" presStyleLbl="alignAccFollowNode1" presStyleIdx="0" presStyleCnt="1">
        <dgm:presLayoutVars>
          <dgm:bulletEnabled val="1"/>
        </dgm:presLayoutVars>
      </dgm:prSet>
      <dgm:spPr/>
      <dgm:t>
        <a:bodyPr/>
        <a:lstStyle/>
        <a:p>
          <a:endParaRPr lang="en-US"/>
        </a:p>
      </dgm:t>
    </dgm:pt>
  </dgm:ptLst>
  <dgm:cxnLst>
    <dgm:cxn modelId="{3BA3382A-9AF4-4081-856A-93B55B4DC49D}" srcId="{17264811-B842-45CA-8023-890707C56826}" destId="{1686DE17-E5C9-45A3-9046-CE381FA107FE}" srcOrd="1" destOrd="0" parTransId="{DD7ED134-F9C2-407E-998F-E8FAD888A47A}" sibTransId="{C8EE7051-A32A-4F2A-B60B-CD3146F506D3}"/>
    <dgm:cxn modelId="{1A6A2580-667D-4882-BBDA-4029A78D20D6}" type="presOf" srcId="{1686DE17-E5C9-45A3-9046-CE381FA107FE}" destId="{EF7A3F2B-0DDF-464D-BB82-2FD9B2735E45}" srcOrd="0" destOrd="1" presId="urn:microsoft.com/office/officeart/2005/8/layout/hList1"/>
    <dgm:cxn modelId="{3BAD72EE-79CF-4752-B65D-EDFE34719FD3}" type="presOf" srcId="{3A04E1E2-A022-47CE-8997-EF18827AD0A2}" destId="{EF7A3F2B-0DDF-464D-BB82-2FD9B2735E45}" srcOrd="0" destOrd="0" presId="urn:microsoft.com/office/officeart/2005/8/layout/hList1"/>
    <dgm:cxn modelId="{FF082B77-4F6F-463D-A8B7-0AC61AEF94BD}" type="presOf" srcId="{17264811-B842-45CA-8023-890707C56826}" destId="{27C3B081-C62D-4789-ACCC-6B5C4C4AC593}" srcOrd="0" destOrd="0" presId="urn:microsoft.com/office/officeart/2005/8/layout/hList1"/>
    <dgm:cxn modelId="{41AC4508-8C72-42F1-AC98-BCB4B844C862}" srcId="{17264811-B842-45CA-8023-890707C56826}" destId="{D526862C-B5C0-498A-A8AC-891563925E21}" srcOrd="2" destOrd="0" parTransId="{4537C940-569F-4868-B995-885A79819BEB}" sibTransId="{77DFF769-7F46-4D71-9D57-9A46649DCC2D}"/>
    <dgm:cxn modelId="{AC4A338D-2828-466B-BA32-014F94867C9C}" srcId="{17264811-B842-45CA-8023-890707C56826}" destId="{4AF35246-8412-4F3C-85AB-B60ACAA4AF47}" srcOrd="3" destOrd="0" parTransId="{9219EAEC-60F4-4320-A262-FA8E84D22CEA}" sibTransId="{8B454C36-F6F1-481F-89C4-FE8FFEE6219C}"/>
    <dgm:cxn modelId="{560BE8A9-3A29-4DF0-AF33-FD58E29491ED}" srcId="{49F218E0-E72F-4FB4-B861-C83F0E35F934}" destId="{17264811-B842-45CA-8023-890707C56826}" srcOrd="0" destOrd="0" parTransId="{A109D010-9885-4F8F-B8E9-E2C717658764}" sibTransId="{ABC69D63-56ED-48ED-9346-231F6A6139BF}"/>
    <dgm:cxn modelId="{BB5D5028-68D6-4DD9-BF90-6538CEE325AE}" type="presOf" srcId="{D526862C-B5C0-498A-A8AC-891563925E21}" destId="{EF7A3F2B-0DDF-464D-BB82-2FD9B2735E45}" srcOrd="0" destOrd="2" presId="urn:microsoft.com/office/officeart/2005/8/layout/hList1"/>
    <dgm:cxn modelId="{B24B77E4-FA9F-4561-AA21-7DA926D5F7D5}" type="presOf" srcId="{49F218E0-E72F-4FB4-B861-C83F0E35F934}" destId="{7CF2E237-A323-4932-9A99-5C3801C407F7}" srcOrd="0" destOrd="0" presId="urn:microsoft.com/office/officeart/2005/8/layout/hList1"/>
    <dgm:cxn modelId="{94636241-6B7A-433C-A46F-59DB598E231C}" type="presOf" srcId="{4AF35246-8412-4F3C-85AB-B60ACAA4AF47}" destId="{EF7A3F2B-0DDF-464D-BB82-2FD9B2735E45}" srcOrd="0" destOrd="3" presId="urn:microsoft.com/office/officeart/2005/8/layout/hList1"/>
    <dgm:cxn modelId="{6C6D49EA-16A4-42B0-A5F8-BB03BE6FA754}" srcId="{17264811-B842-45CA-8023-890707C56826}" destId="{3A04E1E2-A022-47CE-8997-EF18827AD0A2}" srcOrd="0" destOrd="0" parTransId="{27D8CDC7-1381-4175-B7BB-6022CF4D82E6}" sibTransId="{6093660C-20EB-4964-87F9-BCEC151AEF5F}"/>
    <dgm:cxn modelId="{F7C4A09A-8629-4CA1-AF34-7BF0C5A95F33}" type="presParOf" srcId="{7CF2E237-A323-4932-9A99-5C3801C407F7}" destId="{600174B3-3EC6-4ED8-9A64-BCC193972B36}" srcOrd="0" destOrd="0" presId="urn:microsoft.com/office/officeart/2005/8/layout/hList1"/>
    <dgm:cxn modelId="{E7B32995-70E2-4967-A536-41B935AF82CF}" type="presParOf" srcId="{600174B3-3EC6-4ED8-9A64-BCC193972B36}" destId="{27C3B081-C62D-4789-ACCC-6B5C4C4AC593}" srcOrd="0" destOrd="0" presId="urn:microsoft.com/office/officeart/2005/8/layout/hList1"/>
    <dgm:cxn modelId="{29405804-1329-45A8-8623-50EB235FEB2B}" type="presParOf" srcId="{600174B3-3EC6-4ED8-9A64-BCC193972B36}" destId="{EF7A3F2B-0DDF-464D-BB82-2FD9B2735E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F218E0-E72F-4FB4-B861-C83F0E35F934}" type="doc">
      <dgm:prSet loTypeId="urn:microsoft.com/office/officeart/2005/8/layout/hList1" loCatId="list" qsTypeId="urn:microsoft.com/office/officeart/2005/8/quickstyle/simple1#11" qsCatId="simple" csTypeId="urn:microsoft.com/office/officeart/2005/8/colors/accent1_2#12" csCatId="accent1" phldr="0"/>
      <dgm:spPr/>
      <dgm:t>
        <a:bodyPr/>
        <a:lstStyle/>
        <a:p>
          <a:endParaRPr lang="en-US"/>
        </a:p>
      </dgm:t>
    </dgm:pt>
    <dgm:pt modelId="{17264811-B842-45CA-8023-890707C56826}">
      <dgm:prSet phldrT="[Text]" phldr="0" custT="0"/>
      <dgm:spPr/>
      <dgm:t>
        <a:bodyPr vert="horz" wrap="square"/>
        <a:lstStyle/>
        <a:p>
          <a:pPr>
            <a:lnSpc>
              <a:spcPct val="100000"/>
            </a:lnSpc>
            <a:spcBef>
              <a:spcPct val="0"/>
            </a:spcBef>
            <a:spcAft>
              <a:spcPct val="35000"/>
            </a:spcAft>
          </a:pPr>
          <a:r>
            <a:rPr lang="en-US"/>
            <a:t>Bahasa Kias</a:t>
          </a:r>
        </a:p>
      </dgm:t>
    </dgm:pt>
    <dgm:pt modelId="{A109D010-9885-4F8F-B8E9-E2C717658764}" type="parTrans" cxnId="{F5D0CBF0-70CF-437D-A4B7-7A3E01222D7E}">
      <dgm:prSet/>
      <dgm:spPr/>
      <dgm:t>
        <a:bodyPr/>
        <a:lstStyle/>
        <a:p>
          <a:endParaRPr lang="en-US"/>
        </a:p>
      </dgm:t>
    </dgm:pt>
    <dgm:pt modelId="{ABC69D63-56ED-48ED-9346-231F6A6139BF}" type="sibTrans" cxnId="{F5D0CBF0-70CF-437D-A4B7-7A3E01222D7E}">
      <dgm:prSet/>
      <dgm:spPr/>
      <dgm:t>
        <a:bodyPr/>
        <a:lstStyle/>
        <a:p>
          <a:endParaRPr lang="en-US"/>
        </a:p>
      </dgm:t>
    </dgm:pt>
    <dgm:pt modelId="{3A04E1E2-A022-47CE-8997-EF18827AD0A2}">
      <dgm:prSet phldrT="[Text]" phldr="0" custT="0"/>
      <dgm:spPr/>
      <dgm:t>
        <a:bodyPr vert="horz" wrap="square"/>
        <a:lstStyle/>
        <a:p>
          <a:pPr>
            <a:lnSpc>
              <a:spcPct val="100000"/>
            </a:lnSpc>
            <a:spcBef>
              <a:spcPct val="0"/>
            </a:spcBef>
            <a:spcAft>
              <a:spcPct val="15000"/>
            </a:spcAft>
          </a:pPr>
          <a:r>
            <a:rPr lang="en-US"/>
            <a:t>Makna simbolik</a:t>
          </a:r>
        </a:p>
      </dgm:t>
    </dgm:pt>
    <dgm:pt modelId="{27D8CDC7-1381-4175-B7BB-6022CF4D82E6}" type="parTrans" cxnId="{6F591C5E-7E1C-401C-9AB7-32356C779766}">
      <dgm:prSet/>
      <dgm:spPr/>
      <dgm:t>
        <a:bodyPr/>
        <a:lstStyle/>
        <a:p>
          <a:endParaRPr lang="en-US"/>
        </a:p>
      </dgm:t>
    </dgm:pt>
    <dgm:pt modelId="{6093660C-20EB-4964-87F9-BCEC151AEF5F}" type="sibTrans" cxnId="{6F591C5E-7E1C-401C-9AB7-32356C779766}">
      <dgm:prSet/>
      <dgm:spPr/>
      <dgm:t>
        <a:bodyPr/>
        <a:lstStyle/>
        <a:p>
          <a:endParaRPr lang="en-US"/>
        </a:p>
      </dgm:t>
    </dgm:pt>
    <dgm:pt modelId="{21E5B577-3E4E-4D75-8FA8-853F3FD751CC}">
      <dgm:prSet phldr="0" custT="0"/>
      <dgm:spPr/>
      <dgm:t>
        <a:bodyPr vert="horz" wrap="square"/>
        <a:lstStyle/>
        <a:p>
          <a:pPr>
            <a:lnSpc>
              <a:spcPct val="100000"/>
            </a:lnSpc>
            <a:spcBef>
              <a:spcPct val="0"/>
            </a:spcBef>
            <a:spcAft>
              <a:spcPct val="15000"/>
            </a:spcAft>
          </a:pPr>
          <a:r>
            <a:rPr lang="en-US"/>
            <a:t>Ungkapan</a:t>
          </a:r>
        </a:p>
      </dgm:t>
    </dgm:pt>
    <dgm:pt modelId="{D135D771-30D2-45AF-B0FE-ED01C918974E}" type="parTrans" cxnId="{62584E33-278F-45EF-A72D-4B3030736D89}">
      <dgm:prSet/>
      <dgm:spPr/>
    </dgm:pt>
    <dgm:pt modelId="{CF7823D8-56C3-473E-A08E-2EEFC9D497E9}" type="sibTrans" cxnId="{62584E33-278F-45EF-A72D-4B3030736D89}">
      <dgm:prSet/>
      <dgm:spPr/>
    </dgm:pt>
    <dgm:pt modelId="{7CF2E237-A323-4932-9A99-5C3801C407F7}" type="pres">
      <dgm:prSet presAssocID="{49F218E0-E72F-4FB4-B861-C83F0E35F934}" presName="Name0" presStyleCnt="0">
        <dgm:presLayoutVars>
          <dgm:dir/>
          <dgm:animLvl val="lvl"/>
          <dgm:resizeHandles val="exact"/>
        </dgm:presLayoutVars>
      </dgm:prSet>
      <dgm:spPr/>
      <dgm:t>
        <a:bodyPr/>
        <a:lstStyle/>
        <a:p>
          <a:endParaRPr lang="en-US"/>
        </a:p>
      </dgm:t>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1">
        <dgm:presLayoutVars>
          <dgm:chMax val="0"/>
          <dgm:chPref val="0"/>
          <dgm:bulletEnabled val="1"/>
        </dgm:presLayoutVars>
      </dgm:prSet>
      <dgm:spPr/>
      <dgm:t>
        <a:bodyPr/>
        <a:lstStyle/>
        <a:p>
          <a:endParaRPr lang="en-US"/>
        </a:p>
      </dgm:t>
    </dgm:pt>
    <dgm:pt modelId="{EF7A3F2B-0DDF-464D-BB82-2FD9B2735E45}" type="pres">
      <dgm:prSet presAssocID="{17264811-B842-45CA-8023-890707C56826}" presName="desTx" presStyleLbl="alignAccFollowNode1" presStyleIdx="0" presStyleCnt="1">
        <dgm:presLayoutVars>
          <dgm:bulletEnabled val="1"/>
        </dgm:presLayoutVars>
      </dgm:prSet>
      <dgm:spPr/>
      <dgm:t>
        <a:bodyPr/>
        <a:lstStyle/>
        <a:p>
          <a:endParaRPr lang="en-US"/>
        </a:p>
      </dgm:t>
    </dgm:pt>
  </dgm:ptLst>
  <dgm:cxnLst>
    <dgm:cxn modelId="{70178D10-F033-4376-B808-8C4B4E77F757}" type="presOf" srcId="{3A04E1E2-A022-47CE-8997-EF18827AD0A2}" destId="{EF7A3F2B-0DDF-464D-BB82-2FD9B2735E45}" srcOrd="0" destOrd="0" presId="urn:microsoft.com/office/officeart/2005/8/layout/hList1"/>
    <dgm:cxn modelId="{F2D27A13-75D4-461D-9946-6CE0C425FE5F}" type="presOf" srcId="{17264811-B842-45CA-8023-890707C56826}" destId="{27C3B081-C62D-4789-ACCC-6B5C4C4AC593}" srcOrd="0" destOrd="0" presId="urn:microsoft.com/office/officeart/2005/8/layout/hList1"/>
    <dgm:cxn modelId="{F5D0CBF0-70CF-437D-A4B7-7A3E01222D7E}" srcId="{49F218E0-E72F-4FB4-B861-C83F0E35F934}" destId="{17264811-B842-45CA-8023-890707C56826}" srcOrd="0" destOrd="0" parTransId="{A109D010-9885-4F8F-B8E9-E2C717658764}" sibTransId="{ABC69D63-56ED-48ED-9346-231F6A6139BF}"/>
    <dgm:cxn modelId="{68ED1457-4528-45D0-B2A4-2FA13699ED9C}" type="presOf" srcId="{21E5B577-3E4E-4D75-8FA8-853F3FD751CC}" destId="{EF7A3F2B-0DDF-464D-BB82-2FD9B2735E45}" srcOrd="0" destOrd="1" presId="urn:microsoft.com/office/officeart/2005/8/layout/hList1"/>
    <dgm:cxn modelId="{1CD39269-8663-4C66-9D8D-3D75952C4F95}" type="presOf" srcId="{49F218E0-E72F-4FB4-B861-C83F0E35F934}" destId="{7CF2E237-A323-4932-9A99-5C3801C407F7}" srcOrd="0" destOrd="0" presId="urn:microsoft.com/office/officeart/2005/8/layout/hList1"/>
    <dgm:cxn modelId="{6F591C5E-7E1C-401C-9AB7-32356C779766}" srcId="{17264811-B842-45CA-8023-890707C56826}" destId="{3A04E1E2-A022-47CE-8997-EF18827AD0A2}" srcOrd="0" destOrd="0" parTransId="{27D8CDC7-1381-4175-B7BB-6022CF4D82E6}" sibTransId="{6093660C-20EB-4964-87F9-BCEC151AEF5F}"/>
    <dgm:cxn modelId="{62584E33-278F-45EF-A72D-4B3030736D89}" srcId="{17264811-B842-45CA-8023-890707C56826}" destId="{21E5B577-3E4E-4D75-8FA8-853F3FD751CC}" srcOrd="1" destOrd="0" parTransId="{D135D771-30D2-45AF-B0FE-ED01C918974E}" sibTransId="{CF7823D8-56C3-473E-A08E-2EEFC9D497E9}"/>
    <dgm:cxn modelId="{E60778CB-D7E6-464E-BFE1-ECA9C1553CB7}" type="presParOf" srcId="{7CF2E237-A323-4932-9A99-5C3801C407F7}" destId="{600174B3-3EC6-4ED8-9A64-BCC193972B36}" srcOrd="0" destOrd="0" presId="urn:microsoft.com/office/officeart/2005/8/layout/hList1"/>
    <dgm:cxn modelId="{4775A3CA-071F-4F50-AE1D-E1957AE96123}" type="presParOf" srcId="{600174B3-3EC6-4ED8-9A64-BCC193972B36}" destId="{27C3B081-C62D-4789-ACCC-6B5C4C4AC593}" srcOrd="0" destOrd="0" presId="urn:microsoft.com/office/officeart/2005/8/layout/hList1"/>
    <dgm:cxn modelId="{8F147D24-4CEA-4589-B69B-6FDD7044F91C}" type="presParOf" srcId="{600174B3-3EC6-4ED8-9A64-BCC193972B36}" destId="{EF7A3F2B-0DDF-464D-BB82-2FD9B2735E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9F218E0-E72F-4FB4-B861-C83F0E35F934}" type="doc">
      <dgm:prSet loTypeId="urn:microsoft.com/office/officeart/2005/8/layout/hList1" loCatId="list" qsTypeId="urn:microsoft.com/office/officeart/2005/8/quickstyle/simple1#12" qsCatId="simple" csTypeId="urn:microsoft.com/office/officeart/2005/8/colors/accent1_2#13" csCatId="accent1" phldr="0"/>
      <dgm:spPr/>
      <dgm:t>
        <a:bodyPr/>
        <a:lstStyle/>
        <a:p>
          <a:endParaRPr lang="en-US"/>
        </a:p>
      </dgm:t>
    </dgm:pt>
    <dgm:pt modelId="{17264811-B842-45CA-8023-890707C56826}">
      <dgm:prSet phldrT="[Text]" phldr="0" custT="0"/>
      <dgm:spPr/>
      <dgm:t>
        <a:bodyPr vert="horz" wrap="square"/>
        <a:lstStyle/>
        <a:p>
          <a:pPr>
            <a:lnSpc>
              <a:spcPct val="100000"/>
            </a:lnSpc>
            <a:spcBef>
              <a:spcPct val="0"/>
            </a:spcBef>
            <a:spcAft>
              <a:spcPct val="35000"/>
            </a:spcAft>
          </a:pPr>
          <a:r>
            <a:rPr lang="en-US"/>
            <a:t>Majas</a:t>
          </a:r>
        </a:p>
      </dgm:t>
    </dgm:pt>
    <dgm:pt modelId="{A109D010-9885-4F8F-B8E9-E2C717658764}" type="parTrans" cxnId="{50559B9B-4FA4-45CE-84A9-BF5EC3A7B0A6}">
      <dgm:prSet/>
      <dgm:spPr/>
      <dgm:t>
        <a:bodyPr/>
        <a:lstStyle/>
        <a:p>
          <a:endParaRPr lang="en-US"/>
        </a:p>
      </dgm:t>
    </dgm:pt>
    <dgm:pt modelId="{ABC69D63-56ED-48ED-9346-231F6A6139BF}" type="sibTrans" cxnId="{50559B9B-4FA4-45CE-84A9-BF5EC3A7B0A6}">
      <dgm:prSet/>
      <dgm:spPr/>
      <dgm:t>
        <a:bodyPr/>
        <a:lstStyle/>
        <a:p>
          <a:endParaRPr lang="en-US"/>
        </a:p>
      </dgm:t>
    </dgm:pt>
    <dgm:pt modelId="{3A04E1E2-A022-47CE-8997-EF18827AD0A2}">
      <dgm:prSet phldrT="[Text]" phldr="0" custT="0"/>
      <dgm:spPr/>
      <dgm:t>
        <a:bodyPr vert="horz" wrap="square"/>
        <a:lstStyle/>
        <a:p>
          <a:pPr>
            <a:lnSpc>
              <a:spcPct val="100000"/>
            </a:lnSpc>
            <a:spcBef>
              <a:spcPct val="0"/>
            </a:spcBef>
            <a:spcAft>
              <a:spcPct val="15000"/>
            </a:spcAft>
          </a:pPr>
          <a:r>
            <a:rPr lang="en-US"/>
            <a:t>Majas Perbandingan</a:t>
          </a:r>
        </a:p>
      </dgm:t>
    </dgm:pt>
    <dgm:pt modelId="{27D8CDC7-1381-4175-B7BB-6022CF4D82E6}" type="parTrans" cxnId="{37A4BDEB-F348-4C0B-8C10-8B773862493D}">
      <dgm:prSet/>
      <dgm:spPr/>
      <dgm:t>
        <a:bodyPr/>
        <a:lstStyle/>
        <a:p>
          <a:endParaRPr lang="en-US"/>
        </a:p>
      </dgm:t>
    </dgm:pt>
    <dgm:pt modelId="{6093660C-20EB-4964-87F9-BCEC151AEF5F}" type="sibTrans" cxnId="{37A4BDEB-F348-4C0B-8C10-8B773862493D}">
      <dgm:prSet/>
      <dgm:spPr/>
      <dgm:t>
        <a:bodyPr/>
        <a:lstStyle/>
        <a:p>
          <a:endParaRPr lang="en-US"/>
        </a:p>
      </dgm:t>
    </dgm:pt>
    <dgm:pt modelId="{2DCDCA7E-1869-4188-AD9C-316F2621F571}">
      <dgm:prSet phldr="0" custT="0"/>
      <dgm:spPr/>
      <dgm:t>
        <a:bodyPr vert="horz" wrap="square"/>
        <a:lstStyle/>
        <a:p>
          <a:pPr>
            <a:lnSpc>
              <a:spcPct val="100000"/>
            </a:lnSpc>
            <a:spcBef>
              <a:spcPct val="0"/>
            </a:spcBef>
            <a:spcAft>
              <a:spcPct val="15000"/>
            </a:spcAft>
          </a:pPr>
          <a:r>
            <a:rPr lang="en-US"/>
            <a:t>Majas Sindiran</a:t>
          </a:r>
        </a:p>
      </dgm:t>
    </dgm:pt>
    <dgm:pt modelId="{F0984B53-0214-4488-919B-289EA6A683A2}" type="parTrans" cxnId="{D12CB9A0-8831-4DC0-A407-F5D6E459EB5B}">
      <dgm:prSet/>
      <dgm:spPr/>
    </dgm:pt>
    <dgm:pt modelId="{39C8D3D6-3516-4CD0-BDD1-E8222DD35E9B}" type="sibTrans" cxnId="{D12CB9A0-8831-4DC0-A407-F5D6E459EB5B}">
      <dgm:prSet/>
      <dgm:spPr/>
    </dgm:pt>
    <dgm:pt modelId="{23A620DE-1571-4AFF-B0B6-B79B7A3FDAEF}">
      <dgm:prSet phldr="0" custT="0"/>
      <dgm:spPr/>
      <dgm:t>
        <a:bodyPr vert="horz" wrap="square"/>
        <a:lstStyle/>
        <a:p>
          <a:pPr>
            <a:lnSpc>
              <a:spcPct val="100000"/>
            </a:lnSpc>
            <a:spcBef>
              <a:spcPct val="0"/>
            </a:spcBef>
            <a:spcAft>
              <a:spcPct val="15000"/>
            </a:spcAft>
          </a:pPr>
          <a:r>
            <a:rPr lang="en-US"/>
            <a:t>Majas Penegasan</a:t>
          </a:r>
        </a:p>
      </dgm:t>
    </dgm:pt>
    <dgm:pt modelId="{9DD2A5A0-BEA7-4210-979E-0CAA9B7F416F}" type="parTrans" cxnId="{9788A794-58B0-4359-8142-918077DFCB31}">
      <dgm:prSet/>
      <dgm:spPr/>
    </dgm:pt>
    <dgm:pt modelId="{93FDADF1-AF2A-4186-9BF0-EF1B4F0C0061}" type="sibTrans" cxnId="{9788A794-58B0-4359-8142-918077DFCB31}">
      <dgm:prSet/>
      <dgm:spPr/>
    </dgm:pt>
    <dgm:pt modelId="{5EB7D229-6690-4FBE-B7F9-DE694F34C447}">
      <dgm:prSet phldr="0" custT="0"/>
      <dgm:spPr/>
      <dgm:t>
        <a:bodyPr vert="horz" wrap="square"/>
        <a:lstStyle/>
        <a:p>
          <a:pPr>
            <a:lnSpc>
              <a:spcPct val="100000"/>
            </a:lnSpc>
            <a:spcBef>
              <a:spcPct val="0"/>
            </a:spcBef>
            <a:spcAft>
              <a:spcPct val="15000"/>
            </a:spcAft>
          </a:pPr>
          <a:r>
            <a:rPr lang="en-US"/>
            <a:t>Majas Pertentangan</a:t>
          </a:r>
        </a:p>
      </dgm:t>
    </dgm:pt>
    <dgm:pt modelId="{51B48D61-833C-40CA-8E91-89D5B8E6BAFB}" type="parTrans" cxnId="{C7E8385B-B2DF-450C-A091-F23EC6989335}">
      <dgm:prSet/>
      <dgm:spPr/>
    </dgm:pt>
    <dgm:pt modelId="{4B9E19E7-7294-46A4-83C6-E9BCABC65227}" type="sibTrans" cxnId="{C7E8385B-B2DF-450C-A091-F23EC6989335}">
      <dgm:prSet/>
      <dgm:spPr/>
    </dgm:pt>
    <dgm:pt modelId="{7CF2E237-A323-4932-9A99-5C3801C407F7}" type="pres">
      <dgm:prSet presAssocID="{49F218E0-E72F-4FB4-B861-C83F0E35F934}" presName="Name0" presStyleCnt="0">
        <dgm:presLayoutVars>
          <dgm:dir/>
          <dgm:animLvl val="lvl"/>
          <dgm:resizeHandles val="exact"/>
        </dgm:presLayoutVars>
      </dgm:prSet>
      <dgm:spPr/>
      <dgm:t>
        <a:bodyPr/>
        <a:lstStyle/>
        <a:p>
          <a:endParaRPr lang="en-US"/>
        </a:p>
      </dgm:t>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1">
        <dgm:presLayoutVars>
          <dgm:chMax val="0"/>
          <dgm:chPref val="0"/>
          <dgm:bulletEnabled val="1"/>
        </dgm:presLayoutVars>
      </dgm:prSet>
      <dgm:spPr/>
      <dgm:t>
        <a:bodyPr/>
        <a:lstStyle/>
        <a:p>
          <a:endParaRPr lang="en-US"/>
        </a:p>
      </dgm:t>
    </dgm:pt>
    <dgm:pt modelId="{EF7A3F2B-0DDF-464D-BB82-2FD9B2735E45}" type="pres">
      <dgm:prSet presAssocID="{17264811-B842-45CA-8023-890707C56826}" presName="desTx" presStyleLbl="alignAccFollowNode1" presStyleIdx="0" presStyleCnt="1">
        <dgm:presLayoutVars>
          <dgm:bulletEnabled val="1"/>
        </dgm:presLayoutVars>
      </dgm:prSet>
      <dgm:spPr/>
      <dgm:t>
        <a:bodyPr/>
        <a:lstStyle/>
        <a:p>
          <a:endParaRPr lang="en-US"/>
        </a:p>
      </dgm:t>
    </dgm:pt>
  </dgm:ptLst>
  <dgm:cxnLst>
    <dgm:cxn modelId="{50559B9B-4FA4-45CE-84A9-BF5EC3A7B0A6}" srcId="{49F218E0-E72F-4FB4-B861-C83F0E35F934}" destId="{17264811-B842-45CA-8023-890707C56826}" srcOrd="0" destOrd="0" parTransId="{A109D010-9885-4F8F-B8E9-E2C717658764}" sibTransId="{ABC69D63-56ED-48ED-9346-231F6A6139BF}"/>
    <dgm:cxn modelId="{83ECF530-0739-43E7-ABF4-793020A5261E}" type="presOf" srcId="{49F218E0-E72F-4FB4-B861-C83F0E35F934}" destId="{7CF2E237-A323-4932-9A99-5C3801C407F7}" srcOrd="0" destOrd="0" presId="urn:microsoft.com/office/officeart/2005/8/layout/hList1"/>
    <dgm:cxn modelId="{3B9CB9EC-ADD4-40FA-8AD7-33357AF9FDDF}" type="presOf" srcId="{17264811-B842-45CA-8023-890707C56826}" destId="{27C3B081-C62D-4789-ACCC-6B5C4C4AC593}" srcOrd="0" destOrd="0" presId="urn:microsoft.com/office/officeart/2005/8/layout/hList1"/>
    <dgm:cxn modelId="{58355ADE-BF9A-4830-91F2-E015EE39FB01}" type="presOf" srcId="{3A04E1E2-A022-47CE-8997-EF18827AD0A2}" destId="{EF7A3F2B-0DDF-464D-BB82-2FD9B2735E45}" srcOrd="0" destOrd="0" presId="urn:microsoft.com/office/officeart/2005/8/layout/hList1"/>
    <dgm:cxn modelId="{E839FA4C-9CE6-4100-9407-A6186CB83AAE}" type="presOf" srcId="{23A620DE-1571-4AFF-B0B6-B79B7A3FDAEF}" destId="{EF7A3F2B-0DDF-464D-BB82-2FD9B2735E45}" srcOrd="0" destOrd="2" presId="urn:microsoft.com/office/officeart/2005/8/layout/hList1"/>
    <dgm:cxn modelId="{D12CB9A0-8831-4DC0-A407-F5D6E459EB5B}" srcId="{17264811-B842-45CA-8023-890707C56826}" destId="{2DCDCA7E-1869-4188-AD9C-316F2621F571}" srcOrd="1" destOrd="0" parTransId="{F0984B53-0214-4488-919B-289EA6A683A2}" sibTransId="{39C8D3D6-3516-4CD0-BDD1-E8222DD35E9B}"/>
    <dgm:cxn modelId="{9788A794-58B0-4359-8142-918077DFCB31}" srcId="{17264811-B842-45CA-8023-890707C56826}" destId="{23A620DE-1571-4AFF-B0B6-B79B7A3FDAEF}" srcOrd="2" destOrd="0" parTransId="{9DD2A5A0-BEA7-4210-979E-0CAA9B7F416F}" sibTransId="{93FDADF1-AF2A-4186-9BF0-EF1B4F0C0061}"/>
    <dgm:cxn modelId="{C7E8385B-B2DF-450C-A091-F23EC6989335}" srcId="{17264811-B842-45CA-8023-890707C56826}" destId="{5EB7D229-6690-4FBE-B7F9-DE694F34C447}" srcOrd="3" destOrd="0" parTransId="{51B48D61-833C-40CA-8E91-89D5B8E6BAFB}" sibTransId="{4B9E19E7-7294-46A4-83C6-E9BCABC65227}"/>
    <dgm:cxn modelId="{37A4BDEB-F348-4C0B-8C10-8B773862493D}" srcId="{17264811-B842-45CA-8023-890707C56826}" destId="{3A04E1E2-A022-47CE-8997-EF18827AD0A2}" srcOrd="0" destOrd="0" parTransId="{27D8CDC7-1381-4175-B7BB-6022CF4D82E6}" sibTransId="{6093660C-20EB-4964-87F9-BCEC151AEF5F}"/>
    <dgm:cxn modelId="{6D6F2CF8-FB97-4BE7-8971-066324C8E7E3}" type="presOf" srcId="{5EB7D229-6690-4FBE-B7F9-DE694F34C447}" destId="{EF7A3F2B-0DDF-464D-BB82-2FD9B2735E45}" srcOrd="0" destOrd="3" presId="urn:microsoft.com/office/officeart/2005/8/layout/hList1"/>
    <dgm:cxn modelId="{F5588096-0C9D-4441-9AD5-11D1C70A355A}" type="presOf" srcId="{2DCDCA7E-1869-4188-AD9C-316F2621F571}" destId="{EF7A3F2B-0DDF-464D-BB82-2FD9B2735E45}" srcOrd="0" destOrd="1" presId="urn:microsoft.com/office/officeart/2005/8/layout/hList1"/>
    <dgm:cxn modelId="{9D43C6E4-4943-4CD2-8678-5A4707C8B5B7}" type="presParOf" srcId="{7CF2E237-A323-4932-9A99-5C3801C407F7}" destId="{600174B3-3EC6-4ED8-9A64-BCC193972B36}" srcOrd="0" destOrd="0" presId="urn:microsoft.com/office/officeart/2005/8/layout/hList1"/>
    <dgm:cxn modelId="{7146AE53-FD7F-4355-B0B4-BD40E3187B55}" type="presParOf" srcId="{600174B3-3EC6-4ED8-9A64-BCC193972B36}" destId="{27C3B081-C62D-4789-ACCC-6B5C4C4AC593}" srcOrd="0" destOrd="0" presId="urn:microsoft.com/office/officeart/2005/8/layout/hList1"/>
    <dgm:cxn modelId="{9E213F87-4157-479A-A9B2-8722F0228F33}" type="presParOf" srcId="{600174B3-3EC6-4ED8-9A64-BCC193972B36}" destId="{EF7A3F2B-0DDF-464D-BB82-2FD9B2735E45}"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6B9A8F0-FD03-4A42-B399-DD1847CF3B9C}" type="doc">
      <dgm:prSet loTypeId="urn:microsoft.com/office/officeart/2009/3/layout/StepUpProcess#1" loCatId="process" qsTypeId="urn:microsoft.com/office/officeart/2005/8/quickstyle/simple1#13" qsCatId="simple" csTypeId="urn:microsoft.com/office/officeart/2005/8/colors/accent1_2#14" csCatId="accent1" phldr="1"/>
      <dgm:spPr/>
      <dgm:t>
        <a:bodyPr/>
        <a:lstStyle/>
        <a:p>
          <a:endParaRPr lang="en-US"/>
        </a:p>
      </dgm:t>
    </dgm:pt>
    <dgm:pt modelId="{6BD16D8A-5653-4713-A20F-D0BDA852D54F}">
      <dgm:prSet phldrT="[Text]" phldr="0" custT="0"/>
      <dgm:spPr/>
      <dgm:t>
        <a:bodyPr vert="horz" wrap="square"/>
        <a:lstStyle/>
        <a:p>
          <a:pPr>
            <a:lnSpc>
              <a:spcPct val="100000"/>
            </a:lnSpc>
            <a:spcBef>
              <a:spcPct val="0"/>
            </a:spcBef>
            <a:spcAft>
              <a:spcPct val="35000"/>
            </a:spcAft>
          </a:pPr>
          <a:r>
            <a:rPr lang="en-US"/>
            <a:t>1. Menentukan peristiwa sejarah yang akan dibuat cerita sejarah.</a:t>
          </a:r>
        </a:p>
      </dgm:t>
    </dgm:pt>
    <dgm:pt modelId="{BA930810-751F-4A79-8FB0-11E4409DC6E9}" type="parTrans" cxnId="{90BDF26B-B5AB-46E5-8B5F-184ECDA5265C}">
      <dgm:prSet/>
      <dgm:spPr/>
      <dgm:t>
        <a:bodyPr/>
        <a:lstStyle/>
        <a:p>
          <a:endParaRPr lang="en-US"/>
        </a:p>
      </dgm:t>
    </dgm:pt>
    <dgm:pt modelId="{C8BA2AF4-FE08-4CC9-B85D-A33B6D14188C}" type="sibTrans" cxnId="{90BDF26B-B5AB-46E5-8B5F-184ECDA5265C}">
      <dgm:prSet/>
      <dgm:spPr/>
      <dgm:t>
        <a:bodyPr/>
        <a:lstStyle/>
        <a:p>
          <a:endParaRPr lang="en-US"/>
        </a:p>
      </dgm:t>
    </dgm:pt>
    <dgm:pt modelId="{1FCF0387-0431-424F-8912-B70996C7CAD2}">
      <dgm:prSet phldrT="[Text]" phldr="0" custT="0"/>
      <dgm:spPr/>
      <dgm:t>
        <a:bodyPr vert="horz" wrap="square"/>
        <a:lstStyle/>
        <a:p>
          <a:pPr>
            <a:lnSpc>
              <a:spcPct val="100000"/>
            </a:lnSpc>
            <a:spcBef>
              <a:spcPct val="0"/>
            </a:spcBef>
            <a:spcAft>
              <a:spcPct val="35000"/>
            </a:spcAft>
          </a:pPr>
          <a:r>
            <a:rPr lang="en-US" dirty="0"/>
            <a:t>2. </a:t>
          </a:r>
          <a:r>
            <a:rPr lang="en-US" dirty="0" err="1"/>
            <a:t>Wawancara</a:t>
          </a:r>
          <a:r>
            <a:rPr lang="en-US" dirty="0"/>
            <a:t>, </a:t>
          </a:r>
          <a:r>
            <a:rPr lang="en-US" dirty="0" err="1"/>
            <a:t>membaca</a:t>
          </a:r>
          <a:r>
            <a:rPr lang="en-US" dirty="0"/>
            <a:t> </a:t>
          </a:r>
          <a:r>
            <a:rPr lang="en-US" dirty="0" err="1"/>
            <a:t>buku</a:t>
          </a:r>
          <a:r>
            <a:rPr lang="en-US" dirty="0"/>
            <a:t> </a:t>
          </a:r>
          <a:r>
            <a:rPr lang="en-US" dirty="0" err="1"/>
            <a:t>referensi</a:t>
          </a:r>
          <a:r>
            <a:rPr lang="en-US" dirty="0"/>
            <a:t>, </a:t>
          </a:r>
          <a:r>
            <a:rPr lang="en-US" dirty="0" err="1"/>
            <a:t>dan</a:t>
          </a:r>
          <a:r>
            <a:rPr lang="en-US" dirty="0"/>
            <a:t> </a:t>
          </a:r>
          <a:r>
            <a:rPr lang="en-US" dirty="0" err="1"/>
            <a:t>sumber</a:t>
          </a:r>
          <a:r>
            <a:rPr lang="en-US" dirty="0"/>
            <a:t> internet </a:t>
          </a:r>
          <a:r>
            <a:rPr lang="en-US" dirty="0" smtClean="0"/>
            <a:t> </a:t>
          </a:r>
          <a:r>
            <a:rPr lang="en-US" dirty="0" err="1" smtClean="0"/>
            <a:t>untuk</a:t>
          </a:r>
          <a:r>
            <a:rPr lang="en-US" dirty="0" smtClean="0"/>
            <a:t> </a:t>
          </a:r>
          <a:r>
            <a:rPr lang="en-US" dirty="0" err="1" smtClean="0"/>
            <a:t>m</a:t>
          </a:r>
          <a:r>
            <a:rPr lang="en-US" dirty="0" err="1" smtClean="0">
              <a:sym typeface="+mn-ea"/>
            </a:rPr>
            <a:t>engumpulkan</a:t>
          </a:r>
          <a:r>
            <a:rPr lang="en-US" dirty="0" smtClean="0">
              <a:sym typeface="+mn-ea"/>
            </a:rPr>
            <a:t> </a:t>
          </a:r>
          <a:r>
            <a:rPr lang="en-US" dirty="0">
              <a:sym typeface="+mn-ea"/>
            </a:rPr>
            <a:t>data </a:t>
          </a:r>
          <a:r>
            <a:rPr lang="en-US" dirty="0" err="1">
              <a:sym typeface="+mn-ea"/>
            </a:rPr>
            <a:t>peristiwa</a:t>
          </a:r>
          <a:r>
            <a:rPr lang="en-US" dirty="0">
              <a:sym typeface="+mn-ea"/>
            </a:rPr>
            <a:t>.</a:t>
          </a:r>
          <a:endParaRPr lang="en-US" dirty="0"/>
        </a:p>
      </dgm:t>
    </dgm:pt>
    <dgm:pt modelId="{21A66327-93DC-4FD4-AE8A-8F24FCE05CDE}" type="parTrans" cxnId="{CA8CBCD8-BBC1-4AB8-B322-67DC22DDDC93}">
      <dgm:prSet/>
      <dgm:spPr/>
      <dgm:t>
        <a:bodyPr/>
        <a:lstStyle/>
        <a:p>
          <a:endParaRPr lang="en-US"/>
        </a:p>
      </dgm:t>
    </dgm:pt>
    <dgm:pt modelId="{1ACD84AE-35B3-4501-8CB5-7896D190196E}" type="sibTrans" cxnId="{CA8CBCD8-BBC1-4AB8-B322-67DC22DDDC93}">
      <dgm:prSet/>
      <dgm:spPr/>
      <dgm:t>
        <a:bodyPr/>
        <a:lstStyle/>
        <a:p>
          <a:endParaRPr lang="en-US"/>
        </a:p>
      </dgm:t>
    </dgm:pt>
    <dgm:pt modelId="{FE0953B8-219F-448F-96B3-4A0C1E3EC459}">
      <dgm:prSet phldrT="[Text]" phldr="0" custT="0"/>
      <dgm:spPr/>
      <dgm:t>
        <a:bodyPr vert="horz" wrap="square"/>
        <a:lstStyle/>
        <a:p>
          <a:pPr>
            <a:lnSpc>
              <a:spcPct val="100000"/>
            </a:lnSpc>
            <a:spcBef>
              <a:spcPct val="0"/>
            </a:spcBef>
            <a:spcAft>
              <a:spcPct val="35000"/>
            </a:spcAft>
          </a:pPr>
          <a:r>
            <a:rPr lang="en-US"/>
            <a:t>3. Membuat struktur cerita sejarah (abstrak, orientasi, komplikasi, klimaks, dan koda).</a:t>
          </a:r>
        </a:p>
      </dgm:t>
    </dgm:pt>
    <dgm:pt modelId="{5707F94D-B8B5-466C-96D1-E1A9A5D090C9}" type="parTrans" cxnId="{C3B58CD8-B994-4A1A-B4DF-956E5F2373E1}">
      <dgm:prSet/>
      <dgm:spPr/>
      <dgm:t>
        <a:bodyPr/>
        <a:lstStyle/>
        <a:p>
          <a:endParaRPr lang="en-US"/>
        </a:p>
      </dgm:t>
    </dgm:pt>
    <dgm:pt modelId="{6CF96CC3-3A72-4D0C-9B21-8FD30484CA44}" type="sibTrans" cxnId="{C3B58CD8-B994-4A1A-B4DF-956E5F2373E1}">
      <dgm:prSet/>
      <dgm:spPr/>
      <dgm:t>
        <a:bodyPr/>
        <a:lstStyle/>
        <a:p>
          <a:endParaRPr lang="en-US"/>
        </a:p>
      </dgm:t>
    </dgm:pt>
    <dgm:pt modelId="{BCBB3AE8-9FF7-4627-A1AF-BF2B8616F156}">
      <dgm:prSet phldr="0" custT="0"/>
      <dgm:spPr/>
      <dgm:t>
        <a:bodyPr vert="horz" wrap="square"/>
        <a:lstStyle/>
        <a:p>
          <a:pPr>
            <a:lnSpc>
              <a:spcPct val="100000"/>
            </a:lnSpc>
            <a:spcBef>
              <a:spcPct val="0"/>
            </a:spcBef>
            <a:spcAft>
              <a:spcPct val="35000"/>
            </a:spcAft>
          </a:pPr>
          <a:r>
            <a:rPr lang="en-US"/>
            <a:t>4. </a:t>
          </a:r>
          <a:r>
            <a:rPr altLang="en-US"/>
            <a:t>Memasukkan data sesuai dengan struktur cerita sejarah yang telah dibuat.</a:t>
          </a:r>
        </a:p>
      </dgm:t>
    </dgm:pt>
    <dgm:pt modelId="{76762A3C-7C6B-4EF8-9F63-1CD2678E66DE}" type="parTrans" cxnId="{89AE1F54-B460-42A5-B35F-103CF69E6B81}">
      <dgm:prSet/>
      <dgm:spPr/>
    </dgm:pt>
    <dgm:pt modelId="{F755679D-F3C2-428C-BF31-0E82E0582DD5}" type="sibTrans" cxnId="{89AE1F54-B460-42A5-B35F-103CF69E6B81}">
      <dgm:prSet/>
      <dgm:spPr/>
    </dgm:pt>
    <dgm:pt modelId="{26682B4D-98F1-4918-8BA4-E9BACFF69973}" type="pres">
      <dgm:prSet presAssocID="{16B9A8F0-FD03-4A42-B399-DD1847CF3B9C}" presName="rootnode" presStyleCnt="0">
        <dgm:presLayoutVars>
          <dgm:chMax/>
          <dgm:chPref/>
          <dgm:dir/>
          <dgm:animLvl val="lvl"/>
        </dgm:presLayoutVars>
      </dgm:prSet>
      <dgm:spPr/>
      <dgm:t>
        <a:bodyPr/>
        <a:lstStyle/>
        <a:p>
          <a:endParaRPr lang="en-US"/>
        </a:p>
      </dgm:t>
    </dgm:pt>
    <dgm:pt modelId="{9515C203-8BD5-407E-8585-653A8CA012A0}" type="pres">
      <dgm:prSet presAssocID="{6BD16D8A-5653-4713-A20F-D0BDA852D54F}" presName="composite" presStyleCnt="0"/>
      <dgm:spPr/>
    </dgm:pt>
    <dgm:pt modelId="{E45BFA90-D338-4867-B192-9BF5C62A40B7}" type="pres">
      <dgm:prSet presAssocID="{6BD16D8A-5653-4713-A20F-D0BDA852D54F}" presName="LShape" presStyleLbl="alignNode1" presStyleIdx="0" presStyleCnt="7"/>
      <dgm:spPr/>
    </dgm:pt>
    <dgm:pt modelId="{84F24978-831E-41A8-A919-9DF3159D95B3}" type="pres">
      <dgm:prSet presAssocID="{6BD16D8A-5653-4713-A20F-D0BDA852D54F}" presName="ParentText" presStyleLbl="revTx" presStyleIdx="0" presStyleCnt="4">
        <dgm:presLayoutVars>
          <dgm:chMax val="0"/>
          <dgm:chPref val="0"/>
          <dgm:bulletEnabled val="1"/>
        </dgm:presLayoutVars>
      </dgm:prSet>
      <dgm:spPr/>
      <dgm:t>
        <a:bodyPr/>
        <a:lstStyle/>
        <a:p>
          <a:endParaRPr lang="en-US"/>
        </a:p>
      </dgm:t>
    </dgm:pt>
    <dgm:pt modelId="{61A5B80A-01D5-4349-A5BB-33A20E744C6C}" type="pres">
      <dgm:prSet presAssocID="{6BD16D8A-5653-4713-A20F-D0BDA852D54F}" presName="Triangle" presStyleLbl="alignNode1" presStyleIdx="1" presStyleCnt="7"/>
      <dgm:spPr/>
    </dgm:pt>
    <dgm:pt modelId="{FFE52942-E586-4843-BD0B-117C9B932463}" type="pres">
      <dgm:prSet presAssocID="{C8BA2AF4-FE08-4CC9-B85D-A33B6D14188C}" presName="sibTrans" presStyleCnt="0"/>
      <dgm:spPr/>
    </dgm:pt>
    <dgm:pt modelId="{082D2D2D-6BC2-4A1D-90D7-527C7BFBB016}" type="pres">
      <dgm:prSet presAssocID="{C8BA2AF4-FE08-4CC9-B85D-A33B6D14188C}" presName="space" presStyleCnt="0"/>
      <dgm:spPr/>
    </dgm:pt>
    <dgm:pt modelId="{CD2B0587-425B-4323-83E6-BADEF0A365FB}" type="pres">
      <dgm:prSet presAssocID="{1FCF0387-0431-424F-8912-B70996C7CAD2}" presName="composite" presStyleCnt="0"/>
      <dgm:spPr/>
    </dgm:pt>
    <dgm:pt modelId="{D804A231-4617-491C-9766-3FC53C39479E}" type="pres">
      <dgm:prSet presAssocID="{1FCF0387-0431-424F-8912-B70996C7CAD2}" presName="LShape" presStyleLbl="alignNode1" presStyleIdx="2" presStyleCnt="7"/>
      <dgm:spPr/>
    </dgm:pt>
    <dgm:pt modelId="{BC31EB00-2A90-4CCF-B82C-4A7025E8535A}" type="pres">
      <dgm:prSet presAssocID="{1FCF0387-0431-424F-8912-B70996C7CAD2}" presName="ParentText" presStyleLbl="revTx" presStyleIdx="1" presStyleCnt="4">
        <dgm:presLayoutVars>
          <dgm:chMax val="0"/>
          <dgm:chPref val="0"/>
          <dgm:bulletEnabled val="1"/>
        </dgm:presLayoutVars>
      </dgm:prSet>
      <dgm:spPr/>
      <dgm:t>
        <a:bodyPr/>
        <a:lstStyle/>
        <a:p>
          <a:endParaRPr lang="en-US"/>
        </a:p>
      </dgm:t>
    </dgm:pt>
    <dgm:pt modelId="{619850C3-35E4-43A9-841E-37DE8E695D93}" type="pres">
      <dgm:prSet presAssocID="{1FCF0387-0431-424F-8912-B70996C7CAD2}" presName="Triangle" presStyleLbl="alignNode1" presStyleIdx="3" presStyleCnt="7"/>
      <dgm:spPr/>
    </dgm:pt>
    <dgm:pt modelId="{814AEBBB-BEC6-4360-9A83-36178B73197B}" type="pres">
      <dgm:prSet presAssocID="{1ACD84AE-35B3-4501-8CB5-7896D190196E}" presName="sibTrans" presStyleCnt="0"/>
      <dgm:spPr/>
    </dgm:pt>
    <dgm:pt modelId="{56EBBF49-9546-4DF1-8A8B-2CCFC0AAEB8A}" type="pres">
      <dgm:prSet presAssocID="{1ACD84AE-35B3-4501-8CB5-7896D190196E}" presName="space" presStyleCnt="0"/>
      <dgm:spPr/>
    </dgm:pt>
    <dgm:pt modelId="{F1BDA1DE-7774-41D4-B6CC-EA34BFE0E1F6}" type="pres">
      <dgm:prSet presAssocID="{FE0953B8-219F-448F-96B3-4A0C1E3EC459}" presName="composite" presStyleCnt="0"/>
      <dgm:spPr/>
    </dgm:pt>
    <dgm:pt modelId="{B12A881D-D55E-4ECD-AEB2-4F5DF5258573}" type="pres">
      <dgm:prSet presAssocID="{FE0953B8-219F-448F-96B3-4A0C1E3EC459}" presName="LShape" presStyleLbl="alignNode1" presStyleIdx="4" presStyleCnt="7"/>
      <dgm:spPr/>
    </dgm:pt>
    <dgm:pt modelId="{D1EE6131-7DC5-43B3-95B0-5EA645B87141}" type="pres">
      <dgm:prSet presAssocID="{FE0953B8-219F-448F-96B3-4A0C1E3EC459}" presName="ParentText" presStyleLbl="revTx" presStyleIdx="2" presStyleCnt="4">
        <dgm:presLayoutVars>
          <dgm:chMax val="0"/>
          <dgm:chPref val="0"/>
          <dgm:bulletEnabled val="1"/>
        </dgm:presLayoutVars>
      </dgm:prSet>
      <dgm:spPr/>
      <dgm:t>
        <a:bodyPr/>
        <a:lstStyle/>
        <a:p>
          <a:endParaRPr lang="en-US"/>
        </a:p>
      </dgm:t>
    </dgm:pt>
    <dgm:pt modelId="{76C556B1-BD1E-4962-880E-AE47985782D3}" type="pres">
      <dgm:prSet presAssocID="{FE0953B8-219F-448F-96B3-4A0C1E3EC459}" presName="Triangle" presStyleLbl="alignNode1" presStyleIdx="5" presStyleCnt="7"/>
      <dgm:spPr/>
    </dgm:pt>
    <dgm:pt modelId="{0ABDA08C-EE99-4184-92AA-114521007321}" type="pres">
      <dgm:prSet presAssocID="{6CF96CC3-3A72-4D0C-9B21-8FD30484CA44}" presName="sibTrans" presStyleCnt="0"/>
      <dgm:spPr/>
    </dgm:pt>
    <dgm:pt modelId="{5EFE3C0B-5059-42E7-8835-38874D3A405D}" type="pres">
      <dgm:prSet presAssocID="{6CF96CC3-3A72-4D0C-9B21-8FD30484CA44}" presName="space" presStyleCnt="0"/>
      <dgm:spPr/>
    </dgm:pt>
    <dgm:pt modelId="{37216D9E-774C-438D-9E10-7A87EA79A017}" type="pres">
      <dgm:prSet presAssocID="{BCBB3AE8-9FF7-4627-A1AF-BF2B8616F156}" presName="composite" presStyleCnt="0"/>
      <dgm:spPr/>
    </dgm:pt>
    <dgm:pt modelId="{BE70526A-49F0-41CA-94B6-6EC832FCF734}" type="pres">
      <dgm:prSet presAssocID="{BCBB3AE8-9FF7-4627-A1AF-BF2B8616F156}" presName="LShape" presStyleLbl="alignNode1" presStyleIdx="6" presStyleCnt="7"/>
      <dgm:spPr/>
    </dgm:pt>
    <dgm:pt modelId="{9D8068A1-48CF-4336-A28A-8FC04A7F948D}" type="pres">
      <dgm:prSet presAssocID="{BCBB3AE8-9FF7-4627-A1AF-BF2B8616F156}" presName="ParentText" presStyleLbl="revTx" presStyleIdx="3" presStyleCnt="4">
        <dgm:presLayoutVars>
          <dgm:chMax val="0"/>
          <dgm:chPref val="0"/>
          <dgm:bulletEnabled val="1"/>
        </dgm:presLayoutVars>
      </dgm:prSet>
      <dgm:spPr/>
      <dgm:t>
        <a:bodyPr/>
        <a:lstStyle/>
        <a:p>
          <a:endParaRPr lang="en-US"/>
        </a:p>
      </dgm:t>
    </dgm:pt>
  </dgm:ptLst>
  <dgm:cxnLst>
    <dgm:cxn modelId="{71639B47-1F63-4ED8-8848-F5F45CBB7D51}" type="presOf" srcId="{1FCF0387-0431-424F-8912-B70996C7CAD2}" destId="{BC31EB00-2A90-4CCF-B82C-4A7025E8535A}" srcOrd="0" destOrd="0" presId="urn:microsoft.com/office/officeart/2009/3/layout/StepUpProcess#1"/>
    <dgm:cxn modelId="{90BDF26B-B5AB-46E5-8B5F-184ECDA5265C}" srcId="{16B9A8F0-FD03-4A42-B399-DD1847CF3B9C}" destId="{6BD16D8A-5653-4713-A20F-D0BDA852D54F}" srcOrd="0" destOrd="0" parTransId="{BA930810-751F-4A79-8FB0-11E4409DC6E9}" sibTransId="{C8BA2AF4-FE08-4CC9-B85D-A33B6D14188C}"/>
    <dgm:cxn modelId="{9887E1C5-7F3C-46C5-9D38-A1ABEE2911E5}" type="presOf" srcId="{FE0953B8-219F-448F-96B3-4A0C1E3EC459}" destId="{D1EE6131-7DC5-43B3-95B0-5EA645B87141}" srcOrd="0" destOrd="0" presId="urn:microsoft.com/office/officeart/2009/3/layout/StepUpProcess#1"/>
    <dgm:cxn modelId="{A7DF8401-38FF-49EB-AAA5-236F544606D9}" type="presOf" srcId="{16B9A8F0-FD03-4A42-B399-DD1847CF3B9C}" destId="{26682B4D-98F1-4918-8BA4-E9BACFF69973}" srcOrd="0" destOrd="0" presId="urn:microsoft.com/office/officeart/2009/3/layout/StepUpProcess#1"/>
    <dgm:cxn modelId="{CA8CBCD8-BBC1-4AB8-B322-67DC22DDDC93}" srcId="{16B9A8F0-FD03-4A42-B399-DD1847CF3B9C}" destId="{1FCF0387-0431-424F-8912-B70996C7CAD2}" srcOrd="1" destOrd="0" parTransId="{21A66327-93DC-4FD4-AE8A-8F24FCE05CDE}" sibTransId="{1ACD84AE-35B3-4501-8CB5-7896D190196E}"/>
    <dgm:cxn modelId="{C3B58CD8-B994-4A1A-B4DF-956E5F2373E1}" srcId="{16B9A8F0-FD03-4A42-B399-DD1847CF3B9C}" destId="{FE0953B8-219F-448F-96B3-4A0C1E3EC459}" srcOrd="2" destOrd="0" parTransId="{5707F94D-B8B5-466C-96D1-E1A9A5D090C9}" sibTransId="{6CF96CC3-3A72-4D0C-9B21-8FD30484CA44}"/>
    <dgm:cxn modelId="{6FA22789-8083-4E6E-B4C4-27ABE588C5A3}" type="presOf" srcId="{6BD16D8A-5653-4713-A20F-D0BDA852D54F}" destId="{84F24978-831E-41A8-A919-9DF3159D95B3}" srcOrd="0" destOrd="0" presId="urn:microsoft.com/office/officeart/2009/3/layout/StepUpProcess#1"/>
    <dgm:cxn modelId="{FB1E53B9-370E-4629-AAA9-785D4A9518EC}" type="presOf" srcId="{BCBB3AE8-9FF7-4627-A1AF-BF2B8616F156}" destId="{9D8068A1-48CF-4336-A28A-8FC04A7F948D}" srcOrd="0" destOrd="0" presId="urn:microsoft.com/office/officeart/2009/3/layout/StepUpProcess#1"/>
    <dgm:cxn modelId="{89AE1F54-B460-42A5-B35F-103CF69E6B81}" srcId="{16B9A8F0-FD03-4A42-B399-DD1847CF3B9C}" destId="{BCBB3AE8-9FF7-4627-A1AF-BF2B8616F156}" srcOrd="3" destOrd="0" parTransId="{76762A3C-7C6B-4EF8-9F63-1CD2678E66DE}" sibTransId="{F755679D-F3C2-428C-BF31-0E82E0582DD5}"/>
    <dgm:cxn modelId="{BB94FE74-AC59-4511-A0C4-D6C4241F8393}" type="presParOf" srcId="{26682B4D-98F1-4918-8BA4-E9BACFF69973}" destId="{9515C203-8BD5-407E-8585-653A8CA012A0}" srcOrd="0" destOrd="0" presId="urn:microsoft.com/office/officeart/2009/3/layout/StepUpProcess#1"/>
    <dgm:cxn modelId="{F2444D28-110D-4DDB-A3AD-8248DB272FF6}" type="presParOf" srcId="{9515C203-8BD5-407E-8585-653A8CA012A0}" destId="{E45BFA90-D338-4867-B192-9BF5C62A40B7}" srcOrd="0" destOrd="0" presId="urn:microsoft.com/office/officeart/2009/3/layout/StepUpProcess#1"/>
    <dgm:cxn modelId="{B868B22A-0ECE-4B40-B3B9-23E16AD18C54}" type="presParOf" srcId="{9515C203-8BD5-407E-8585-653A8CA012A0}" destId="{84F24978-831E-41A8-A919-9DF3159D95B3}" srcOrd="1" destOrd="0" presId="urn:microsoft.com/office/officeart/2009/3/layout/StepUpProcess#1"/>
    <dgm:cxn modelId="{D46684C2-6B10-412C-A55E-9D14577EBB5E}" type="presParOf" srcId="{9515C203-8BD5-407E-8585-653A8CA012A0}" destId="{61A5B80A-01D5-4349-A5BB-33A20E744C6C}" srcOrd="2" destOrd="0" presId="urn:microsoft.com/office/officeart/2009/3/layout/StepUpProcess#1"/>
    <dgm:cxn modelId="{E7EE5E39-F207-4E20-9900-26D1FA4FCDB5}" type="presParOf" srcId="{26682B4D-98F1-4918-8BA4-E9BACFF69973}" destId="{FFE52942-E586-4843-BD0B-117C9B932463}" srcOrd="1" destOrd="0" presId="urn:microsoft.com/office/officeart/2009/3/layout/StepUpProcess#1"/>
    <dgm:cxn modelId="{78104F67-7224-43EE-BA82-C00FF277478C}" type="presParOf" srcId="{FFE52942-E586-4843-BD0B-117C9B932463}" destId="{082D2D2D-6BC2-4A1D-90D7-527C7BFBB016}" srcOrd="0" destOrd="0" presId="urn:microsoft.com/office/officeart/2009/3/layout/StepUpProcess#1"/>
    <dgm:cxn modelId="{3896B6F7-4B65-478F-960F-BE95B25B305F}" type="presParOf" srcId="{26682B4D-98F1-4918-8BA4-E9BACFF69973}" destId="{CD2B0587-425B-4323-83E6-BADEF0A365FB}" srcOrd="2" destOrd="0" presId="urn:microsoft.com/office/officeart/2009/3/layout/StepUpProcess#1"/>
    <dgm:cxn modelId="{6957CC5E-FFB6-46D9-BF5F-8B185AB397D4}" type="presParOf" srcId="{CD2B0587-425B-4323-83E6-BADEF0A365FB}" destId="{D804A231-4617-491C-9766-3FC53C39479E}" srcOrd="0" destOrd="0" presId="urn:microsoft.com/office/officeart/2009/3/layout/StepUpProcess#1"/>
    <dgm:cxn modelId="{173141FC-F0BC-404B-B6B7-E10CF12D114F}" type="presParOf" srcId="{CD2B0587-425B-4323-83E6-BADEF0A365FB}" destId="{BC31EB00-2A90-4CCF-B82C-4A7025E8535A}" srcOrd="1" destOrd="0" presId="urn:microsoft.com/office/officeart/2009/3/layout/StepUpProcess#1"/>
    <dgm:cxn modelId="{21C652AF-C1DD-4FBB-9A50-97B6F9959B31}" type="presParOf" srcId="{CD2B0587-425B-4323-83E6-BADEF0A365FB}" destId="{619850C3-35E4-43A9-841E-37DE8E695D93}" srcOrd="2" destOrd="0" presId="urn:microsoft.com/office/officeart/2009/3/layout/StepUpProcess#1"/>
    <dgm:cxn modelId="{B5AC6A64-F2A5-4CA1-94EF-642736CFDE48}" type="presParOf" srcId="{26682B4D-98F1-4918-8BA4-E9BACFF69973}" destId="{814AEBBB-BEC6-4360-9A83-36178B73197B}" srcOrd="3" destOrd="0" presId="urn:microsoft.com/office/officeart/2009/3/layout/StepUpProcess#1"/>
    <dgm:cxn modelId="{F04F1FC5-2235-4A68-9C97-91ECBF45B738}" type="presParOf" srcId="{814AEBBB-BEC6-4360-9A83-36178B73197B}" destId="{56EBBF49-9546-4DF1-8A8B-2CCFC0AAEB8A}" srcOrd="0" destOrd="0" presId="urn:microsoft.com/office/officeart/2009/3/layout/StepUpProcess#1"/>
    <dgm:cxn modelId="{799D79C7-3697-47EF-9103-649E64DE834F}" type="presParOf" srcId="{26682B4D-98F1-4918-8BA4-E9BACFF69973}" destId="{F1BDA1DE-7774-41D4-B6CC-EA34BFE0E1F6}" srcOrd="4" destOrd="0" presId="urn:microsoft.com/office/officeart/2009/3/layout/StepUpProcess#1"/>
    <dgm:cxn modelId="{1D82EF47-3241-4C5F-BAAC-DE88BA7597C4}" type="presParOf" srcId="{F1BDA1DE-7774-41D4-B6CC-EA34BFE0E1F6}" destId="{B12A881D-D55E-4ECD-AEB2-4F5DF5258573}" srcOrd="0" destOrd="0" presId="urn:microsoft.com/office/officeart/2009/3/layout/StepUpProcess#1"/>
    <dgm:cxn modelId="{2D32E547-C08A-479F-84EA-B0CDCBA38736}" type="presParOf" srcId="{F1BDA1DE-7774-41D4-B6CC-EA34BFE0E1F6}" destId="{D1EE6131-7DC5-43B3-95B0-5EA645B87141}" srcOrd="1" destOrd="0" presId="urn:microsoft.com/office/officeart/2009/3/layout/StepUpProcess#1"/>
    <dgm:cxn modelId="{9102B516-0439-48F5-B855-34B1514D13E8}" type="presParOf" srcId="{F1BDA1DE-7774-41D4-B6CC-EA34BFE0E1F6}" destId="{76C556B1-BD1E-4962-880E-AE47985782D3}" srcOrd="2" destOrd="0" presId="urn:microsoft.com/office/officeart/2009/3/layout/StepUpProcess#1"/>
    <dgm:cxn modelId="{B6399ECB-122E-4784-ACDF-866B8E92EF94}" type="presParOf" srcId="{26682B4D-98F1-4918-8BA4-E9BACFF69973}" destId="{0ABDA08C-EE99-4184-92AA-114521007321}" srcOrd="5" destOrd="0" presId="urn:microsoft.com/office/officeart/2009/3/layout/StepUpProcess#1"/>
    <dgm:cxn modelId="{FEFD797D-0766-4746-8523-DCD2F36D83E8}" type="presParOf" srcId="{0ABDA08C-EE99-4184-92AA-114521007321}" destId="{5EFE3C0B-5059-42E7-8835-38874D3A405D}" srcOrd="0" destOrd="0" presId="urn:microsoft.com/office/officeart/2009/3/layout/StepUpProcess#1"/>
    <dgm:cxn modelId="{44B81628-9395-4FBF-8837-7D69182E7569}" type="presParOf" srcId="{26682B4D-98F1-4918-8BA4-E9BACFF69973}" destId="{37216D9E-774C-438D-9E10-7A87EA79A017}" srcOrd="6" destOrd="0" presId="urn:microsoft.com/office/officeart/2009/3/layout/StepUpProcess#1"/>
    <dgm:cxn modelId="{D3E17A4B-E889-4E4F-ACB9-C28B07ED6CB9}" type="presParOf" srcId="{37216D9E-774C-438D-9E10-7A87EA79A017}" destId="{BE70526A-49F0-41CA-94B6-6EC832FCF734}" srcOrd="0" destOrd="0" presId="urn:microsoft.com/office/officeart/2009/3/layout/StepUpProcess#1"/>
    <dgm:cxn modelId="{32D69D30-5236-492E-85BC-AC9F45CD9F6A}" type="presParOf" srcId="{37216D9E-774C-438D-9E10-7A87EA79A017}" destId="{9D8068A1-48CF-4336-A28A-8FC04A7F948D}" srcOrd="1" destOrd="0" presId="urn:microsoft.com/office/officeart/2009/3/layout/StepUp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9C1A87-648F-4FA3-8298-F7FF69248063}" type="doc">
      <dgm:prSet loTypeId="urn:microsoft.com/office/officeart/2005/8/layout/hProcess9#1" loCatId="process" qsTypeId="urn:microsoft.com/office/officeart/2005/8/quickstyle/simple1#14" qsCatId="simple" csTypeId="urn:microsoft.com/office/officeart/2005/8/colors/accent1_2#15" csCatId="accent1" phldr="0"/>
      <dgm:spPr/>
    </dgm:pt>
    <dgm:pt modelId="{220DFBB3-6A2B-48E2-96FE-229E7135E226}">
      <dgm:prSet phldrT="[Text]" phldr="0" custT="1"/>
      <dgm:spPr/>
      <dgm:t>
        <a:bodyPr vert="horz" wrap="square"/>
        <a:lstStyle/>
        <a:p>
          <a:pPr>
            <a:lnSpc>
              <a:spcPct val="100000"/>
            </a:lnSpc>
            <a:spcBef>
              <a:spcPct val="0"/>
            </a:spcBef>
            <a:spcAft>
              <a:spcPct val="35000"/>
            </a:spcAft>
          </a:pPr>
          <a:r>
            <a:rPr lang="en-US" sz="1600"/>
            <a:t>1. Menggali informasi mengenai suatu peristiwa sejarah.</a:t>
          </a:r>
        </a:p>
      </dgm:t>
    </dgm:pt>
    <dgm:pt modelId="{6799A159-375E-48BE-AABD-9A2FE821DAF2}" type="parTrans" cxnId="{4AB0A02C-9BA5-4D90-9670-0376A5927F3E}">
      <dgm:prSet/>
      <dgm:spPr/>
    </dgm:pt>
    <dgm:pt modelId="{3E8FE182-047D-4DBF-B997-A26D7EF167CE}" type="sibTrans" cxnId="{4AB0A02C-9BA5-4D90-9670-0376A5927F3E}">
      <dgm:prSet/>
      <dgm:spPr/>
    </dgm:pt>
    <dgm:pt modelId="{2BAA06EE-C86F-49AF-99BB-79BA0A7024A5}">
      <dgm:prSet phldrT="[Text]" phldr="0" custT="1"/>
      <dgm:spPr/>
      <dgm:t>
        <a:bodyPr vert="horz" wrap="square"/>
        <a:lstStyle/>
        <a:p>
          <a:pPr>
            <a:lnSpc>
              <a:spcPct val="100000"/>
            </a:lnSpc>
            <a:spcBef>
              <a:spcPct val="0"/>
            </a:spcBef>
            <a:spcAft>
              <a:spcPct val="35000"/>
            </a:spcAft>
          </a:pPr>
          <a:r>
            <a:rPr lang="en-US" sz="1600"/>
            <a:t>2. Mengumpul-</a:t>
          </a:r>
        </a:p>
        <a:p>
          <a:pPr>
            <a:lnSpc>
              <a:spcPct val="100000"/>
            </a:lnSpc>
            <a:spcBef>
              <a:spcPct val="0"/>
            </a:spcBef>
            <a:spcAft>
              <a:spcPct val="35000"/>
            </a:spcAft>
          </a:pPr>
          <a:r>
            <a:rPr lang="en-US" sz="1600"/>
            <a:t>kan cerita-cerita mengenai sejarah.</a:t>
          </a:r>
        </a:p>
      </dgm:t>
    </dgm:pt>
    <dgm:pt modelId="{A5CFD625-30CE-461F-8B81-D06F77FA42EF}" type="parTrans" cxnId="{CC02F061-D529-4B17-A276-F247A44F4439}">
      <dgm:prSet/>
      <dgm:spPr/>
    </dgm:pt>
    <dgm:pt modelId="{C409FDE6-5B12-4918-B71D-6D01D512B111}" type="sibTrans" cxnId="{CC02F061-D529-4B17-A276-F247A44F4439}">
      <dgm:prSet/>
      <dgm:spPr/>
    </dgm:pt>
    <dgm:pt modelId="{F3610FD5-CB40-4155-A302-E1ED46CA7965}">
      <dgm:prSet phldrT="[Text]" phldr="0" custT="1"/>
      <dgm:spPr/>
      <dgm:t>
        <a:bodyPr vert="horz" wrap="square"/>
        <a:lstStyle/>
        <a:p>
          <a:pPr>
            <a:lnSpc>
              <a:spcPct val="100000"/>
            </a:lnSpc>
            <a:spcBef>
              <a:spcPct val="0"/>
            </a:spcBef>
            <a:spcAft>
              <a:spcPct val="35000"/>
            </a:spcAft>
          </a:pPr>
          <a:r>
            <a:rPr lang="en-US" sz="1600"/>
            <a:t>3. Menentukan cerita sejarah yang akan ditulis.</a:t>
          </a:r>
        </a:p>
      </dgm:t>
    </dgm:pt>
    <dgm:pt modelId="{5412155B-9E11-4BF1-82F9-EADF6AFF0F60}" type="parTrans" cxnId="{006373F5-70B6-4975-8765-3A9711ADBBEF}">
      <dgm:prSet/>
      <dgm:spPr/>
    </dgm:pt>
    <dgm:pt modelId="{0E659347-3E53-4D9E-9630-9B59FF0356FD}" type="sibTrans" cxnId="{006373F5-70B6-4975-8765-3A9711ADBBEF}">
      <dgm:prSet/>
      <dgm:spPr/>
    </dgm:pt>
    <dgm:pt modelId="{587E5FDF-4ACC-4470-8F83-D376FBB28610}">
      <dgm:prSet phldr="0" custT="1"/>
      <dgm:spPr/>
      <dgm:t>
        <a:bodyPr vert="horz" wrap="square"/>
        <a:lstStyle/>
        <a:p>
          <a:pPr>
            <a:lnSpc>
              <a:spcPct val="100000"/>
            </a:lnSpc>
            <a:spcBef>
              <a:spcPct val="0"/>
            </a:spcBef>
            <a:spcAft>
              <a:spcPct val="35000"/>
            </a:spcAft>
          </a:pPr>
          <a:r>
            <a:rPr lang="en-US" sz="1600"/>
            <a:t>4. </a:t>
          </a:r>
          <a:r>
            <a:rPr altLang="en-US" sz="1600"/>
            <a:t>Membuat urutan peristiwa dalam cerita sejarah.</a:t>
          </a:r>
        </a:p>
      </dgm:t>
    </dgm:pt>
    <dgm:pt modelId="{AC30804A-98A1-46B0-B767-F6403D8042F4}" type="parTrans" cxnId="{53424D38-2444-40E5-9A3F-9B8191122F60}">
      <dgm:prSet/>
      <dgm:spPr/>
    </dgm:pt>
    <dgm:pt modelId="{E65DACA3-FEDD-44C7-A397-88C4825BDA26}" type="sibTrans" cxnId="{53424D38-2444-40E5-9A3F-9B8191122F60}">
      <dgm:prSet/>
      <dgm:spPr/>
    </dgm:pt>
    <dgm:pt modelId="{7453A354-3C66-4691-9912-9C8F2639B06E}">
      <dgm:prSet phldr="0" custT="1"/>
      <dgm:spPr/>
      <dgm:t>
        <a:bodyPr vert="horz" wrap="square"/>
        <a:lstStyle/>
        <a:p>
          <a:pPr>
            <a:lnSpc>
              <a:spcPct val="100000"/>
            </a:lnSpc>
            <a:spcBef>
              <a:spcPct val="0"/>
            </a:spcBef>
            <a:spcAft>
              <a:spcPct val="35000"/>
            </a:spcAft>
          </a:pPr>
          <a:r>
            <a:rPr lang="en-US" sz="1600"/>
            <a:t>5 </a:t>
          </a:r>
          <a:r>
            <a:rPr altLang="en-US" sz="1600"/>
            <a:t>Menyusun kerangka cerita.</a:t>
          </a:r>
        </a:p>
      </dgm:t>
    </dgm:pt>
    <dgm:pt modelId="{CA5F94FA-6DB4-450D-A3B2-AB71DF7ABDC1}" type="parTrans" cxnId="{23A33090-ED90-4413-A0DB-7705877B2B07}">
      <dgm:prSet/>
      <dgm:spPr/>
    </dgm:pt>
    <dgm:pt modelId="{1357F185-0939-4B62-B3F5-F75AD1D78828}" type="sibTrans" cxnId="{23A33090-ED90-4413-A0DB-7705877B2B07}">
      <dgm:prSet/>
      <dgm:spPr/>
    </dgm:pt>
    <dgm:pt modelId="{9118A4C6-9413-4CF6-BC3C-866C37CA0DD4}">
      <dgm:prSet phldr="0" custT="1"/>
      <dgm:spPr/>
      <dgm:t>
        <a:bodyPr vert="horz" wrap="square"/>
        <a:lstStyle/>
        <a:p>
          <a:pPr>
            <a:lnSpc>
              <a:spcPct val="100000"/>
            </a:lnSpc>
            <a:spcBef>
              <a:spcPct val="0"/>
            </a:spcBef>
            <a:spcAft>
              <a:spcPct val="35000"/>
            </a:spcAft>
          </a:pPr>
          <a:r>
            <a:rPr lang="en-US" sz="1600"/>
            <a:t>6. </a:t>
          </a:r>
          <a:r>
            <a:rPr altLang="en-US" sz="1600"/>
            <a:t>Membuat narasi cerita sejarah berdasarkan informasi dan urutan peristiwa</a:t>
          </a:r>
          <a:r>
            <a:rPr lang="en-US" sz="1600"/>
            <a:t>nya.</a:t>
          </a:r>
        </a:p>
      </dgm:t>
    </dgm:pt>
    <dgm:pt modelId="{463A076C-B096-4B23-B776-03C7378EB13C}" type="parTrans" cxnId="{8384E504-B751-4D46-ADCB-7B3EB725B5F6}">
      <dgm:prSet/>
      <dgm:spPr/>
    </dgm:pt>
    <dgm:pt modelId="{E4838AC6-F2DD-490C-AE91-036147C3F729}" type="sibTrans" cxnId="{8384E504-B751-4D46-ADCB-7B3EB725B5F6}">
      <dgm:prSet/>
      <dgm:spPr/>
    </dgm:pt>
    <dgm:pt modelId="{FF5EBCE2-33A1-4410-8CCE-241621ACBF4A}" type="pres">
      <dgm:prSet presAssocID="{0F9C1A87-648F-4FA3-8298-F7FF69248063}" presName="CompostProcess" presStyleCnt="0">
        <dgm:presLayoutVars>
          <dgm:dir/>
          <dgm:resizeHandles val="exact"/>
        </dgm:presLayoutVars>
      </dgm:prSet>
      <dgm:spPr/>
    </dgm:pt>
    <dgm:pt modelId="{5C766BF9-8E89-4CF9-B19C-78006AB9D0FF}" type="pres">
      <dgm:prSet presAssocID="{0F9C1A87-648F-4FA3-8298-F7FF69248063}" presName="arrow" presStyleLbl="bgShp" presStyleIdx="0" presStyleCnt="1"/>
      <dgm:spPr/>
    </dgm:pt>
    <dgm:pt modelId="{44C3D485-6283-4E5E-8A42-8B1B6385595E}" type="pres">
      <dgm:prSet presAssocID="{0F9C1A87-648F-4FA3-8298-F7FF69248063}" presName="linearProcess" presStyleCnt="0"/>
      <dgm:spPr/>
    </dgm:pt>
    <dgm:pt modelId="{88977C2E-9DA8-43F7-869A-FA4A7946B9D0}" type="pres">
      <dgm:prSet presAssocID="{220DFBB3-6A2B-48E2-96FE-229E7135E226}" presName="textNode" presStyleLbl="node1" presStyleIdx="0" presStyleCnt="6">
        <dgm:presLayoutVars>
          <dgm:bulletEnabled val="1"/>
        </dgm:presLayoutVars>
      </dgm:prSet>
      <dgm:spPr/>
      <dgm:t>
        <a:bodyPr/>
        <a:lstStyle/>
        <a:p>
          <a:endParaRPr lang="en-US"/>
        </a:p>
      </dgm:t>
    </dgm:pt>
    <dgm:pt modelId="{409696F9-775D-4DF9-8C31-B566981A86A8}" type="pres">
      <dgm:prSet presAssocID="{3E8FE182-047D-4DBF-B997-A26D7EF167CE}" presName="sibTrans" presStyleCnt="0"/>
      <dgm:spPr/>
    </dgm:pt>
    <dgm:pt modelId="{B0141BFD-552C-43F6-9DD9-B107954BE5A0}" type="pres">
      <dgm:prSet presAssocID="{2BAA06EE-C86F-49AF-99BB-79BA0A7024A5}" presName="textNode" presStyleLbl="node1" presStyleIdx="1" presStyleCnt="6">
        <dgm:presLayoutVars>
          <dgm:bulletEnabled val="1"/>
        </dgm:presLayoutVars>
      </dgm:prSet>
      <dgm:spPr/>
      <dgm:t>
        <a:bodyPr/>
        <a:lstStyle/>
        <a:p>
          <a:endParaRPr lang="en-US"/>
        </a:p>
      </dgm:t>
    </dgm:pt>
    <dgm:pt modelId="{1B3EEB7B-99F3-4351-A080-D5700D4E3F26}" type="pres">
      <dgm:prSet presAssocID="{C409FDE6-5B12-4918-B71D-6D01D512B111}" presName="sibTrans" presStyleCnt="0"/>
      <dgm:spPr/>
    </dgm:pt>
    <dgm:pt modelId="{42404743-5237-4B72-A3D1-12E21DAAED91}" type="pres">
      <dgm:prSet presAssocID="{F3610FD5-CB40-4155-A302-E1ED46CA7965}" presName="textNode" presStyleLbl="node1" presStyleIdx="2" presStyleCnt="6">
        <dgm:presLayoutVars>
          <dgm:bulletEnabled val="1"/>
        </dgm:presLayoutVars>
      </dgm:prSet>
      <dgm:spPr/>
      <dgm:t>
        <a:bodyPr/>
        <a:lstStyle/>
        <a:p>
          <a:endParaRPr lang="en-US"/>
        </a:p>
      </dgm:t>
    </dgm:pt>
    <dgm:pt modelId="{11BB6FE7-DD5B-4B2B-B07D-E656A963AE7D}" type="pres">
      <dgm:prSet presAssocID="{0E659347-3E53-4D9E-9630-9B59FF0356FD}" presName="sibTrans" presStyleCnt="0"/>
      <dgm:spPr/>
    </dgm:pt>
    <dgm:pt modelId="{24AAC944-E986-4EA1-8891-141A16D5DC7B}" type="pres">
      <dgm:prSet presAssocID="{587E5FDF-4ACC-4470-8F83-D376FBB28610}" presName="textNode" presStyleLbl="node1" presStyleIdx="3" presStyleCnt="6">
        <dgm:presLayoutVars>
          <dgm:bulletEnabled val="1"/>
        </dgm:presLayoutVars>
      </dgm:prSet>
      <dgm:spPr/>
      <dgm:t>
        <a:bodyPr/>
        <a:lstStyle/>
        <a:p>
          <a:endParaRPr lang="en-US"/>
        </a:p>
      </dgm:t>
    </dgm:pt>
    <dgm:pt modelId="{C8F3A44E-E284-45E6-8AC4-BC027FE366CE}" type="pres">
      <dgm:prSet presAssocID="{E65DACA3-FEDD-44C7-A397-88C4825BDA26}" presName="sibTrans" presStyleCnt="0"/>
      <dgm:spPr/>
    </dgm:pt>
    <dgm:pt modelId="{B1723BC6-4627-4EC1-82E7-EF16D6D86921}" type="pres">
      <dgm:prSet presAssocID="{7453A354-3C66-4691-9912-9C8F2639B06E}" presName="textNode" presStyleLbl="node1" presStyleIdx="4" presStyleCnt="6">
        <dgm:presLayoutVars>
          <dgm:bulletEnabled val="1"/>
        </dgm:presLayoutVars>
      </dgm:prSet>
      <dgm:spPr/>
      <dgm:t>
        <a:bodyPr/>
        <a:lstStyle/>
        <a:p>
          <a:endParaRPr lang="en-US"/>
        </a:p>
      </dgm:t>
    </dgm:pt>
    <dgm:pt modelId="{3E774CD8-D4AC-40F3-81EA-9FAA2115FD84}" type="pres">
      <dgm:prSet presAssocID="{1357F185-0939-4B62-B3F5-F75AD1D78828}" presName="sibTrans" presStyleCnt="0"/>
      <dgm:spPr/>
    </dgm:pt>
    <dgm:pt modelId="{A72E5C2E-996D-4A75-AC20-DC973C2EC1B3}" type="pres">
      <dgm:prSet presAssocID="{9118A4C6-9413-4CF6-BC3C-866C37CA0DD4}" presName="textNode" presStyleLbl="node1" presStyleIdx="5" presStyleCnt="6">
        <dgm:presLayoutVars>
          <dgm:bulletEnabled val="1"/>
        </dgm:presLayoutVars>
      </dgm:prSet>
      <dgm:spPr/>
      <dgm:t>
        <a:bodyPr/>
        <a:lstStyle/>
        <a:p>
          <a:endParaRPr lang="en-US"/>
        </a:p>
      </dgm:t>
    </dgm:pt>
  </dgm:ptLst>
  <dgm:cxnLst>
    <dgm:cxn modelId="{8384E504-B751-4D46-ADCB-7B3EB725B5F6}" srcId="{0F9C1A87-648F-4FA3-8298-F7FF69248063}" destId="{9118A4C6-9413-4CF6-BC3C-866C37CA0DD4}" srcOrd="5" destOrd="0" parTransId="{463A076C-B096-4B23-B776-03C7378EB13C}" sibTransId="{E4838AC6-F2DD-490C-AE91-036147C3F729}"/>
    <dgm:cxn modelId="{861EC950-23DF-482B-8944-1B3F817A6BBE}" type="presOf" srcId="{9118A4C6-9413-4CF6-BC3C-866C37CA0DD4}" destId="{A72E5C2E-996D-4A75-AC20-DC973C2EC1B3}" srcOrd="0" destOrd="0" presId="urn:microsoft.com/office/officeart/2005/8/layout/hProcess9#1"/>
    <dgm:cxn modelId="{CC02F061-D529-4B17-A276-F247A44F4439}" srcId="{0F9C1A87-648F-4FA3-8298-F7FF69248063}" destId="{2BAA06EE-C86F-49AF-99BB-79BA0A7024A5}" srcOrd="1" destOrd="0" parTransId="{A5CFD625-30CE-461F-8B81-D06F77FA42EF}" sibTransId="{C409FDE6-5B12-4918-B71D-6D01D512B111}"/>
    <dgm:cxn modelId="{53424D38-2444-40E5-9A3F-9B8191122F60}" srcId="{0F9C1A87-648F-4FA3-8298-F7FF69248063}" destId="{587E5FDF-4ACC-4470-8F83-D376FBB28610}" srcOrd="3" destOrd="0" parTransId="{AC30804A-98A1-46B0-B767-F6403D8042F4}" sibTransId="{E65DACA3-FEDD-44C7-A397-88C4825BDA26}"/>
    <dgm:cxn modelId="{BCEC5038-575E-486C-B6F5-960C0D44BBD4}" type="presOf" srcId="{0F9C1A87-648F-4FA3-8298-F7FF69248063}" destId="{FF5EBCE2-33A1-4410-8CCE-241621ACBF4A}" srcOrd="0" destOrd="0" presId="urn:microsoft.com/office/officeart/2005/8/layout/hProcess9#1"/>
    <dgm:cxn modelId="{23A33090-ED90-4413-A0DB-7705877B2B07}" srcId="{0F9C1A87-648F-4FA3-8298-F7FF69248063}" destId="{7453A354-3C66-4691-9912-9C8F2639B06E}" srcOrd="4" destOrd="0" parTransId="{CA5F94FA-6DB4-450D-A3B2-AB71DF7ABDC1}" sibTransId="{1357F185-0939-4B62-B3F5-F75AD1D78828}"/>
    <dgm:cxn modelId="{1EB2688A-A735-438D-B9CD-4B4D91BB0894}" type="presOf" srcId="{2BAA06EE-C86F-49AF-99BB-79BA0A7024A5}" destId="{B0141BFD-552C-43F6-9DD9-B107954BE5A0}" srcOrd="0" destOrd="0" presId="urn:microsoft.com/office/officeart/2005/8/layout/hProcess9#1"/>
    <dgm:cxn modelId="{006373F5-70B6-4975-8765-3A9711ADBBEF}" srcId="{0F9C1A87-648F-4FA3-8298-F7FF69248063}" destId="{F3610FD5-CB40-4155-A302-E1ED46CA7965}" srcOrd="2" destOrd="0" parTransId="{5412155B-9E11-4BF1-82F9-EADF6AFF0F60}" sibTransId="{0E659347-3E53-4D9E-9630-9B59FF0356FD}"/>
    <dgm:cxn modelId="{5FC8F434-6D77-4751-B77D-DF2BD007CEBE}" type="presOf" srcId="{220DFBB3-6A2B-48E2-96FE-229E7135E226}" destId="{88977C2E-9DA8-43F7-869A-FA4A7946B9D0}" srcOrd="0" destOrd="0" presId="urn:microsoft.com/office/officeart/2005/8/layout/hProcess9#1"/>
    <dgm:cxn modelId="{DE70C3A9-AF2C-4836-871B-ED6D2ADB1AE4}" type="presOf" srcId="{7453A354-3C66-4691-9912-9C8F2639B06E}" destId="{B1723BC6-4627-4EC1-82E7-EF16D6D86921}" srcOrd="0" destOrd="0" presId="urn:microsoft.com/office/officeart/2005/8/layout/hProcess9#1"/>
    <dgm:cxn modelId="{E5509F47-CC61-4861-A5CE-FA73FFDB620F}" type="presOf" srcId="{F3610FD5-CB40-4155-A302-E1ED46CA7965}" destId="{42404743-5237-4B72-A3D1-12E21DAAED91}" srcOrd="0" destOrd="0" presId="urn:microsoft.com/office/officeart/2005/8/layout/hProcess9#1"/>
    <dgm:cxn modelId="{837D55A2-34A0-4A4F-8562-4E6AE3E41D39}" type="presOf" srcId="{587E5FDF-4ACC-4470-8F83-D376FBB28610}" destId="{24AAC944-E986-4EA1-8891-141A16D5DC7B}" srcOrd="0" destOrd="0" presId="urn:microsoft.com/office/officeart/2005/8/layout/hProcess9#1"/>
    <dgm:cxn modelId="{4AB0A02C-9BA5-4D90-9670-0376A5927F3E}" srcId="{0F9C1A87-648F-4FA3-8298-F7FF69248063}" destId="{220DFBB3-6A2B-48E2-96FE-229E7135E226}" srcOrd="0" destOrd="0" parTransId="{6799A159-375E-48BE-AABD-9A2FE821DAF2}" sibTransId="{3E8FE182-047D-4DBF-B997-A26D7EF167CE}"/>
    <dgm:cxn modelId="{A377D5AF-BC71-4426-AC8E-EBEF34A0147C}" type="presParOf" srcId="{FF5EBCE2-33A1-4410-8CCE-241621ACBF4A}" destId="{5C766BF9-8E89-4CF9-B19C-78006AB9D0FF}" srcOrd="0" destOrd="0" presId="urn:microsoft.com/office/officeart/2005/8/layout/hProcess9#1"/>
    <dgm:cxn modelId="{27115100-47A6-484B-889B-A11AAC4973C6}" type="presParOf" srcId="{FF5EBCE2-33A1-4410-8CCE-241621ACBF4A}" destId="{44C3D485-6283-4E5E-8A42-8B1B6385595E}" srcOrd="1" destOrd="0" presId="urn:microsoft.com/office/officeart/2005/8/layout/hProcess9#1"/>
    <dgm:cxn modelId="{13AC936D-517E-427D-8FA9-C838FAB286F6}" type="presParOf" srcId="{44C3D485-6283-4E5E-8A42-8B1B6385595E}" destId="{88977C2E-9DA8-43F7-869A-FA4A7946B9D0}" srcOrd="0" destOrd="0" presId="urn:microsoft.com/office/officeart/2005/8/layout/hProcess9#1"/>
    <dgm:cxn modelId="{C12D7A5D-3F4E-449E-AF72-FAF890878653}" type="presParOf" srcId="{44C3D485-6283-4E5E-8A42-8B1B6385595E}" destId="{409696F9-775D-4DF9-8C31-B566981A86A8}" srcOrd="1" destOrd="0" presId="urn:microsoft.com/office/officeart/2005/8/layout/hProcess9#1"/>
    <dgm:cxn modelId="{CB3A6A75-1666-4C76-81EB-7D924C224163}" type="presParOf" srcId="{44C3D485-6283-4E5E-8A42-8B1B6385595E}" destId="{B0141BFD-552C-43F6-9DD9-B107954BE5A0}" srcOrd="2" destOrd="0" presId="urn:microsoft.com/office/officeart/2005/8/layout/hProcess9#1"/>
    <dgm:cxn modelId="{30B279B1-1E74-47AD-80C3-BDB359DA7555}" type="presParOf" srcId="{44C3D485-6283-4E5E-8A42-8B1B6385595E}" destId="{1B3EEB7B-99F3-4351-A080-D5700D4E3F26}" srcOrd="3" destOrd="0" presId="urn:microsoft.com/office/officeart/2005/8/layout/hProcess9#1"/>
    <dgm:cxn modelId="{ED953596-5C96-48E8-BAA2-2F2FC7F8A146}" type="presParOf" srcId="{44C3D485-6283-4E5E-8A42-8B1B6385595E}" destId="{42404743-5237-4B72-A3D1-12E21DAAED91}" srcOrd="4" destOrd="0" presId="urn:microsoft.com/office/officeart/2005/8/layout/hProcess9#1"/>
    <dgm:cxn modelId="{676ED831-F06B-4AE7-B557-77A0F9DAFAFF}" type="presParOf" srcId="{44C3D485-6283-4E5E-8A42-8B1B6385595E}" destId="{11BB6FE7-DD5B-4B2B-B07D-E656A963AE7D}" srcOrd="5" destOrd="0" presId="urn:microsoft.com/office/officeart/2005/8/layout/hProcess9#1"/>
    <dgm:cxn modelId="{09D61D41-5A98-43F1-9645-2D2CC565A8C2}" type="presParOf" srcId="{44C3D485-6283-4E5E-8A42-8B1B6385595E}" destId="{24AAC944-E986-4EA1-8891-141A16D5DC7B}" srcOrd="6" destOrd="0" presId="urn:microsoft.com/office/officeart/2005/8/layout/hProcess9#1"/>
    <dgm:cxn modelId="{7B0B0FF6-0C05-478A-B569-86B8DF102370}" type="presParOf" srcId="{44C3D485-6283-4E5E-8A42-8B1B6385595E}" destId="{C8F3A44E-E284-45E6-8AC4-BC027FE366CE}" srcOrd="7" destOrd="0" presId="urn:microsoft.com/office/officeart/2005/8/layout/hProcess9#1"/>
    <dgm:cxn modelId="{7A4A0768-2227-4BE2-8EB9-006E9C7F04A8}" type="presParOf" srcId="{44C3D485-6283-4E5E-8A42-8B1B6385595E}" destId="{B1723BC6-4627-4EC1-82E7-EF16D6D86921}" srcOrd="8" destOrd="0" presId="urn:microsoft.com/office/officeart/2005/8/layout/hProcess9#1"/>
    <dgm:cxn modelId="{2A27C511-C11B-4FA2-A1B1-F79C89332697}" type="presParOf" srcId="{44C3D485-6283-4E5E-8A42-8B1B6385595E}" destId="{3E774CD8-D4AC-40F3-81EA-9FAA2115FD84}" srcOrd="9" destOrd="0" presId="urn:microsoft.com/office/officeart/2005/8/layout/hProcess9#1"/>
    <dgm:cxn modelId="{26207B3B-E892-4C9E-830A-A884C3C90ACA}" type="presParOf" srcId="{44C3D485-6283-4E5E-8A42-8B1B6385595E}" destId="{A72E5C2E-996D-4A75-AC20-DC973C2EC1B3}" srcOrd="10" destOrd="0" presId="urn:microsoft.com/office/officeart/2005/8/layout/hProcess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1#1" qsCatId="simple" csTypeId="urn:microsoft.com/office/officeart/2005/8/colors/accent1_2#2" csCatId="accent1" phldr="1"/>
      <dgm:spPr/>
      <dgm:t>
        <a:bodyPr/>
        <a:lstStyle/>
        <a:p>
          <a:endParaRPr lang="en-US"/>
        </a:p>
      </dgm:t>
    </dgm:pt>
    <dgm:pt modelId="{FCC504F5-317D-4294-815B-28489BDC5845}">
      <dgm:prSet phldrT="[Text]" phldr="0" custT="0"/>
      <dgm:spPr/>
      <dgm:t>
        <a:bodyPr vert="horz" wrap="square"/>
        <a:lstStyle/>
        <a:p>
          <a:pPr>
            <a:lnSpc>
              <a:spcPct val="100000"/>
            </a:lnSpc>
            <a:spcBef>
              <a:spcPct val="0"/>
            </a:spcBef>
            <a:spcAft>
              <a:spcPct val="35000"/>
            </a:spcAft>
          </a:pPr>
          <a:r>
            <a:rPr lang="en-US">
              <a:sym typeface="+mn-ea"/>
            </a:rPr>
            <a:t>Ciri-Ciri</a:t>
          </a:r>
        </a:p>
        <a:p>
          <a:pPr>
            <a:lnSpc>
              <a:spcPct val="100000"/>
            </a:lnSpc>
            <a:spcBef>
              <a:spcPct val="0"/>
            </a:spcBef>
            <a:spcAft>
              <a:spcPct val="35000"/>
            </a:spcAft>
          </a:pPr>
          <a:r>
            <a:rPr lang="en-US">
              <a:sym typeface="+mn-ea"/>
            </a:rPr>
            <a:t>Novel Sejarah</a:t>
          </a:r>
          <a:endParaRPr lang="en-US"/>
        </a:p>
      </dgm:t>
    </dgm:pt>
    <dgm:pt modelId="{8F05BE86-1921-41BD-B82E-72272E9475E9}" type="parTrans" cxnId="{DB6125C6-049C-44BF-A2A6-7022F62CF8AD}">
      <dgm:prSet/>
      <dgm:spPr/>
      <dgm:t>
        <a:bodyPr/>
        <a:lstStyle/>
        <a:p>
          <a:endParaRPr lang="en-US"/>
        </a:p>
      </dgm:t>
    </dgm:pt>
    <dgm:pt modelId="{67223200-D196-44B3-9DFD-D095DDBC10AB}" type="sibTrans" cxnId="{DB6125C6-049C-44BF-A2A6-7022F62CF8AD}">
      <dgm:prSet/>
      <dgm:spPr/>
      <dgm:t>
        <a:bodyPr/>
        <a:lstStyle/>
        <a:p>
          <a:endParaRPr lang="en-US"/>
        </a:p>
      </dgm:t>
    </dgm:pt>
    <dgm:pt modelId="{F3F66F6A-184E-4CBB-A544-AC2BF2A74FC0}">
      <dgm:prSet phldrT="[Text]" phldr="0" custT="0"/>
      <dgm:spPr/>
      <dgm:t>
        <a:bodyPr vert="horz" wrap="square"/>
        <a:lstStyle/>
        <a:p>
          <a:pPr>
            <a:lnSpc>
              <a:spcPct val="100000"/>
            </a:lnSpc>
            <a:spcBef>
              <a:spcPct val="0"/>
            </a:spcBef>
            <a:spcAft>
              <a:spcPct val="15000"/>
            </a:spcAft>
          </a:pPr>
          <a:r>
            <a:rPr lang="en-US"/>
            <a:t>Berlatar waktu dan tempat pada masa lalu.</a:t>
          </a:r>
        </a:p>
      </dgm:t>
    </dgm:pt>
    <dgm:pt modelId="{7A0C70B0-5DAE-45AB-9915-863AC3FA4D2D}" type="parTrans" cxnId="{47B6127A-5B29-44AA-9871-C501BC46F9A5}">
      <dgm:prSet/>
      <dgm:spPr/>
      <dgm:t>
        <a:bodyPr/>
        <a:lstStyle/>
        <a:p>
          <a:endParaRPr lang="en-US"/>
        </a:p>
      </dgm:t>
    </dgm:pt>
    <dgm:pt modelId="{47DD308A-8526-455B-A37F-FEE2CC1C75AF}" type="sibTrans" cxnId="{47B6127A-5B29-44AA-9871-C501BC46F9A5}">
      <dgm:prSet/>
      <dgm:spPr/>
      <dgm:t>
        <a:bodyPr/>
        <a:lstStyle/>
        <a:p>
          <a:endParaRPr lang="en-US"/>
        </a:p>
      </dgm:t>
    </dgm:pt>
    <dgm:pt modelId="{71B25AEB-3102-4B8D-8FA8-3E4C498AAE39}">
      <dgm:prSet phldr="0" custT="0"/>
      <dgm:spPr/>
      <dgm:t>
        <a:bodyPr vert="horz" wrap="square"/>
        <a:lstStyle/>
        <a:p>
          <a:pPr>
            <a:lnSpc>
              <a:spcPct val="100000"/>
            </a:lnSpc>
            <a:spcBef>
              <a:spcPct val="0"/>
            </a:spcBef>
            <a:spcAft>
              <a:spcPct val="15000"/>
            </a:spcAft>
          </a:pPr>
          <a:r>
            <a:rPr lang="en-US" dirty="0" err="1" smtClean="0"/>
            <a:t>Menceritakan</a:t>
          </a:r>
          <a:r>
            <a:rPr lang="en-US" dirty="0" smtClean="0"/>
            <a:t> </a:t>
          </a:r>
          <a:r>
            <a:rPr lang="en-US" dirty="0" err="1"/>
            <a:t>kisah</a:t>
          </a:r>
          <a:r>
            <a:rPr lang="en-US" dirty="0"/>
            <a:t> yang </a:t>
          </a:r>
          <a:r>
            <a:rPr lang="en-US" dirty="0" err="1"/>
            <a:t>terjadi</a:t>
          </a:r>
          <a:r>
            <a:rPr lang="en-US" dirty="0"/>
            <a:t> </a:t>
          </a:r>
          <a:r>
            <a:rPr lang="en-US" dirty="0" err="1"/>
            <a:t>pada</a:t>
          </a:r>
          <a:r>
            <a:rPr lang="en-US" dirty="0"/>
            <a:t> </a:t>
          </a:r>
          <a:r>
            <a:rPr lang="en-US" dirty="0" err="1"/>
            <a:t>masa</a:t>
          </a:r>
          <a:r>
            <a:rPr lang="en-US" dirty="0"/>
            <a:t> </a:t>
          </a:r>
          <a:r>
            <a:rPr lang="en-US" dirty="0" err="1"/>
            <a:t>lalu</a:t>
          </a:r>
          <a:r>
            <a:rPr lang="en-US" dirty="0"/>
            <a:t>.</a:t>
          </a:r>
        </a:p>
      </dgm:t>
    </dgm:pt>
    <dgm:pt modelId="{6116B18F-016B-43AD-A801-45BA99ABB572}" type="parTrans" cxnId="{15B9F811-A44C-487F-B41E-FBB7AEE2F2AF}">
      <dgm:prSet/>
      <dgm:spPr/>
    </dgm:pt>
    <dgm:pt modelId="{2E68EF8A-8D4B-4259-9DD9-A05C5A4D162F}" type="sibTrans" cxnId="{15B9F811-A44C-487F-B41E-FBB7AEE2F2AF}">
      <dgm:prSet/>
      <dgm:spPr/>
    </dgm:pt>
    <dgm:pt modelId="{87D208CA-9DEA-4FB4-A10B-F478418F7FF0}">
      <dgm:prSet phldr="0" custT="0"/>
      <dgm:spPr/>
      <dgm:t>
        <a:bodyPr vert="horz" wrap="square"/>
        <a:lstStyle/>
        <a:p>
          <a:pPr>
            <a:lnSpc>
              <a:spcPct val="100000"/>
            </a:lnSpc>
            <a:spcBef>
              <a:spcPct val="0"/>
            </a:spcBef>
            <a:spcAft>
              <a:spcPct val="15000"/>
            </a:spcAft>
          </a:pPr>
          <a:r>
            <a:rPr lang="en-US" dirty="0" err="1" smtClean="0"/>
            <a:t>Berbentuk</a:t>
          </a:r>
          <a:r>
            <a:rPr lang="en-US" dirty="0" smtClean="0"/>
            <a:t> </a:t>
          </a:r>
          <a:r>
            <a:rPr lang="en-US" dirty="0" err="1"/>
            <a:t>karya</a:t>
          </a:r>
          <a:r>
            <a:rPr lang="en-US" dirty="0"/>
            <a:t> </a:t>
          </a:r>
          <a:r>
            <a:rPr lang="en-US" dirty="0" err="1"/>
            <a:t>sastra</a:t>
          </a:r>
          <a:r>
            <a:rPr lang="en-US" dirty="0"/>
            <a:t>.</a:t>
          </a:r>
        </a:p>
      </dgm:t>
    </dgm:pt>
    <dgm:pt modelId="{7CDE8CF8-8EB4-4AA4-ADEE-45FA3226A306}" type="parTrans" cxnId="{8740400A-A6FE-488B-8B4D-C17171966BE2}">
      <dgm:prSet/>
      <dgm:spPr/>
    </dgm:pt>
    <dgm:pt modelId="{12519246-EB3C-4719-AF09-1C5659447F89}" type="sibTrans" cxnId="{8740400A-A6FE-488B-8B4D-C17171966BE2}">
      <dgm:prSet/>
      <dgm:spPr/>
    </dgm:pt>
    <dgm:pt modelId="{92FB806E-B35C-4C55-95AA-A1644838AAD7}">
      <dgm:prSet phldr="0" custT="0"/>
      <dgm:spPr/>
      <dgm:t>
        <a:bodyPr vert="horz" wrap="square"/>
        <a:lstStyle/>
        <a:p>
          <a:pPr>
            <a:lnSpc>
              <a:spcPct val="100000"/>
            </a:lnSpc>
            <a:spcBef>
              <a:spcPct val="0"/>
            </a:spcBef>
            <a:spcAft>
              <a:spcPct val="15000"/>
            </a:spcAft>
          </a:pPr>
          <a:r>
            <a:rPr lang="en-US" dirty="0" err="1" smtClean="0"/>
            <a:t>Menggunakan</a:t>
          </a:r>
          <a:r>
            <a:rPr lang="en-US" dirty="0" smtClean="0"/>
            <a:t> </a:t>
          </a:r>
          <a:r>
            <a:rPr lang="en-US" dirty="0" err="1"/>
            <a:t>narasi</a:t>
          </a:r>
          <a:r>
            <a:rPr lang="en-US" dirty="0"/>
            <a:t> </a:t>
          </a:r>
          <a:r>
            <a:rPr lang="en-US" dirty="0" err="1"/>
            <a:t>dan</a:t>
          </a:r>
          <a:r>
            <a:rPr lang="en-US" dirty="0"/>
            <a:t> dialog </a:t>
          </a:r>
          <a:r>
            <a:rPr lang="en-US" dirty="0" err="1"/>
            <a:t>dalam</a:t>
          </a:r>
          <a:r>
            <a:rPr lang="en-US" dirty="0"/>
            <a:t> </a:t>
          </a:r>
          <a:r>
            <a:rPr lang="en-US" dirty="0" err="1"/>
            <a:t>penulisannya</a:t>
          </a:r>
          <a:r>
            <a:rPr lang="en-US" dirty="0"/>
            <a:t>.</a:t>
          </a:r>
        </a:p>
      </dgm:t>
    </dgm:pt>
    <dgm:pt modelId="{1D322B25-7F6E-454A-9C32-F588F81A761A}" type="parTrans" cxnId="{8906E0E9-8236-4CF2-B5BC-CBA81541D67F}">
      <dgm:prSet/>
      <dgm:spPr/>
    </dgm:pt>
    <dgm:pt modelId="{AA1874FB-6621-46A5-ADEC-1D634427CDAB}" type="sibTrans" cxnId="{8906E0E9-8236-4CF2-B5BC-CBA81541D67F}">
      <dgm:prSet/>
      <dgm:spPr/>
    </dgm:pt>
    <dgm:pt modelId="{1BB0DB9F-F007-4BA3-9AA0-6EB0A0CA5C22}">
      <dgm:prSet phldr="0" custT="0"/>
      <dgm:spPr/>
      <dgm:t>
        <a:bodyPr vert="horz" wrap="square"/>
        <a:lstStyle/>
        <a:p>
          <a:pPr>
            <a:lnSpc>
              <a:spcPct val="100000"/>
            </a:lnSpc>
            <a:spcBef>
              <a:spcPct val="0"/>
            </a:spcBef>
            <a:spcAft>
              <a:spcPct val="15000"/>
            </a:spcAft>
          </a:pPr>
          <a:r>
            <a:rPr lang="en-US" dirty="0" err="1" smtClean="0"/>
            <a:t>Sering</a:t>
          </a:r>
          <a:r>
            <a:rPr lang="en-US" dirty="0" smtClean="0"/>
            <a:t> </a:t>
          </a:r>
          <a:r>
            <a:rPr lang="en-US" dirty="0" err="1"/>
            <a:t>menggunakan</a:t>
          </a:r>
          <a:r>
            <a:rPr lang="en-US" dirty="0"/>
            <a:t> </a:t>
          </a:r>
          <a:r>
            <a:rPr lang="en-US" dirty="0" err="1"/>
            <a:t>konjungsi</a:t>
          </a:r>
          <a:r>
            <a:rPr lang="en-US" dirty="0"/>
            <a:t> temporal.</a:t>
          </a:r>
        </a:p>
      </dgm:t>
    </dgm:pt>
    <dgm:pt modelId="{0E7811B8-E3E0-4522-843C-9ED62D1DDA85}" type="parTrans" cxnId="{EFCD93E9-0ED8-475C-9B76-13A610EE8A11}">
      <dgm:prSet/>
      <dgm:spPr/>
    </dgm:pt>
    <dgm:pt modelId="{48FAB56E-81D2-4B9D-8672-0B052877CC2A}" type="sibTrans" cxnId="{EFCD93E9-0ED8-475C-9B76-13A610EE8A11}">
      <dgm:prSet/>
      <dgm:spPr/>
    </dgm:pt>
    <dgm:pt modelId="{0738CDF7-D3C7-435E-B759-A6E48F816B4C}">
      <dgm:prSet phldr="0" custT="0"/>
      <dgm:spPr/>
      <dgm:t>
        <a:bodyPr vert="horz" wrap="square"/>
        <a:lstStyle/>
        <a:p>
          <a:pPr>
            <a:lnSpc>
              <a:spcPct val="100000"/>
            </a:lnSpc>
            <a:spcBef>
              <a:spcPct val="0"/>
            </a:spcBef>
            <a:spcAft>
              <a:spcPct val="15000"/>
            </a:spcAft>
          </a:pPr>
          <a:r>
            <a:rPr lang="en-US" dirty="0" err="1" smtClean="0"/>
            <a:t>Disajikan</a:t>
          </a:r>
          <a:r>
            <a:rPr lang="en-US" dirty="0" smtClean="0"/>
            <a:t> </a:t>
          </a:r>
          <a:r>
            <a:rPr lang="en-US" dirty="0" err="1"/>
            <a:t>secara</a:t>
          </a:r>
          <a:r>
            <a:rPr lang="en-US" dirty="0"/>
            <a:t> </a:t>
          </a:r>
          <a:r>
            <a:rPr lang="en-US" dirty="0" err="1"/>
            <a:t>kronologis</a:t>
          </a:r>
          <a:r>
            <a:rPr lang="en-US" dirty="0"/>
            <a:t> </a:t>
          </a:r>
          <a:r>
            <a:rPr lang="en-US" dirty="0" err="1"/>
            <a:t>atau</a:t>
          </a:r>
          <a:r>
            <a:rPr lang="en-US" dirty="0"/>
            <a:t> </a:t>
          </a:r>
          <a:r>
            <a:rPr lang="en-US" dirty="0" err="1"/>
            <a:t>urutan</a:t>
          </a:r>
          <a:r>
            <a:rPr lang="en-US" dirty="0"/>
            <a:t> </a:t>
          </a:r>
          <a:r>
            <a:rPr lang="en-US" dirty="0" err="1"/>
            <a:t>peristiwa</a:t>
          </a:r>
          <a:r>
            <a:rPr lang="en-US" dirty="0"/>
            <a:t> </a:t>
          </a:r>
          <a:r>
            <a:rPr lang="en-US" dirty="0" err="1"/>
            <a:t>atau</a:t>
          </a:r>
          <a:r>
            <a:rPr lang="en-US" dirty="0"/>
            <a:t> </a:t>
          </a:r>
          <a:r>
            <a:rPr lang="en-US" dirty="0" err="1"/>
            <a:t>urutan</a:t>
          </a:r>
          <a:r>
            <a:rPr lang="en-US" dirty="0"/>
            <a:t> </a:t>
          </a:r>
          <a:r>
            <a:rPr lang="en-US" dirty="0" err="1"/>
            <a:t>kejadian</a:t>
          </a:r>
          <a:r>
            <a:rPr lang="en-US" dirty="0"/>
            <a:t>.</a:t>
          </a:r>
        </a:p>
      </dgm:t>
    </dgm:pt>
    <dgm:pt modelId="{01C7B621-12FB-470E-9ED9-6696DE9A85DE}" type="parTrans" cxnId="{A3C59900-02A9-437D-97E6-B0F4D917ABA0}">
      <dgm:prSet/>
      <dgm:spPr/>
    </dgm:pt>
    <dgm:pt modelId="{21332143-9812-4A4D-8F87-060C0A5E38CC}" type="sibTrans" cxnId="{A3C59900-02A9-437D-97E6-B0F4D917ABA0}">
      <dgm:prSet/>
      <dgm:spPr/>
    </dgm:pt>
    <dgm:pt modelId="{7BB0B505-7D43-42E4-8FC0-6C91316CBFEB}" type="pres">
      <dgm:prSet presAssocID="{DF9829FD-DD90-4EE7-BCD7-4AF299D6F45A}" presName="linearFlow" presStyleCnt="0">
        <dgm:presLayoutVars>
          <dgm:dir/>
          <dgm:animLvl val="lvl"/>
          <dgm:resizeHandles val="exact"/>
        </dgm:presLayoutVars>
      </dgm:prSet>
      <dgm:spPr/>
      <dgm:t>
        <a:bodyPr/>
        <a:lstStyle/>
        <a:p>
          <a:endParaRPr lang="en-US"/>
        </a:p>
      </dgm:t>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1">
        <dgm:presLayoutVars>
          <dgm:chMax val="1"/>
          <dgm:bulletEnabled val="1"/>
        </dgm:presLayoutVars>
      </dgm:prSet>
      <dgm:spPr/>
      <dgm:t>
        <a:bodyPr/>
        <a:lstStyle/>
        <a:p>
          <a:endParaRPr lang="en-US"/>
        </a:p>
      </dgm:t>
    </dgm:pt>
    <dgm:pt modelId="{544D3F38-216B-445A-B1B9-8008AEDB7A9D}" type="pres">
      <dgm:prSet presAssocID="{FCC504F5-317D-4294-815B-28489BDC5845}" presName="descendantText" presStyleLbl="alignAcc1" presStyleIdx="0" presStyleCnt="1">
        <dgm:presLayoutVars>
          <dgm:bulletEnabled val="1"/>
        </dgm:presLayoutVars>
      </dgm:prSet>
      <dgm:spPr/>
      <dgm:t>
        <a:bodyPr/>
        <a:lstStyle/>
        <a:p>
          <a:endParaRPr lang="en-US"/>
        </a:p>
      </dgm:t>
    </dgm:pt>
  </dgm:ptLst>
  <dgm:cxnLst>
    <dgm:cxn modelId="{CA8D3A5E-0F30-4B57-836B-D67DFDE27289}" type="presOf" srcId="{1BB0DB9F-F007-4BA3-9AA0-6EB0A0CA5C22}" destId="{544D3F38-216B-445A-B1B9-8008AEDB7A9D}" srcOrd="0" destOrd="4" presId="urn:microsoft.com/office/officeart/2005/8/layout/chevron2"/>
    <dgm:cxn modelId="{8906E0E9-8236-4CF2-B5BC-CBA81541D67F}" srcId="{FCC504F5-317D-4294-815B-28489BDC5845}" destId="{92FB806E-B35C-4C55-95AA-A1644838AAD7}" srcOrd="3" destOrd="0" parTransId="{1D322B25-7F6E-454A-9C32-F588F81A761A}" sibTransId="{AA1874FB-6621-46A5-ADEC-1D634427CDAB}"/>
    <dgm:cxn modelId="{20136656-5A49-41E6-BB6F-3E2D69848ECA}" type="presOf" srcId="{DF9829FD-DD90-4EE7-BCD7-4AF299D6F45A}" destId="{7BB0B505-7D43-42E4-8FC0-6C91316CBFEB}" srcOrd="0" destOrd="0" presId="urn:microsoft.com/office/officeart/2005/8/layout/chevron2"/>
    <dgm:cxn modelId="{8740400A-A6FE-488B-8B4D-C17171966BE2}" srcId="{FCC504F5-317D-4294-815B-28489BDC5845}" destId="{87D208CA-9DEA-4FB4-A10B-F478418F7FF0}" srcOrd="2" destOrd="0" parTransId="{7CDE8CF8-8EB4-4AA4-ADEE-45FA3226A306}" sibTransId="{12519246-EB3C-4719-AF09-1C5659447F89}"/>
    <dgm:cxn modelId="{DB6125C6-049C-44BF-A2A6-7022F62CF8AD}" srcId="{DF9829FD-DD90-4EE7-BCD7-4AF299D6F45A}" destId="{FCC504F5-317D-4294-815B-28489BDC5845}" srcOrd="0" destOrd="0" parTransId="{8F05BE86-1921-41BD-B82E-72272E9475E9}" sibTransId="{67223200-D196-44B3-9DFD-D095DDBC10AB}"/>
    <dgm:cxn modelId="{15B9F811-A44C-487F-B41E-FBB7AEE2F2AF}" srcId="{FCC504F5-317D-4294-815B-28489BDC5845}" destId="{71B25AEB-3102-4B8D-8FA8-3E4C498AAE39}" srcOrd="1" destOrd="0" parTransId="{6116B18F-016B-43AD-A801-45BA99ABB572}" sibTransId="{2E68EF8A-8D4B-4259-9DD9-A05C5A4D162F}"/>
    <dgm:cxn modelId="{EFCD93E9-0ED8-475C-9B76-13A610EE8A11}" srcId="{FCC504F5-317D-4294-815B-28489BDC5845}" destId="{1BB0DB9F-F007-4BA3-9AA0-6EB0A0CA5C22}" srcOrd="4" destOrd="0" parTransId="{0E7811B8-E3E0-4522-843C-9ED62D1DDA85}" sibTransId="{48FAB56E-81D2-4B9D-8672-0B052877CC2A}"/>
    <dgm:cxn modelId="{EB8E66EA-7B60-4F44-A472-FE63724C933C}" type="presOf" srcId="{92FB806E-B35C-4C55-95AA-A1644838AAD7}" destId="{544D3F38-216B-445A-B1B9-8008AEDB7A9D}" srcOrd="0" destOrd="3" presId="urn:microsoft.com/office/officeart/2005/8/layout/chevron2"/>
    <dgm:cxn modelId="{B00915AF-D377-406C-B78F-6449FBDBEF19}" type="presOf" srcId="{71B25AEB-3102-4B8D-8FA8-3E4C498AAE39}" destId="{544D3F38-216B-445A-B1B9-8008AEDB7A9D}" srcOrd="0" destOrd="1" presId="urn:microsoft.com/office/officeart/2005/8/layout/chevron2"/>
    <dgm:cxn modelId="{88783A95-4DA1-426C-A28B-F531DF54F222}" type="presOf" srcId="{87D208CA-9DEA-4FB4-A10B-F478418F7FF0}" destId="{544D3F38-216B-445A-B1B9-8008AEDB7A9D}" srcOrd="0" destOrd="2" presId="urn:microsoft.com/office/officeart/2005/8/layout/chevron2"/>
    <dgm:cxn modelId="{72EA9705-CD09-461A-80A8-D2B3DD5DF5A9}" type="presOf" srcId="{0738CDF7-D3C7-435E-B759-A6E48F816B4C}" destId="{544D3F38-216B-445A-B1B9-8008AEDB7A9D}" srcOrd="0" destOrd="5" presId="urn:microsoft.com/office/officeart/2005/8/layout/chevron2"/>
    <dgm:cxn modelId="{47B6127A-5B29-44AA-9871-C501BC46F9A5}" srcId="{FCC504F5-317D-4294-815B-28489BDC5845}" destId="{F3F66F6A-184E-4CBB-A544-AC2BF2A74FC0}" srcOrd="0" destOrd="0" parTransId="{7A0C70B0-5DAE-45AB-9915-863AC3FA4D2D}" sibTransId="{47DD308A-8526-455B-A37F-FEE2CC1C75AF}"/>
    <dgm:cxn modelId="{61B65424-BB8B-45A0-8562-7EF129965EBD}" type="presOf" srcId="{FCC504F5-317D-4294-815B-28489BDC5845}" destId="{A16E3110-57E1-4619-A55C-DCD0DD5CE084}" srcOrd="0" destOrd="0" presId="urn:microsoft.com/office/officeart/2005/8/layout/chevron2"/>
    <dgm:cxn modelId="{A3C59900-02A9-437D-97E6-B0F4D917ABA0}" srcId="{FCC504F5-317D-4294-815B-28489BDC5845}" destId="{0738CDF7-D3C7-435E-B759-A6E48F816B4C}" srcOrd="5" destOrd="0" parTransId="{01C7B621-12FB-470E-9ED9-6696DE9A85DE}" sibTransId="{21332143-9812-4A4D-8F87-060C0A5E38CC}"/>
    <dgm:cxn modelId="{46F5AD36-9EE2-4691-AF97-B7AC9411581F}" type="presOf" srcId="{F3F66F6A-184E-4CBB-A544-AC2BF2A74FC0}" destId="{544D3F38-216B-445A-B1B9-8008AEDB7A9D}" srcOrd="0" destOrd="0" presId="urn:microsoft.com/office/officeart/2005/8/layout/chevron2"/>
    <dgm:cxn modelId="{F723FFE8-E40D-4C26-90B4-C9719B341309}" type="presParOf" srcId="{7BB0B505-7D43-42E4-8FC0-6C91316CBFEB}" destId="{97F2BEE4-0E0F-4FCA-A4B0-E20AD8C04C13}" srcOrd="0" destOrd="0" presId="urn:microsoft.com/office/officeart/2005/8/layout/chevron2"/>
    <dgm:cxn modelId="{257E185E-A064-4B03-A2AF-8B312E120A5A}" type="presParOf" srcId="{97F2BEE4-0E0F-4FCA-A4B0-E20AD8C04C13}" destId="{A16E3110-57E1-4619-A55C-DCD0DD5CE084}" srcOrd="0" destOrd="0" presId="urn:microsoft.com/office/officeart/2005/8/layout/chevron2"/>
    <dgm:cxn modelId="{354E7E3C-00A8-4729-BA2C-97D8FD9EA0A3}" type="presParOf" srcId="{97F2BEE4-0E0F-4FCA-A4B0-E20AD8C04C13}" destId="{544D3F38-216B-445A-B1B9-8008AEDB7A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9767EC-45A5-4690-BD18-E11B67407D41}" type="doc">
      <dgm:prSet loTypeId="urn:microsoft.com/office/officeart/2005/8/layout/default#2" loCatId="list" qsTypeId="urn:microsoft.com/office/officeart/2005/8/quickstyle/simple1#2" qsCatId="simple" csTypeId="urn:microsoft.com/office/officeart/2005/8/colors/accent1_2#3" csCatId="accent1" phldr="0"/>
      <dgm:spPr/>
      <dgm:t>
        <a:bodyPr/>
        <a:lstStyle/>
        <a:p>
          <a:endParaRPr lang="en-US"/>
        </a:p>
      </dgm:t>
    </dgm:pt>
    <dgm:pt modelId="{9B6BB80D-CE45-4175-8E2D-4905C0D010CD}">
      <dgm:prSet phldrT="[Text]" phldr="0" custT="0"/>
      <dgm:spPr/>
      <dgm:t>
        <a:bodyPr vert="horz" wrap="square"/>
        <a:lstStyle/>
        <a:p>
          <a:pPr>
            <a:lnSpc>
              <a:spcPct val="100000"/>
            </a:lnSpc>
            <a:spcBef>
              <a:spcPct val="0"/>
            </a:spcBef>
            <a:spcAft>
              <a:spcPct val="35000"/>
            </a:spcAft>
          </a:pPr>
          <a:endParaRPr lang="en-US"/>
        </a:p>
      </dgm:t>
    </dgm:pt>
    <dgm:pt modelId="{BB1D02B8-EBBE-4750-81F7-841715D8CAD2}" type="parTrans" cxnId="{A12DCFF6-80C6-4368-AA0E-B7E453FE1BE4}">
      <dgm:prSet/>
      <dgm:spPr/>
      <dgm:t>
        <a:bodyPr/>
        <a:lstStyle/>
        <a:p>
          <a:endParaRPr lang="en-US"/>
        </a:p>
      </dgm:t>
    </dgm:pt>
    <dgm:pt modelId="{59718BFC-7461-43EC-A70B-78CAAE8F9086}" type="sibTrans" cxnId="{A12DCFF6-80C6-4368-AA0E-B7E453FE1BE4}">
      <dgm:prSet/>
      <dgm:spPr/>
      <dgm:t>
        <a:bodyPr/>
        <a:lstStyle/>
        <a:p>
          <a:endParaRPr lang="en-US"/>
        </a:p>
      </dgm:t>
    </dgm:pt>
    <dgm:pt modelId="{6263A432-66E8-42C0-87B1-FDFFB789EC9E}" type="pres">
      <dgm:prSet presAssocID="{A69767EC-45A5-4690-BD18-E11B67407D41}" presName="diagram" presStyleCnt="0">
        <dgm:presLayoutVars>
          <dgm:dir/>
          <dgm:resizeHandles val="exact"/>
        </dgm:presLayoutVars>
      </dgm:prSet>
      <dgm:spPr/>
      <dgm:t>
        <a:bodyPr/>
        <a:lstStyle/>
        <a:p>
          <a:endParaRPr lang="en-US"/>
        </a:p>
      </dgm:t>
    </dgm:pt>
    <dgm:pt modelId="{45BC76BB-AE4B-4A92-A58B-7E063DBD1E24}" type="pres">
      <dgm:prSet presAssocID="{9B6BB80D-CE45-4175-8E2D-4905C0D010CD}" presName="node" presStyleLbl="node1" presStyleIdx="0" presStyleCnt="1">
        <dgm:presLayoutVars>
          <dgm:bulletEnabled val="1"/>
        </dgm:presLayoutVars>
      </dgm:prSet>
      <dgm:spPr/>
      <dgm:t>
        <a:bodyPr/>
        <a:lstStyle/>
        <a:p>
          <a:endParaRPr lang="en-US"/>
        </a:p>
      </dgm:t>
    </dgm:pt>
  </dgm:ptLst>
  <dgm:cxnLst>
    <dgm:cxn modelId="{A12DCFF6-80C6-4368-AA0E-B7E453FE1BE4}" srcId="{A69767EC-45A5-4690-BD18-E11B67407D41}" destId="{9B6BB80D-CE45-4175-8E2D-4905C0D010CD}" srcOrd="0" destOrd="0" parTransId="{BB1D02B8-EBBE-4750-81F7-841715D8CAD2}" sibTransId="{59718BFC-7461-43EC-A70B-78CAAE8F9086}"/>
    <dgm:cxn modelId="{C9A8EAB7-C75D-4FDE-B933-86C13051FD70}" type="presOf" srcId="{A69767EC-45A5-4690-BD18-E11B67407D41}" destId="{6263A432-66E8-42C0-87B1-FDFFB789EC9E}" srcOrd="0" destOrd="0" presId="urn:microsoft.com/office/officeart/2005/8/layout/default#2"/>
    <dgm:cxn modelId="{E6188139-7495-4018-81FC-7436012ED316}" type="presOf" srcId="{9B6BB80D-CE45-4175-8E2D-4905C0D010CD}" destId="{45BC76BB-AE4B-4A92-A58B-7E063DBD1E24}" srcOrd="0" destOrd="0" presId="urn:microsoft.com/office/officeart/2005/8/layout/default#2"/>
    <dgm:cxn modelId="{0722E48B-C9CF-4A42-B9F9-8116990593B0}" type="presParOf" srcId="{6263A432-66E8-42C0-87B1-FDFFB789EC9E}" destId="{45BC76BB-AE4B-4A92-A58B-7E063DBD1E24}" srcOrd="0"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9767EC-45A5-4690-BD18-E11B67407D41}" type="doc">
      <dgm:prSet loTypeId="urn:microsoft.com/office/officeart/2005/8/layout/default#3" loCatId="list" qsTypeId="urn:microsoft.com/office/officeart/2005/8/quickstyle/simple1#3" qsCatId="simple" csTypeId="urn:microsoft.com/office/officeart/2005/8/colors/accent1_2#4" csCatId="accent1" phldr="0"/>
      <dgm:spPr/>
      <dgm:t>
        <a:bodyPr/>
        <a:lstStyle/>
        <a:p>
          <a:endParaRPr lang="en-US"/>
        </a:p>
      </dgm:t>
    </dgm:pt>
    <dgm:pt modelId="{9B6BB80D-CE45-4175-8E2D-4905C0D010CD}">
      <dgm:prSet phldrT="[Text]" phldr="0" custT="0"/>
      <dgm:spPr/>
      <dgm:t>
        <a:bodyPr vert="horz" wrap="square"/>
        <a:lstStyle/>
        <a:p>
          <a:pPr>
            <a:lnSpc>
              <a:spcPct val="100000"/>
            </a:lnSpc>
            <a:spcBef>
              <a:spcPct val="0"/>
            </a:spcBef>
            <a:spcAft>
              <a:spcPct val="35000"/>
            </a:spcAft>
          </a:pPr>
          <a:endParaRPr lang="en-US"/>
        </a:p>
      </dgm:t>
    </dgm:pt>
    <dgm:pt modelId="{BB1D02B8-EBBE-4750-81F7-841715D8CAD2}" type="parTrans" cxnId="{FB07B100-C5F0-49A1-8FE5-B27D0D33779C}">
      <dgm:prSet/>
      <dgm:spPr/>
      <dgm:t>
        <a:bodyPr/>
        <a:lstStyle/>
        <a:p>
          <a:endParaRPr lang="en-US"/>
        </a:p>
      </dgm:t>
    </dgm:pt>
    <dgm:pt modelId="{59718BFC-7461-43EC-A70B-78CAAE8F9086}" type="sibTrans" cxnId="{FB07B100-C5F0-49A1-8FE5-B27D0D33779C}">
      <dgm:prSet/>
      <dgm:spPr/>
      <dgm:t>
        <a:bodyPr/>
        <a:lstStyle/>
        <a:p>
          <a:endParaRPr lang="en-US"/>
        </a:p>
      </dgm:t>
    </dgm:pt>
    <dgm:pt modelId="{6263A432-66E8-42C0-87B1-FDFFB789EC9E}" type="pres">
      <dgm:prSet presAssocID="{A69767EC-45A5-4690-BD18-E11B67407D41}" presName="diagram" presStyleCnt="0">
        <dgm:presLayoutVars>
          <dgm:dir/>
          <dgm:resizeHandles val="exact"/>
        </dgm:presLayoutVars>
      </dgm:prSet>
      <dgm:spPr/>
      <dgm:t>
        <a:bodyPr/>
        <a:lstStyle/>
        <a:p>
          <a:endParaRPr lang="en-US"/>
        </a:p>
      </dgm:t>
    </dgm:pt>
    <dgm:pt modelId="{45BC76BB-AE4B-4A92-A58B-7E063DBD1E24}" type="pres">
      <dgm:prSet presAssocID="{9B6BB80D-CE45-4175-8E2D-4905C0D010CD}" presName="node" presStyleLbl="node1" presStyleIdx="0" presStyleCnt="1">
        <dgm:presLayoutVars>
          <dgm:bulletEnabled val="1"/>
        </dgm:presLayoutVars>
      </dgm:prSet>
      <dgm:spPr/>
      <dgm:t>
        <a:bodyPr/>
        <a:lstStyle/>
        <a:p>
          <a:endParaRPr lang="en-US"/>
        </a:p>
      </dgm:t>
    </dgm:pt>
  </dgm:ptLst>
  <dgm:cxnLst>
    <dgm:cxn modelId="{FB07B100-C5F0-49A1-8FE5-B27D0D33779C}" srcId="{A69767EC-45A5-4690-BD18-E11B67407D41}" destId="{9B6BB80D-CE45-4175-8E2D-4905C0D010CD}" srcOrd="0" destOrd="0" parTransId="{BB1D02B8-EBBE-4750-81F7-841715D8CAD2}" sibTransId="{59718BFC-7461-43EC-A70B-78CAAE8F9086}"/>
    <dgm:cxn modelId="{CB1D67E1-563C-4284-BBF0-DE5A59229D45}" type="presOf" srcId="{9B6BB80D-CE45-4175-8E2D-4905C0D010CD}" destId="{45BC76BB-AE4B-4A92-A58B-7E063DBD1E24}" srcOrd="0" destOrd="0" presId="urn:microsoft.com/office/officeart/2005/8/layout/default#3"/>
    <dgm:cxn modelId="{24065291-B8D8-4287-B859-948578587CA3}" type="presOf" srcId="{A69767EC-45A5-4690-BD18-E11B67407D41}" destId="{6263A432-66E8-42C0-87B1-FDFFB789EC9E}" srcOrd="0" destOrd="0" presId="urn:microsoft.com/office/officeart/2005/8/layout/default#3"/>
    <dgm:cxn modelId="{89CA922D-1855-4528-AFC0-B4CD7AA3C3FC}" type="presParOf" srcId="{6263A432-66E8-42C0-87B1-FDFFB789EC9E}" destId="{45BC76BB-AE4B-4A92-A58B-7E063DBD1E24}" srcOrd="0" destOrd="0" presId="urn:microsoft.com/office/officeart/2005/8/layout/defaul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09D490-3832-48CE-88A7-42E5FEB0B799}" type="doc">
      <dgm:prSet loTypeId="urn:microsoft.com/office/officeart/2005/8/layout/venn3#1" loCatId="relationship" qsTypeId="urn:microsoft.com/office/officeart/2005/8/quickstyle/simple1#4" qsCatId="simple" csTypeId="urn:microsoft.com/office/officeart/2005/8/colors/accent1_2#5" csCatId="accent1" phldr="1"/>
      <dgm:spPr/>
      <dgm:t>
        <a:bodyPr/>
        <a:lstStyle/>
        <a:p>
          <a:endParaRPr lang="en-US"/>
        </a:p>
      </dgm:t>
    </dgm:pt>
    <dgm:pt modelId="{16FF3CD7-CD1B-43E7-ADA1-9BD0ABDE7453}">
      <dgm:prSet phldrT="[Text]" phldr="0" custT="0"/>
      <dgm:spPr/>
      <dgm:t>
        <a:bodyPr vert="horz" wrap="square"/>
        <a:lstStyle/>
        <a:p>
          <a:pPr>
            <a:lnSpc>
              <a:spcPct val="100000"/>
            </a:lnSpc>
            <a:spcBef>
              <a:spcPct val="0"/>
            </a:spcBef>
            <a:spcAft>
              <a:spcPct val="35000"/>
            </a:spcAft>
          </a:pPr>
          <a:r>
            <a:rPr lang="en-US"/>
            <a:t>Tema</a:t>
          </a:r>
        </a:p>
      </dgm:t>
    </dgm:pt>
    <dgm:pt modelId="{01158443-6035-4DDC-8D78-2B6A8E21AFAE}" type="parTrans" cxnId="{98C00A07-C1A8-462D-A43F-8A505F2F7865}">
      <dgm:prSet/>
      <dgm:spPr/>
      <dgm:t>
        <a:bodyPr/>
        <a:lstStyle/>
        <a:p>
          <a:endParaRPr lang="en-US"/>
        </a:p>
      </dgm:t>
    </dgm:pt>
    <dgm:pt modelId="{085E6240-A1E5-44C7-807D-136724990C00}" type="sibTrans" cxnId="{98C00A07-C1A8-462D-A43F-8A505F2F7865}">
      <dgm:prSet/>
      <dgm:spPr/>
      <dgm:t>
        <a:bodyPr/>
        <a:lstStyle/>
        <a:p>
          <a:endParaRPr lang="en-US"/>
        </a:p>
      </dgm:t>
    </dgm:pt>
    <dgm:pt modelId="{5CC2ECAC-253E-42C2-B5D0-20CB09C9A6EC}">
      <dgm:prSet phldrT="[Text]" phldr="0" custT="0"/>
      <dgm:spPr/>
      <dgm:t>
        <a:bodyPr vert="horz" wrap="square"/>
        <a:lstStyle/>
        <a:p>
          <a:pPr>
            <a:lnSpc>
              <a:spcPct val="100000"/>
            </a:lnSpc>
            <a:spcBef>
              <a:spcPct val="0"/>
            </a:spcBef>
            <a:spcAft>
              <a:spcPct val="35000"/>
            </a:spcAft>
          </a:pPr>
          <a:r>
            <a:rPr lang="en-US" dirty="0" err="1" smtClean="0"/>
            <a:t>Amanat</a:t>
          </a:r>
          <a:endParaRPr lang="en-US" dirty="0"/>
        </a:p>
      </dgm:t>
    </dgm:pt>
    <dgm:pt modelId="{90C79B6F-D96D-450C-AB20-256538E1E0BC}" type="parTrans" cxnId="{6C60899C-4D7C-4534-B665-186AAD381285}">
      <dgm:prSet/>
      <dgm:spPr/>
      <dgm:t>
        <a:bodyPr/>
        <a:lstStyle/>
        <a:p>
          <a:endParaRPr lang="en-US"/>
        </a:p>
      </dgm:t>
    </dgm:pt>
    <dgm:pt modelId="{9FB5889C-CAAC-46F2-80F6-BAD8969188A0}" type="sibTrans" cxnId="{6C60899C-4D7C-4534-B665-186AAD381285}">
      <dgm:prSet/>
      <dgm:spPr/>
      <dgm:t>
        <a:bodyPr/>
        <a:lstStyle/>
        <a:p>
          <a:endParaRPr lang="en-US"/>
        </a:p>
      </dgm:t>
    </dgm:pt>
    <dgm:pt modelId="{99613576-2E0D-4362-84C0-CA41C5EA901B}">
      <dgm:prSet phldrT="[Text]" phldr="0" custT="0"/>
      <dgm:spPr/>
      <dgm:t>
        <a:bodyPr vert="horz" wrap="square"/>
        <a:lstStyle/>
        <a:p>
          <a:pPr>
            <a:lnSpc>
              <a:spcPct val="100000"/>
            </a:lnSpc>
            <a:spcBef>
              <a:spcPct val="0"/>
            </a:spcBef>
            <a:spcAft>
              <a:spcPct val="35000"/>
            </a:spcAft>
          </a:pPr>
          <a:r>
            <a:rPr lang="en-US"/>
            <a:t>Penokohan</a:t>
          </a:r>
        </a:p>
      </dgm:t>
    </dgm:pt>
    <dgm:pt modelId="{63D1C447-44DA-450E-B12D-CF7C3124E0A1}" type="parTrans" cxnId="{E7924857-78C8-485D-A23C-168741CA18B5}">
      <dgm:prSet/>
      <dgm:spPr/>
      <dgm:t>
        <a:bodyPr/>
        <a:lstStyle/>
        <a:p>
          <a:endParaRPr lang="en-US"/>
        </a:p>
      </dgm:t>
    </dgm:pt>
    <dgm:pt modelId="{6A71915A-BF48-4D8D-8C0E-4E1DBCD20CF6}" type="sibTrans" cxnId="{E7924857-78C8-485D-A23C-168741CA18B5}">
      <dgm:prSet/>
      <dgm:spPr/>
      <dgm:t>
        <a:bodyPr/>
        <a:lstStyle/>
        <a:p>
          <a:endParaRPr lang="en-US"/>
        </a:p>
      </dgm:t>
    </dgm:pt>
    <dgm:pt modelId="{7F4245E0-F467-4F72-BBB6-07F17018D6C6}">
      <dgm:prSet phldrT="[Text]" phldr="0" custT="0"/>
      <dgm:spPr/>
      <dgm:t>
        <a:bodyPr vert="horz" wrap="square"/>
        <a:lstStyle/>
        <a:p>
          <a:pPr>
            <a:lnSpc>
              <a:spcPct val="100000"/>
            </a:lnSpc>
            <a:spcBef>
              <a:spcPct val="0"/>
            </a:spcBef>
            <a:spcAft>
              <a:spcPct val="35000"/>
            </a:spcAft>
          </a:pPr>
          <a:r>
            <a:rPr lang="en-US"/>
            <a:t>Sudut</a:t>
          </a:r>
        </a:p>
        <a:p>
          <a:pPr>
            <a:lnSpc>
              <a:spcPct val="100000"/>
            </a:lnSpc>
            <a:spcBef>
              <a:spcPct val="0"/>
            </a:spcBef>
            <a:spcAft>
              <a:spcPct val="35000"/>
            </a:spcAft>
          </a:pPr>
          <a:r>
            <a:rPr lang="en-US"/>
            <a:t>Pandang</a:t>
          </a:r>
        </a:p>
      </dgm:t>
    </dgm:pt>
    <dgm:pt modelId="{0B1685F3-E421-44B1-9437-135477357A6C}" type="parTrans" cxnId="{AC0CA9B0-42DA-4524-9A60-A219F94EB378}">
      <dgm:prSet/>
      <dgm:spPr/>
      <dgm:t>
        <a:bodyPr/>
        <a:lstStyle/>
        <a:p>
          <a:endParaRPr lang="en-US"/>
        </a:p>
      </dgm:t>
    </dgm:pt>
    <dgm:pt modelId="{D20B3606-5C8F-4358-BFB2-06F9CBA9531F}" type="sibTrans" cxnId="{AC0CA9B0-42DA-4524-9A60-A219F94EB378}">
      <dgm:prSet/>
      <dgm:spPr/>
      <dgm:t>
        <a:bodyPr/>
        <a:lstStyle/>
        <a:p>
          <a:endParaRPr lang="en-US"/>
        </a:p>
      </dgm:t>
    </dgm:pt>
    <dgm:pt modelId="{FD4152F3-EF94-480D-899C-C6E1492AFCDB}">
      <dgm:prSet phldr="0" custT="0"/>
      <dgm:spPr/>
      <dgm:t>
        <a:bodyPr vert="horz" wrap="square"/>
        <a:lstStyle/>
        <a:p>
          <a:pPr>
            <a:lnSpc>
              <a:spcPct val="100000"/>
            </a:lnSpc>
            <a:spcBef>
              <a:spcPct val="0"/>
            </a:spcBef>
            <a:spcAft>
              <a:spcPct val="35000"/>
            </a:spcAft>
          </a:pPr>
          <a:r>
            <a:rPr lang="en-US"/>
            <a:t>Latar</a:t>
          </a:r>
        </a:p>
      </dgm:t>
    </dgm:pt>
    <dgm:pt modelId="{25B2778A-B12B-435A-B947-506A74F90941}" type="parTrans" cxnId="{AE2908C4-9E60-40AD-9908-A6C10CA2167A}">
      <dgm:prSet/>
      <dgm:spPr/>
    </dgm:pt>
    <dgm:pt modelId="{033CA6D2-BCC5-4268-9DF4-927EF8CC25F6}" type="sibTrans" cxnId="{AE2908C4-9E60-40AD-9908-A6C10CA2167A}">
      <dgm:prSet/>
      <dgm:spPr/>
    </dgm:pt>
    <dgm:pt modelId="{C4D6DF56-BC20-4A57-8530-51889B28C805}">
      <dgm:prSet phldr="0" custT="0"/>
      <dgm:spPr/>
      <dgm:t>
        <a:bodyPr vert="horz" wrap="square"/>
        <a:lstStyle/>
        <a:p>
          <a:pPr>
            <a:lnSpc>
              <a:spcPct val="100000"/>
            </a:lnSpc>
            <a:spcBef>
              <a:spcPct val="0"/>
            </a:spcBef>
            <a:spcAft>
              <a:spcPct val="35000"/>
            </a:spcAft>
          </a:pPr>
          <a:r>
            <a:rPr lang="en-US" dirty="0" err="1" smtClean="0"/>
            <a:t>Alur</a:t>
          </a:r>
          <a:endParaRPr lang="en-US" dirty="0"/>
        </a:p>
      </dgm:t>
    </dgm:pt>
    <dgm:pt modelId="{6177E3F8-59FA-4A57-A1D4-474F4D798BE5}" type="parTrans" cxnId="{31E5FDCE-818B-49E5-960F-36E3311B4DA1}">
      <dgm:prSet/>
      <dgm:spPr/>
    </dgm:pt>
    <dgm:pt modelId="{C16D1517-C338-4D22-B13B-2F52E57E22AF}" type="sibTrans" cxnId="{31E5FDCE-818B-49E5-960F-36E3311B4DA1}">
      <dgm:prSet/>
      <dgm:spPr/>
    </dgm:pt>
    <dgm:pt modelId="{9CFDD5FC-64EC-4695-9D01-AB259C7EF765}" type="pres">
      <dgm:prSet presAssocID="{6209D490-3832-48CE-88A7-42E5FEB0B799}" presName="Name0" presStyleCnt="0">
        <dgm:presLayoutVars>
          <dgm:dir/>
          <dgm:resizeHandles val="exact"/>
        </dgm:presLayoutVars>
      </dgm:prSet>
      <dgm:spPr/>
      <dgm:t>
        <a:bodyPr/>
        <a:lstStyle/>
        <a:p>
          <a:endParaRPr lang="en-US"/>
        </a:p>
      </dgm:t>
    </dgm:pt>
    <dgm:pt modelId="{8E4F30A2-E450-4441-8E45-11147C0B499F}" type="pres">
      <dgm:prSet presAssocID="{16FF3CD7-CD1B-43E7-ADA1-9BD0ABDE7453}" presName="Name5" presStyleLbl="vennNode1" presStyleIdx="0" presStyleCnt="6">
        <dgm:presLayoutVars>
          <dgm:bulletEnabled val="1"/>
        </dgm:presLayoutVars>
      </dgm:prSet>
      <dgm:spPr/>
      <dgm:t>
        <a:bodyPr/>
        <a:lstStyle/>
        <a:p>
          <a:endParaRPr lang="en-US"/>
        </a:p>
      </dgm:t>
    </dgm:pt>
    <dgm:pt modelId="{2892F083-0B2C-4BE7-8AEE-D4B569043045}" type="pres">
      <dgm:prSet presAssocID="{085E6240-A1E5-44C7-807D-136724990C00}" presName="space" presStyleCnt="0"/>
      <dgm:spPr/>
    </dgm:pt>
    <dgm:pt modelId="{CC430880-FF16-4657-B783-1E97645B6A49}" type="pres">
      <dgm:prSet presAssocID="{5CC2ECAC-253E-42C2-B5D0-20CB09C9A6EC}" presName="Name5" presStyleLbl="vennNode1" presStyleIdx="1" presStyleCnt="6">
        <dgm:presLayoutVars>
          <dgm:bulletEnabled val="1"/>
        </dgm:presLayoutVars>
      </dgm:prSet>
      <dgm:spPr/>
      <dgm:t>
        <a:bodyPr/>
        <a:lstStyle/>
        <a:p>
          <a:endParaRPr lang="en-US"/>
        </a:p>
      </dgm:t>
    </dgm:pt>
    <dgm:pt modelId="{C7143304-535F-4D7E-BA7A-124DAAEF68F4}" type="pres">
      <dgm:prSet presAssocID="{9FB5889C-CAAC-46F2-80F6-BAD8969188A0}" presName="space" presStyleCnt="0"/>
      <dgm:spPr/>
    </dgm:pt>
    <dgm:pt modelId="{9AA6D961-60F7-4B6F-9220-259600B8DE7B}" type="pres">
      <dgm:prSet presAssocID="{99613576-2E0D-4362-84C0-CA41C5EA901B}" presName="Name5" presStyleLbl="vennNode1" presStyleIdx="2" presStyleCnt="6">
        <dgm:presLayoutVars>
          <dgm:bulletEnabled val="1"/>
        </dgm:presLayoutVars>
      </dgm:prSet>
      <dgm:spPr/>
      <dgm:t>
        <a:bodyPr/>
        <a:lstStyle/>
        <a:p>
          <a:endParaRPr lang="en-US"/>
        </a:p>
      </dgm:t>
    </dgm:pt>
    <dgm:pt modelId="{069418B6-5F38-4F13-AB59-E5F714A3A536}" type="pres">
      <dgm:prSet presAssocID="{6A71915A-BF48-4D8D-8C0E-4E1DBCD20CF6}" presName="space" presStyleCnt="0"/>
      <dgm:spPr/>
    </dgm:pt>
    <dgm:pt modelId="{A851DDBB-9E67-4453-9DC1-1FE8A5A3825F}" type="pres">
      <dgm:prSet presAssocID="{7F4245E0-F467-4F72-BBB6-07F17018D6C6}" presName="Name5" presStyleLbl="vennNode1" presStyleIdx="3" presStyleCnt="6">
        <dgm:presLayoutVars>
          <dgm:bulletEnabled val="1"/>
        </dgm:presLayoutVars>
      </dgm:prSet>
      <dgm:spPr/>
      <dgm:t>
        <a:bodyPr/>
        <a:lstStyle/>
        <a:p>
          <a:endParaRPr lang="en-US"/>
        </a:p>
      </dgm:t>
    </dgm:pt>
    <dgm:pt modelId="{A4DCB072-B761-402A-9202-183E457ED515}" type="pres">
      <dgm:prSet presAssocID="{D20B3606-5C8F-4358-BFB2-06F9CBA9531F}" presName="space" presStyleCnt="0"/>
      <dgm:spPr/>
    </dgm:pt>
    <dgm:pt modelId="{36C1A6A7-E005-4591-ACA1-01C9BB6FDC42}" type="pres">
      <dgm:prSet presAssocID="{FD4152F3-EF94-480D-899C-C6E1492AFCDB}" presName="Name5" presStyleLbl="vennNode1" presStyleIdx="4" presStyleCnt="6">
        <dgm:presLayoutVars>
          <dgm:bulletEnabled val="1"/>
        </dgm:presLayoutVars>
      </dgm:prSet>
      <dgm:spPr/>
      <dgm:t>
        <a:bodyPr/>
        <a:lstStyle/>
        <a:p>
          <a:endParaRPr lang="en-US"/>
        </a:p>
      </dgm:t>
    </dgm:pt>
    <dgm:pt modelId="{F3F2550F-98C2-411D-94DB-46BEEF01E0AA}" type="pres">
      <dgm:prSet presAssocID="{033CA6D2-BCC5-4268-9DF4-927EF8CC25F6}" presName="space" presStyleCnt="0"/>
      <dgm:spPr/>
    </dgm:pt>
    <dgm:pt modelId="{DF1F9213-D65A-44B5-BAAC-76281B66174C}" type="pres">
      <dgm:prSet presAssocID="{C4D6DF56-BC20-4A57-8530-51889B28C805}" presName="Name5" presStyleLbl="vennNode1" presStyleIdx="5" presStyleCnt="6">
        <dgm:presLayoutVars>
          <dgm:bulletEnabled val="1"/>
        </dgm:presLayoutVars>
      </dgm:prSet>
      <dgm:spPr/>
      <dgm:t>
        <a:bodyPr/>
        <a:lstStyle/>
        <a:p>
          <a:endParaRPr lang="en-US"/>
        </a:p>
      </dgm:t>
    </dgm:pt>
  </dgm:ptLst>
  <dgm:cxnLst>
    <dgm:cxn modelId="{6C60899C-4D7C-4534-B665-186AAD381285}" srcId="{6209D490-3832-48CE-88A7-42E5FEB0B799}" destId="{5CC2ECAC-253E-42C2-B5D0-20CB09C9A6EC}" srcOrd="1" destOrd="0" parTransId="{90C79B6F-D96D-450C-AB20-256538E1E0BC}" sibTransId="{9FB5889C-CAAC-46F2-80F6-BAD8969188A0}"/>
    <dgm:cxn modelId="{31E5FDCE-818B-49E5-960F-36E3311B4DA1}" srcId="{6209D490-3832-48CE-88A7-42E5FEB0B799}" destId="{C4D6DF56-BC20-4A57-8530-51889B28C805}" srcOrd="5" destOrd="0" parTransId="{6177E3F8-59FA-4A57-A1D4-474F4D798BE5}" sibTransId="{C16D1517-C338-4D22-B13B-2F52E57E22AF}"/>
    <dgm:cxn modelId="{E7924857-78C8-485D-A23C-168741CA18B5}" srcId="{6209D490-3832-48CE-88A7-42E5FEB0B799}" destId="{99613576-2E0D-4362-84C0-CA41C5EA901B}" srcOrd="2" destOrd="0" parTransId="{63D1C447-44DA-450E-B12D-CF7C3124E0A1}" sibTransId="{6A71915A-BF48-4D8D-8C0E-4E1DBCD20CF6}"/>
    <dgm:cxn modelId="{98C00A07-C1A8-462D-A43F-8A505F2F7865}" srcId="{6209D490-3832-48CE-88A7-42E5FEB0B799}" destId="{16FF3CD7-CD1B-43E7-ADA1-9BD0ABDE7453}" srcOrd="0" destOrd="0" parTransId="{01158443-6035-4DDC-8D78-2B6A8E21AFAE}" sibTransId="{085E6240-A1E5-44C7-807D-136724990C00}"/>
    <dgm:cxn modelId="{76165A3C-30A4-4EB2-A67F-947D9F51FE71}" type="presOf" srcId="{16FF3CD7-CD1B-43E7-ADA1-9BD0ABDE7453}" destId="{8E4F30A2-E450-4441-8E45-11147C0B499F}" srcOrd="0" destOrd="0" presId="urn:microsoft.com/office/officeart/2005/8/layout/venn3#1"/>
    <dgm:cxn modelId="{1FC2221B-87C8-4A21-8B96-00C19E7DFC44}" type="presOf" srcId="{99613576-2E0D-4362-84C0-CA41C5EA901B}" destId="{9AA6D961-60F7-4B6F-9220-259600B8DE7B}" srcOrd="0" destOrd="0" presId="urn:microsoft.com/office/officeart/2005/8/layout/venn3#1"/>
    <dgm:cxn modelId="{AC0CA9B0-42DA-4524-9A60-A219F94EB378}" srcId="{6209D490-3832-48CE-88A7-42E5FEB0B799}" destId="{7F4245E0-F467-4F72-BBB6-07F17018D6C6}" srcOrd="3" destOrd="0" parTransId="{0B1685F3-E421-44B1-9437-135477357A6C}" sibTransId="{D20B3606-5C8F-4358-BFB2-06F9CBA9531F}"/>
    <dgm:cxn modelId="{8BDE3200-0C15-4FE5-815E-691F31BADDD4}" type="presOf" srcId="{5CC2ECAC-253E-42C2-B5D0-20CB09C9A6EC}" destId="{CC430880-FF16-4657-B783-1E97645B6A49}" srcOrd="0" destOrd="0" presId="urn:microsoft.com/office/officeart/2005/8/layout/venn3#1"/>
    <dgm:cxn modelId="{AF50C320-13CE-4A88-9789-5D8B5C493B60}" type="presOf" srcId="{C4D6DF56-BC20-4A57-8530-51889B28C805}" destId="{DF1F9213-D65A-44B5-BAAC-76281B66174C}" srcOrd="0" destOrd="0" presId="urn:microsoft.com/office/officeart/2005/8/layout/venn3#1"/>
    <dgm:cxn modelId="{AE2908C4-9E60-40AD-9908-A6C10CA2167A}" srcId="{6209D490-3832-48CE-88A7-42E5FEB0B799}" destId="{FD4152F3-EF94-480D-899C-C6E1492AFCDB}" srcOrd="4" destOrd="0" parTransId="{25B2778A-B12B-435A-B947-506A74F90941}" sibTransId="{033CA6D2-BCC5-4268-9DF4-927EF8CC25F6}"/>
    <dgm:cxn modelId="{474C2CD0-2E05-4FEE-8F66-1F955F4320D0}" type="presOf" srcId="{6209D490-3832-48CE-88A7-42E5FEB0B799}" destId="{9CFDD5FC-64EC-4695-9D01-AB259C7EF765}" srcOrd="0" destOrd="0" presId="urn:microsoft.com/office/officeart/2005/8/layout/venn3#1"/>
    <dgm:cxn modelId="{440DE92A-CEF9-448A-9226-E0F7F94AABB9}" type="presOf" srcId="{FD4152F3-EF94-480D-899C-C6E1492AFCDB}" destId="{36C1A6A7-E005-4591-ACA1-01C9BB6FDC42}" srcOrd="0" destOrd="0" presId="urn:microsoft.com/office/officeart/2005/8/layout/venn3#1"/>
    <dgm:cxn modelId="{F209055D-6302-4E41-9D90-0B93F5CEED56}" type="presOf" srcId="{7F4245E0-F467-4F72-BBB6-07F17018D6C6}" destId="{A851DDBB-9E67-4453-9DC1-1FE8A5A3825F}" srcOrd="0" destOrd="0" presId="urn:microsoft.com/office/officeart/2005/8/layout/venn3#1"/>
    <dgm:cxn modelId="{094A7A2C-FD9B-4286-97F0-207A2C63CA5E}" type="presParOf" srcId="{9CFDD5FC-64EC-4695-9D01-AB259C7EF765}" destId="{8E4F30A2-E450-4441-8E45-11147C0B499F}" srcOrd="0" destOrd="0" presId="urn:microsoft.com/office/officeart/2005/8/layout/venn3#1"/>
    <dgm:cxn modelId="{94090C79-7600-477D-9059-C0C0D18264ED}" type="presParOf" srcId="{9CFDD5FC-64EC-4695-9D01-AB259C7EF765}" destId="{2892F083-0B2C-4BE7-8AEE-D4B569043045}" srcOrd="1" destOrd="0" presId="urn:microsoft.com/office/officeart/2005/8/layout/venn3#1"/>
    <dgm:cxn modelId="{E37E6D83-F5E2-4158-9610-0865B09CB73B}" type="presParOf" srcId="{9CFDD5FC-64EC-4695-9D01-AB259C7EF765}" destId="{CC430880-FF16-4657-B783-1E97645B6A49}" srcOrd="2" destOrd="0" presId="urn:microsoft.com/office/officeart/2005/8/layout/venn3#1"/>
    <dgm:cxn modelId="{D048D419-D978-4538-AF1E-33C0ACB053FA}" type="presParOf" srcId="{9CFDD5FC-64EC-4695-9D01-AB259C7EF765}" destId="{C7143304-535F-4D7E-BA7A-124DAAEF68F4}" srcOrd="3" destOrd="0" presId="urn:microsoft.com/office/officeart/2005/8/layout/venn3#1"/>
    <dgm:cxn modelId="{DCE5DB02-3AE4-44A9-AFA0-7CB93D0E1395}" type="presParOf" srcId="{9CFDD5FC-64EC-4695-9D01-AB259C7EF765}" destId="{9AA6D961-60F7-4B6F-9220-259600B8DE7B}" srcOrd="4" destOrd="0" presId="urn:microsoft.com/office/officeart/2005/8/layout/venn3#1"/>
    <dgm:cxn modelId="{72E77AD6-F0E0-429E-9E21-F1B598557574}" type="presParOf" srcId="{9CFDD5FC-64EC-4695-9D01-AB259C7EF765}" destId="{069418B6-5F38-4F13-AB59-E5F714A3A536}" srcOrd="5" destOrd="0" presId="urn:microsoft.com/office/officeart/2005/8/layout/venn3#1"/>
    <dgm:cxn modelId="{CBEAC2FC-A95A-4B09-9574-DEDBE4E6AF32}" type="presParOf" srcId="{9CFDD5FC-64EC-4695-9D01-AB259C7EF765}" destId="{A851DDBB-9E67-4453-9DC1-1FE8A5A3825F}" srcOrd="6" destOrd="0" presId="urn:microsoft.com/office/officeart/2005/8/layout/venn3#1"/>
    <dgm:cxn modelId="{F9B8A6BF-54B2-481B-B844-94B40983C8D4}" type="presParOf" srcId="{9CFDD5FC-64EC-4695-9D01-AB259C7EF765}" destId="{A4DCB072-B761-402A-9202-183E457ED515}" srcOrd="7" destOrd="0" presId="urn:microsoft.com/office/officeart/2005/8/layout/venn3#1"/>
    <dgm:cxn modelId="{EAC11135-2A4C-404E-8653-817DAA0E401B}" type="presParOf" srcId="{9CFDD5FC-64EC-4695-9D01-AB259C7EF765}" destId="{36C1A6A7-E005-4591-ACA1-01C9BB6FDC42}" srcOrd="8" destOrd="0" presId="urn:microsoft.com/office/officeart/2005/8/layout/venn3#1"/>
    <dgm:cxn modelId="{080CA2CC-32EF-41A0-BCCD-35345BAFB8CA}" type="presParOf" srcId="{9CFDD5FC-64EC-4695-9D01-AB259C7EF765}" destId="{F3F2550F-98C2-411D-94DB-46BEEF01E0AA}" srcOrd="9" destOrd="0" presId="urn:microsoft.com/office/officeart/2005/8/layout/venn3#1"/>
    <dgm:cxn modelId="{C2158211-0DC9-493A-A3A5-F7FBCFDB3636}" type="presParOf" srcId="{9CFDD5FC-64EC-4695-9D01-AB259C7EF765}" destId="{DF1F9213-D65A-44B5-BAAC-76281B66174C}" srcOrd="10" destOrd="0" presId="urn:microsoft.com/office/officeart/2005/8/layout/venn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9767EC-45A5-4690-BD18-E11B67407D41}" type="doc">
      <dgm:prSet loTypeId="urn:microsoft.com/office/officeart/2005/8/layout/default#4" loCatId="list" qsTypeId="urn:microsoft.com/office/officeart/2005/8/quickstyle/simple1#5" qsCatId="simple" csTypeId="urn:microsoft.com/office/officeart/2005/8/colors/accent1_2#6" csCatId="accent1" phldr="1"/>
      <dgm:spPr/>
      <dgm:t>
        <a:bodyPr/>
        <a:lstStyle/>
        <a:p>
          <a:endParaRPr lang="en-US"/>
        </a:p>
      </dgm:t>
    </dgm:pt>
    <dgm:pt modelId="{9B6BB80D-CE45-4175-8E2D-4905C0D010CD}">
      <dgm:prSet phldrT="[Text]" phldr="0" custT="0"/>
      <dgm:spPr/>
      <dgm:t>
        <a:bodyPr vert="horz" wrap="square"/>
        <a:lstStyle/>
        <a:p>
          <a:pPr>
            <a:lnSpc>
              <a:spcPct val="100000"/>
            </a:lnSpc>
            <a:spcBef>
              <a:spcPct val="0"/>
            </a:spcBef>
            <a:spcAft>
              <a:spcPct val="35000"/>
            </a:spcAft>
          </a:pPr>
          <a:r>
            <a:rPr lang="en-US"/>
            <a:t>Rekaman Kebesaran, Ketinggian, dan Kegemilangan Pemerintah</a:t>
          </a:r>
        </a:p>
      </dgm:t>
    </dgm:pt>
    <dgm:pt modelId="{BB1D02B8-EBBE-4750-81F7-841715D8CAD2}" type="parTrans" cxnId="{FB6E9346-7346-4606-A26F-52BC581182A5}">
      <dgm:prSet/>
      <dgm:spPr/>
      <dgm:t>
        <a:bodyPr/>
        <a:lstStyle/>
        <a:p>
          <a:endParaRPr lang="en-US"/>
        </a:p>
      </dgm:t>
    </dgm:pt>
    <dgm:pt modelId="{59718BFC-7461-43EC-A70B-78CAAE8F9086}" type="sibTrans" cxnId="{FB6E9346-7346-4606-A26F-52BC581182A5}">
      <dgm:prSet/>
      <dgm:spPr/>
      <dgm:t>
        <a:bodyPr/>
        <a:lstStyle/>
        <a:p>
          <a:endParaRPr lang="en-US"/>
        </a:p>
      </dgm:t>
    </dgm:pt>
    <dgm:pt modelId="{4FA167C7-41CD-4946-9FE3-982B93A7A123}">
      <dgm:prSet phldrT="[Text]" phldr="0" custT="0"/>
      <dgm:spPr/>
      <dgm:t>
        <a:bodyPr vert="horz" wrap="square"/>
        <a:lstStyle/>
        <a:p>
          <a:pPr>
            <a:lnSpc>
              <a:spcPct val="100000"/>
            </a:lnSpc>
            <a:spcBef>
              <a:spcPct val="0"/>
            </a:spcBef>
            <a:spcAft>
              <a:spcPct val="35000"/>
            </a:spcAft>
          </a:pPr>
          <a:r>
            <a:rPr lang="en-US"/>
            <a:t>Segi Corak Penceritaan</a:t>
          </a:r>
        </a:p>
      </dgm:t>
    </dgm:pt>
    <dgm:pt modelId="{0FBEE49D-B4F4-4FDC-A0B8-82C9EAE8FC49}" type="parTrans" cxnId="{94626AA9-9BB2-4724-802E-111B51F70120}">
      <dgm:prSet/>
      <dgm:spPr/>
      <dgm:t>
        <a:bodyPr/>
        <a:lstStyle/>
        <a:p>
          <a:endParaRPr lang="en-US"/>
        </a:p>
      </dgm:t>
    </dgm:pt>
    <dgm:pt modelId="{A5DEF5B1-D3B3-42ED-86C6-DE0BFE8F1D5E}" type="sibTrans" cxnId="{94626AA9-9BB2-4724-802E-111B51F70120}">
      <dgm:prSet/>
      <dgm:spPr/>
      <dgm:t>
        <a:bodyPr/>
        <a:lstStyle/>
        <a:p>
          <a:endParaRPr lang="en-US"/>
        </a:p>
      </dgm:t>
    </dgm:pt>
    <dgm:pt modelId="{69B566A4-EB3E-49C3-9EAE-E423E9827FE9}">
      <dgm:prSet phldr="0" custT="0"/>
      <dgm:spPr/>
      <dgm:t>
        <a:bodyPr vert="horz" wrap="square"/>
        <a:lstStyle/>
        <a:p>
          <a:pPr>
            <a:lnSpc>
              <a:spcPct val="100000"/>
            </a:lnSpc>
            <a:spcBef>
              <a:spcPct val="0"/>
            </a:spcBef>
            <a:spcAft>
              <a:spcPct val="35000"/>
            </a:spcAft>
          </a:pPr>
          <a:r>
            <a:rPr>
              <a:sym typeface="+mn-ea"/>
            </a:rPr>
            <a:t>U</a:t>
          </a:r>
          <a:r>
            <a:rPr lang="en-US">
              <a:sym typeface="+mn-ea"/>
            </a:rPr>
            <a:t>nsur Bias</a:t>
          </a:r>
          <a:endParaRPr lang="en-US"/>
        </a:p>
      </dgm:t>
    </dgm:pt>
    <dgm:pt modelId="{5C829F90-5FF3-4A30-9070-60680312EFA8}" type="parTrans" cxnId="{278C0A50-81FC-49DA-8941-C74F196A8B07}">
      <dgm:prSet/>
      <dgm:spPr/>
    </dgm:pt>
    <dgm:pt modelId="{30356522-CC64-441D-8B2A-921DB7EAE6D2}" type="sibTrans" cxnId="{278C0A50-81FC-49DA-8941-C74F196A8B07}">
      <dgm:prSet/>
      <dgm:spPr/>
    </dgm:pt>
    <dgm:pt modelId="{879172A1-5E94-425C-A791-F190410CBB3E}">
      <dgm:prSet phldr="0" custT="0"/>
      <dgm:spPr/>
      <dgm:t>
        <a:bodyPr vert="horz" wrap="square"/>
        <a:lstStyle/>
        <a:p>
          <a:pPr>
            <a:lnSpc>
              <a:spcPct val="100000"/>
            </a:lnSpc>
            <a:spcBef>
              <a:spcPct val="0"/>
            </a:spcBef>
            <a:spcAft>
              <a:spcPct val="35000"/>
            </a:spcAft>
          </a:pPr>
          <a:r>
            <a:rPr altLang="en-US"/>
            <a:t>Unsur Keagamaan</a:t>
          </a:r>
        </a:p>
      </dgm:t>
    </dgm:pt>
    <dgm:pt modelId="{28FC7092-F0B3-4FBA-8F11-75DFBD107760}" type="parTrans" cxnId="{643E4D3A-D315-4B43-8F45-463CC930FA78}">
      <dgm:prSet/>
      <dgm:spPr/>
    </dgm:pt>
    <dgm:pt modelId="{11A86581-B75F-458F-8011-121F3956D0DB}" type="sibTrans" cxnId="{643E4D3A-D315-4B43-8F45-463CC930FA78}">
      <dgm:prSet/>
      <dgm:spPr/>
    </dgm:pt>
    <dgm:pt modelId="{E12764ED-7ED9-4405-B7FC-6FC8ED998762}">
      <dgm:prSet phldr="0" custT="0"/>
      <dgm:spPr/>
      <dgm:t>
        <a:bodyPr vert="horz" wrap="square"/>
        <a:lstStyle/>
        <a:p>
          <a:pPr>
            <a:lnSpc>
              <a:spcPct val="100000"/>
            </a:lnSpc>
            <a:spcBef>
              <a:spcPct val="0"/>
            </a:spcBef>
            <a:spcAft>
              <a:spcPct val="35000"/>
            </a:spcAft>
          </a:pPr>
          <a:r>
            <a:rPr altLang="en-US"/>
            <a:t>Unsur Politik</a:t>
          </a:r>
        </a:p>
      </dgm:t>
    </dgm:pt>
    <dgm:pt modelId="{18D71399-4647-462D-8B26-574698689193}" type="parTrans" cxnId="{3FBFCE6C-80BD-42A2-8F76-629D2E63BF2B}">
      <dgm:prSet/>
      <dgm:spPr/>
    </dgm:pt>
    <dgm:pt modelId="{13E129E8-EDE1-4C02-98D7-270576655D68}" type="sibTrans" cxnId="{3FBFCE6C-80BD-42A2-8F76-629D2E63BF2B}">
      <dgm:prSet/>
      <dgm:spPr/>
    </dgm:pt>
    <dgm:pt modelId="{0F49AA83-B672-45A0-917F-450C006407F7}">
      <dgm:prSet phldr="0" custT="0"/>
      <dgm:spPr/>
      <dgm:t>
        <a:bodyPr vert="horz" wrap="square"/>
        <a:lstStyle/>
        <a:p>
          <a:pPr>
            <a:lnSpc>
              <a:spcPct val="100000"/>
            </a:lnSpc>
            <a:spcBef>
              <a:spcPct val="0"/>
            </a:spcBef>
            <a:spcAft>
              <a:spcPct val="35000"/>
            </a:spcAft>
          </a:pPr>
          <a:r>
            <a:rPr altLang="en-US"/>
            <a:t>Unsur </a:t>
          </a:r>
          <a:r>
            <a:rPr lang="en-US" altLang="en-US" dirty="0" smtClean="0"/>
            <a:t> </a:t>
          </a:r>
          <a:r>
            <a:rPr lang="en-US" altLang="en-US" dirty="0" err="1" smtClean="0"/>
            <a:t>Budaya</a:t>
          </a:r>
          <a:endParaRPr altLang="en-US"/>
        </a:p>
      </dgm:t>
    </dgm:pt>
    <dgm:pt modelId="{7E81F6DC-8DDA-43AB-99CD-2D75BE11E338}" type="parTrans" cxnId="{0B655DA6-1B3D-4783-99C0-1B2AD5E4BC7D}">
      <dgm:prSet/>
      <dgm:spPr/>
    </dgm:pt>
    <dgm:pt modelId="{5E7C1E3E-2F88-4732-A91F-A81D2EADFF6B}" type="sibTrans" cxnId="{0B655DA6-1B3D-4783-99C0-1B2AD5E4BC7D}">
      <dgm:prSet/>
      <dgm:spPr/>
    </dgm:pt>
    <dgm:pt modelId="{69319B01-6F72-4C4B-BB47-E624F7E3BC55}">
      <dgm:prSet phldr="0" custT="0"/>
      <dgm:spPr/>
      <dgm:t>
        <a:bodyPr vert="horz" wrap="square"/>
        <a:lstStyle/>
        <a:p>
          <a:pPr>
            <a:lnSpc>
              <a:spcPct val="100000"/>
            </a:lnSpc>
            <a:spcBef>
              <a:spcPct val="0"/>
            </a:spcBef>
            <a:spcAft>
              <a:spcPct val="35000"/>
            </a:spcAft>
          </a:pPr>
          <a:r>
            <a:rPr altLang="en-US"/>
            <a:t>Unsur Sosial</a:t>
          </a:r>
        </a:p>
      </dgm:t>
    </dgm:pt>
    <dgm:pt modelId="{CA173715-4D5B-4936-BC39-B8A0514DB77D}" type="parTrans" cxnId="{50299A30-C33C-45B6-B996-8118D1203D08}">
      <dgm:prSet/>
      <dgm:spPr/>
    </dgm:pt>
    <dgm:pt modelId="{6242E604-C13D-4FE0-8663-D5F3F93ACC22}" type="sibTrans" cxnId="{50299A30-C33C-45B6-B996-8118D1203D08}">
      <dgm:prSet/>
      <dgm:spPr/>
    </dgm:pt>
    <dgm:pt modelId="{6263A432-66E8-42C0-87B1-FDFFB789EC9E}" type="pres">
      <dgm:prSet presAssocID="{A69767EC-45A5-4690-BD18-E11B67407D41}" presName="diagram" presStyleCnt="0">
        <dgm:presLayoutVars>
          <dgm:dir/>
          <dgm:resizeHandles val="exact"/>
        </dgm:presLayoutVars>
      </dgm:prSet>
      <dgm:spPr/>
      <dgm:t>
        <a:bodyPr/>
        <a:lstStyle/>
        <a:p>
          <a:endParaRPr lang="en-US"/>
        </a:p>
      </dgm:t>
    </dgm:pt>
    <dgm:pt modelId="{45BC76BB-AE4B-4A92-A58B-7E063DBD1E24}" type="pres">
      <dgm:prSet presAssocID="{9B6BB80D-CE45-4175-8E2D-4905C0D010CD}" presName="node" presStyleLbl="node1" presStyleIdx="0" presStyleCnt="7">
        <dgm:presLayoutVars>
          <dgm:bulletEnabled val="1"/>
        </dgm:presLayoutVars>
      </dgm:prSet>
      <dgm:spPr/>
      <dgm:t>
        <a:bodyPr/>
        <a:lstStyle/>
        <a:p>
          <a:endParaRPr lang="en-US"/>
        </a:p>
      </dgm:t>
    </dgm:pt>
    <dgm:pt modelId="{27FEB09D-0795-4328-AC3A-216994F3D6B6}" type="pres">
      <dgm:prSet presAssocID="{59718BFC-7461-43EC-A70B-78CAAE8F9086}" presName="sibTrans" presStyleCnt="0"/>
      <dgm:spPr/>
    </dgm:pt>
    <dgm:pt modelId="{847E901F-75F0-4307-BA30-D30DEFF4E488}" type="pres">
      <dgm:prSet presAssocID="{4FA167C7-41CD-4946-9FE3-982B93A7A123}" presName="node" presStyleLbl="node1" presStyleIdx="1" presStyleCnt="7">
        <dgm:presLayoutVars>
          <dgm:bulletEnabled val="1"/>
        </dgm:presLayoutVars>
      </dgm:prSet>
      <dgm:spPr/>
      <dgm:t>
        <a:bodyPr/>
        <a:lstStyle/>
        <a:p>
          <a:endParaRPr lang="en-US"/>
        </a:p>
      </dgm:t>
    </dgm:pt>
    <dgm:pt modelId="{53665879-D2CA-4AD3-85DF-9C98D3EE79E3}" type="pres">
      <dgm:prSet presAssocID="{A5DEF5B1-D3B3-42ED-86C6-DE0BFE8F1D5E}" presName="sibTrans" presStyleCnt="0"/>
      <dgm:spPr/>
    </dgm:pt>
    <dgm:pt modelId="{07CFAF7B-DF53-4530-865A-89E5F45A27F8}" type="pres">
      <dgm:prSet presAssocID="{69B566A4-EB3E-49C3-9EAE-E423E9827FE9}" presName="node" presStyleLbl="node1" presStyleIdx="2" presStyleCnt="7">
        <dgm:presLayoutVars>
          <dgm:bulletEnabled val="1"/>
        </dgm:presLayoutVars>
      </dgm:prSet>
      <dgm:spPr/>
      <dgm:t>
        <a:bodyPr/>
        <a:lstStyle/>
        <a:p>
          <a:endParaRPr lang="en-US"/>
        </a:p>
      </dgm:t>
    </dgm:pt>
    <dgm:pt modelId="{A151B555-CFEA-46A1-AE4F-E166F7D3875B}" type="pres">
      <dgm:prSet presAssocID="{30356522-CC64-441D-8B2A-921DB7EAE6D2}" presName="sibTrans" presStyleCnt="0"/>
      <dgm:spPr/>
    </dgm:pt>
    <dgm:pt modelId="{3EB9F1A3-493D-4F2D-98AA-06845014BB35}" type="pres">
      <dgm:prSet presAssocID="{879172A1-5E94-425C-A791-F190410CBB3E}" presName="node" presStyleLbl="node1" presStyleIdx="3" presStyleCnt="7">
        <dgm:presLayoutVars>
          <dgm:bulletEnabled val="1"/>
        </dgm:presLayoutVars>
      </dgm:prSet>
      <dgm:spPr/>
      <dgm:t>
        <a:bodyPr/>
        <a:lstStyle/>
        <a:p>
          <a:endParaRPr lang="en-US"/>
        </a:p>
      </dgm:t>
    </dgm:pt>
    <dgm:pt modelId="{96701E9C-CECB-4CBF-9D84-354917963866}" type="pres">
      <dgm:prSet presAssocID="{11A86581-B75F-458F-8011-121F3956D0DB}" presName="sibTrans" presStyleCnt="0"/>
      <dgm:spPr/>
    </dgm:pt>
    <dgm:pt modelId="{52937CB7-2F99-423B-BB34-1B004AB6638A}" type="pres">
      <dgm:prSet presAssocID="{E12764ED-7ED9-4405-B7FC-6FC8ED998762}" presName="node" presStyleLbl="node1" presStyleIdx="4" presStyleCnt="7">
        <dgm:presLayoutVars>
          <dgm:bulletEnabled val="1"/>
        </dgm:presLayoutVars>
      </dgm:prSet>
      <dgm:spPr/>
      <dgm:t>
        <a:bodyPr/>
        <a:lstStyle/>
        <a:p>
          <a:endParaRPr lang="en-US"/>
        </a:p>
      </dgm:t>
    </dgm:pt>
    <dgm:pt modelId="{67788F20-8DEE-40E2-A1DB-03D67BE5890E}" type="pres">
      <dgm:prSet presAssocID="{13E129E8-EDE1-4C02-98D7-270576655D68}" presName="sibTrans" presStyleCnt="0"/>
      <dgm:spPr/>
    </dgm:pt>
    <dgm:pt modelId="{E7938EF0-12E5-47F7-AB38-789DE8CB1A28}" type="pres">
      <dgm:prSet presAssocID="{0F49AA83-B672-45A0-917F-450C006407F7}" presName="node" presStyleLbl="node1" presStyleIdx="5" presStyleCnt="7">
        <dgm:presLayoutVars>
          <dgm:bulletEnabled val="1"/>
        </dgm:presLayoutVars>
      </dgm:prSet>
      <dgm:spPr/>
      <dgm:t>
        <a:bodyPr/>
        <a:lstStyle/>
        <a:p>
          <a:endParaRPr lang="en-US"/>
        </a:p>
      </dgm:t>
    </dgm:pt>
    <dgm:pt modelId="{536481A1-B08C-49B5-940C-DEA31A759D9D}" type="pres">
      <dgm:prSet presAssocID="{5E7C1E3E-2F88-4732-A91F-A81D2EADFF6B}" presName="sibTrans" presStyleCnt="0"/>
      <dgm:spPr/>
    </dgm:pt>
    <dgm:pt modelId="{31A34588-F2C4-42A7-BF1B-C1C6BF92F5CA}" type="pres">
      <dgm:prSet presAssocID="{69319B01-6F72-4C4B-BB47-E624F7E3BC55}" presName="node" presStyleLbl="node1" presStyleIdx="6" presStyleCnt="7">
        <dgm:presLayoutVars>
          <dgm:bulletEnabled val="1"/>
        </dgm:presLayoutVars>
      </dgm:prSet>
      <dgm:spPr/>
      <dgm:t>
        <a:bodyPr/>
        <a:lstStyle/>
        <a:p>
          <a:endParaRPr lang="en-US"/>
        </a:p>
      </dgm:t>
    </dgm:pt>
  </dgm:ptLst>
  <dgm:cxnLst>
    <dgm:cxn modelId="{9F6800D3-55EB-4379-B007-F9BCD8A861B1}" type="presOf" srcId="{4FA167C7-41CD-4946-9FE3-982B93A7A123}" destId="{847E901F-75F0-4307-BA30-D30DEFF4E488}" srcOrd="0" destOrd="0" presId="urn:microsoft.com/office/officeart/2005/8/layout/default#4"/>
    <dgm:cxn modelId="{278C0A50-81FC-49DA-8941-C74F196A8B07}" srcId="{A69767EC-45A5-4690-BD18-E11B67407D41}" destId="{69B566A4-EB3E-49C3-9EAE-E423E9827FE9}" srcOrd="2" destOrd="0" parTransId="{5C829F90-5FF3-4A30-9070-60680312EFA8}" sibTransId="{30356522-CC64-441D-8B2A-921DB7EAE6D2}"/>
    <dgm:cxn modelId="{6B15AA5C-AD5D-4C62-8133-CA02B443799F}" type="presOf" srcId="{69B566A4-EB3E-49C3-9EAE-E423E9827FE9}" destId="{07CFAF7B-DF53-4530-865A-89E5F45A27F8}" srcOrd="0" destOrd="0" presId="urn:microsoft.com/office/officeart/2005/8/layout/default#4"/>
    <dgm:cxn modelId="{FB6E9346-7346-4606-A26F-52BC581182A5}" srcId="{A69767EC-45A5-4690-BD18-E11B67407D41}" destId="{9B6BB80D-CE45-4175-8E2D-4905C0D010CD}" srcOrd="0" destOrd="0" parTransId="{BB1D02B8-EBBE-4750-81F7-841715D8CAD2}" sibTransId="{59718BFC-7461-43EC-A70B-78CAAE8F9086}"/>
    <dgm:cxn modelId="{DD46C9BB-9898-4B35-AE6B-4CCD7CA5DF08}" type="presOf" srcId="{69319B01-6F72-4C4B-BB47-E624F7E3BC55}" destId="{31A34588-F2C4-42A7-BF1B-C1C6BF92F5CA}" srcOrd="0" destOrd="0" presId="urn:microsoft.com/office/officeart/2005/8/layout/default#4"/>
    <dgm:cxn modelId="{4CB0DD6E-AA15-4916-A552-DA66FD266238}" type="presOf" srcId="{E12764ED-7ED9-4405-B7FC-6FC8ED998762}" destId="{52937CB7-2F99-423B-BB34-1B004AB6638A}" srcOrd="0" destOrd="0" presId="urn:microsoft.com/office/officeart/2005/8/layout/default#4"/>
    <dgm:cxn modelId="{94626AA9-9BB2-4724-802E-111B51F70120}" srcId="{A69767EC-45A5-4690-BD18-E11B67407D41}" destId="{4FA167C7-41CD-4946-9FE3-982B93A7A123}" srcOrd="1" destOrd="0" parTransId="{0FBEE49D-B4F4-4FDC-A0B8-82C9EAE8FC49}" sibTransId="{A5DEF5B1-D3B3-42ED-86C6-DE0BFE8F1D5E}"/>
    <dgm:cxn modelId="{99FFC648-F0CE-46A0-989E-961F3288C04F}" type="presOf" srcId="{9B6BB80D-CE45-4175-8E2D-4905C0D010CD}" destId="{45BC76BB-AE4B-4A92-A58B-7E063DBD1E24}" srcOrd="0" destOrd="0" presId="urn:microsoft.com/office/officeart/2005/8/layout/default#4"/>
    <dgm:cxn modelId="{4E91472F-8D05-4296-A8FD-E683AD35BE95}" type="presOf" srcId="{879172A1-5E94-425C-A791-F190410CBB3E}" destId="{3EB9F1A3-493D-4F2D-98AA-06845014BB35}" srcOrd="0" destOrd="0" presId="urn:microsoft.com/office/officeart/2005/8/layout/default#4"/>
    <dgm:cxn modelId="{D8700E8B-4707-4A9C-B21B-DFA3B29FE715}" type="presOf" srcId="{0F49AA83-B672-45A0-917F-450C006407F7}" destId="{E7938EF0-12E5-47F7-AB38-789DE8CB1A28}" srcOrd="0" destOrd="0" presId="urn:microsoft.com/office/officeart/2005/8/layout/default#4"/>
    <dgm:cxn modelId="{0B655DA6-1B3D-4783-99C0-1B2AD5E4BC7D}" srcId="{A69767EC-45A5-4690-BD18-E11B67407D41}" destId="{0F49AA83-B672-45A0-917F-450C006407F7}" srcOrd="5" destOrd="0" parTransId="{7E81F6DC-8DDA-43AB-99CD-2D75BE11E338}" sibTransId="{5E7C1E3E-2F88-4732-A91F-A81D2EADFF6B}"/>
    <dgm:cxn modelId="{E46ACC7E-6957-4975-A17B-74E6E4578BE1}" type="presOf" srcId="{A69767EC-45A5-4690-BD18-E11B67407D41}" destId="{6263A432-66E8-42C0-87B1-FDFFB789EC9E}" srcOrd="0" destOrd="0" presId="urn:microsoft.com/office/officeart/2005/8/layout/default#4"/>
    <dgm:cxn modelId="{50299A30-C33C-45B6-B996-8118D1203D08}" srcId="{A69767EC-45A5-4690-BD18-E11B67407D41}" destId="{69319B01-6F72-4C4B-BB47-E624F7E3BC55}" srcOrd="6" destOrd="0" parTransId="{CA173715-4D5B-4936-BC39-B8A0514DB77D}" sibTransId="{6242E604-C13D-4FE0-8663-D5F3F93ACC22}"/>
    <dgm:cxn modelId="{643E4D3A-D315-4B43-8F45-463CC930FA78}" srcId="{A69767EC-45A5-4690-BD18-E11B67407D41}" destId="{879172A1-5E94-425C-A791-F190410CBB3E}" srcOrd="3" destOrd="0" parTransId="{28FC7092-F0B3-4FBA-8F11-75DFBD107760}" sibTransId="{11A86581-B75F-458F-8011-121F3956D0DB}"/>
    <dgm:cxn modelId="{3FBFCE6C-80BD-42A2-8F76-629D2E63BF2B}" srcId="{A69767EC-45A5-4690-BD18-E11B67407D41}" destId="{E12764ED-7ED9-4405-B7FC-6FC8ED998762}" srcOrd="4" destOrd="0" parTransId="{18D71399-4647-462D-8B26-574698689193}" sibTransId="{13E129E8-EDE1-4C02-98D7-270576655D68}"/>
    <dgm:cxn modelId="{0780B104-CAB5-400A-A1C9-F03DF8E89F4E}" type="presParOf" srcId="{6263A432-66E8-42C0-87B1-FDFFB789EC9E}" destId="{45BC76BB-AE4B-4A92-A58B-7E063DBD1E24}" srcOrd="0" destOrd="0" presId="urn:microsoft.com/office/officeart/2005/8/layout/default#4"/>
    <dgm:cxn modelId="{785148C3-AA8C-483B-A079-3751C16CA9E1}" type="presParOf" srcId="{6263A432-66E8-42C0-87B1-FDFFB789EC9E}" destId="{27FEB09D-0795-4328-AC3A-216994F3D6B6}" srcOrd="1" destOrd="0" presId="urn:microsoft.com/office/officeart/2005/8/layout/default#4"/>
    <dgm:cxn modelId="{ECB8C456-DE68-4FD2-A883-7F8640091001}" type="presParOf" srcId="{6263A432-66E8-42C0-87B1-FDFFB789EC9E}" destId="{847E901F-75F0-4307-BA30-D30DEFF4E488}" srcOrd="2" destOrd="0" presId="urn:microsoft.com/office/officeart/2005/8/layout/default#4"/>
    <dgm:cxn modelId="{39700433-0AA6-411B-A142-26D465FFA632}" type="presParOf" srcId="{6263A432-66E8-42C0-87B1-FDFFB789EC9E}" destId="{53665879-D2CA-4AD3-85DF-9C98D3EE79E3}" srcOrd="3" destOrd="0" presId="urn:microsoft.com/office/officeart/2005/8/layout/default#4"/>
    <dgm:cxn modelId="{84DBC139-FEEF-4710-BC33-5B5A1704C708}" type="presParOf" srcId="{6263A432-66E8-42C0-87B1-FDFFB789EC9E}" destId="{07CFAF7B-DF53-4530-865A-89E5F45A27F8}" srcOrd="4" destOrd="0" presId="urn:microsoft.com/office/officeart/2005/8/layout/default#4"/>
    <dgm:cxn modelId="{DDA355C6-2654-4718-A057-078C6BBE3436}" type="presParOf" srcId="{6263A432-66E8-42C0-87B1-FDFFB789EC9E}" destId="{A151B555-CFEA-46A1-AE4F-E166F7D3875B}" srcOrd="5" destOrd="0" presId="urn:microsoft.com/office/officeart/2005/8/layout/default#4"/>
    <dgm:cxn modelId="{A68F8F7A-06CF-424F-875A-74AEAE11B720}" type="presParOf" srcId="{6263A432-66E8-42C0-87B1-FDFFB789EC9E}" destId="{3EB9F1A3-493D-4F2D-98AA-06845014BB35}" srcOrd="6" destOrd="0" presId="urn:microsoft.com/office/officeart/2005/8/layout/default#4"/>
    <dgm:cxn modelId="{91623E13-63AF-4701-B7BB-3CF25E1E7B6B}" type="presParOf" srcId="{6263A432-66E8-42C0-87B1-FDFFB789EC9E}" destId="{96701E9C-CECB-4CBF-9D84-354917963866}" srcOrd="7" destOrd="0" presId="urn:microsoft.com/office/officeart/2005/8/layout/default#4"/>
    <dgm:cxn modelId="{02D5D8BE-6C8A-49D9-A777-DF02ECE743A9}" type="presParOf" srcId="{6263A432-66E8-42C0-87B1-FDFFB789EC9E}" destId="{52937CB7-2F99-423B-BB34-1B004AB6638A}" srcOrd="8" destOrd="0" presId="urn:microsoft.com/office/officeart/2005/8/layout/default#4"/>
    <dgm:cxn modelId="{5BE73A89-54B4-4421-9C4B-B0A6B5AA36E2}" type="presParOf" srcId="{6263A432-66E8-42C0-87B1-FDFFB789EC9E}" destId="{67788F20-8DEE-40E2-A1DB-03D67BE5890E}" srcOrd="9" destOrd="0" presId="urn:microsoft.com/office/officeart/2005/8/layout/default#4"/>
    <dgm:cxn modelId="{180142A7-22F0-4150-8116-1EA21070BEF0}" type="presParOf" srcId="{6263A432-66E8-42C0-87B1-FDFFB789EC9E}" destId="{E7938EF0-12E5-47F7-AB38-789DE8CB1A28}" srcOrd="10" destOrd="0" presId="urn:microsoft.com/office/officeart/2005/8/layout/default#4"/>
    <dgm:cxn modelId="{7F7D4C0A-36E6-4E41-9FFD-5BD13061156A}" type="presParOf" srcId="{6263A432-66E8-42C0-87B1-FDFFB789EC9E}" destId="{536481A1-B08C-49B5-940C-DEA31A759D9D}" srcOrd="11" destOrd="0" presId="urn:microsoft.com/office/officeart/2005/8/layout/default#4"/>
    <dgm:cxn modelId="{2624D69B-6978-487B-9377-D84F4143EA17}" type="presParOf" srcId="{6263A432-66E8-42C0-87B1-FDFFB789EC9E}" destId="{31A34588-F2C4-42A7-BF1B-C1C6BF92F5CA}" srcOrd="12" destOrd="0" presId="urn:microsoft.com/office/officeart/2005/8/layout/defaul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DB7357-6168-4348-9AA6-14144ED5A20B}" type="doc">
      <dgm:prSet loTypeId="urn:microsoft.com/office/officeart/2005/8/layout/pyramid2#1" loCatId="pyramid" qsTypeId="urn:microsoft.com/office/officeart/2005/8/quickstyle/simple1#6" qsCatId="simple" csTypeId="urn:microsoft.com/office/officeart/2005/8/colors/accent1_2#7" csCatId="accent1" phldr="1"/>
      <dgm:spPr/>
    </dgm:pt>
    <dgm:pt modelId="{0D5CC342-E700-4F12-88D9-3609A44E4D8F}">
      <dgm:prSet phldrT="[Text]" phldr="0" custT="0"/>
      <dgm:spPr/>
      <dgm:t>
        <a:bodyPr vert="horz" wrap="square"/>
        <a:lstStyle/>
        <a:p>
          <a:pPr>
            <a:lnSpc>
              <a:spcPct val="100000"/>
            </a:lnSpc>
            <a:spcBef>
              <a:spcPct val="0"/>
            </a:spcBef>
            <a:spcAft>
              <a:spcPct val="35000"/>
            </a:spcAft>
          </a:pPr>
          <a:r>
            <a:rPr lang="en-US" dirty="0" err="1" smtClean="0"/>
            <a:t>Abstrak</a:t>
          </a:r>
          <a:endParaRPr lang="en-US" dirty="0"/>
        </a:p>
      </dgm:t>
    </dgm:pt>
    <dgm:pt modelId="{603EB85E-5429-437F-AED4-8963E51BDC3F}" type="parTrans" cxnId="{D79C39E6-BC48-44A6-98DE-73743A9D34C9}">
      <dgm:prSet/>
      <dgm:spPr/>
    </dgm:pt>
    <dgm:pt modelId="{8AD87326-AD3E-4413-B5A8-34F28727CF9D}" type="sibTrans" cxnId="{D79C39E6-BC48-44A6-98DE-73743A9D34C9}">
      <dgm:prSet/>
      <dgm:spPr/>
    </dgm:pt>
    <dgm:pt modelId="{964857A0-EE3B-4FB6-B68F-99FDA9EA0BF8}">
      <dgm:prSet phldrT="[Text]" phldr="0" custT="0"/>
      <dgm:spPr/>
      <dgm:t>
        <a:bodyPr vert="horz" wrap="square"/>
        <a:lstStyle/>
        <a:p>
          <a:pPr>
            <a:lnSpc>
              <a:spcPct val="100000"/>
            </a:lnSpc>
            <a:spcBef>
              <a:spcPct val="0"/>
            </a:spcBef>
            <a:spcAft>
              <a:spcPct val="35000"/>
            </a:spcAft>
          </a:pPr>
          <a:r>
            <a:rPr lang="en-US"/>
            <a:t>Orientasi</a:t>
          </a:r>
        </a:p>
      </dgm:t>
    </dgm:pt>
    <dgm:pt modelId="{AF096738-3511-4A94-AD57-45EB6703E7EE}" type="parTrans" cxnId="{9086E115-E1C6-418F-96FF-B616DF070AD1}">
      <dgm:prSet/>
      <dgm:spPr/>
    </dgm:pt>
    <dgm:pt modelId="{F0FED80C-473D-4EE5-B294-335782A56FB8}" type="sibTrans" cxnId="{9086E115-E1C6-418F-96FF-B616DF070AD1}">
      <dgm:prSet/>
      <dgm:spPr/>
    </dgm:pt>
    <dgm:pt modelId="{B6C204EF-02F7-42DC-B3DC-9866EE78A2FE}">
      <dgm:prSet phldr="0" custT="0"/>
      <dgm:spPr/>
      <dgm:t>
        <a:bodyPr vert="horz" wrap="square"/>
        <a:lstStyle/>
        <a:p>
          <a:pPr>
            <a:lnSpc>
              <a:spcPct val="100000"/>
            </a:lnSpc>
            <a:spcBef>
              <a:spcPct val="0"/>
            </a:spcBef>
            <a:spcAft>
              <a:spcPct val="35000"/>
            </a:spcAft>
          </a:pPr>
          <a:r>
            <a:rPr>
              <a:sym typeface="+mn-ea"/>
            </a:rPr>
            <a:t>K</a:t>
          </a:r>
          <a:r>
            <a:rPr lang="en-US">
              <a:sym typeface="+mn-ea"/>
            </a:rPr>
            <a:t>omplikasi</a:t>
          </a:r>
          <a:endParaRPr lang="en-US"/>
        </a:p>
      </dgm:t>
    </dgm:pt>
    <dgm:pt modelId="{9E70D673-5FDF-4ED3-AD5C-C0FB87F3AB3F}" type="parTrans" cxnId="{02C65387-386A-40BC-82F0-3C69F5EB14EA}">
      <dgm:prSet/>
      <dgm:spPr/>
    </dgm:pt>
    <dgm:pt modelId="{BB1C1565-44CE-4DC0-B167-F8C7DDF2BE28}" type="sibTrans" cxnId="{02C65387-386A-40BC-82F0-3C69F5EB14EA}">
      <dgm:prSet/>
      <dgm:spPr/>
    </dgm:pt>
    <dgm:pt modelId="{616917E7-A19B-468E-B568-EA7FEDDE3889}">
      <dgm:prSet phldrT="[Text]" phldr="0" custT="0"/>
      <dgm:spPr/>
      <dgm:t>
        <a:bodyPr vert="horz" wrap="square"/>
        <a:lstStyle/>
        <a:p>
          <a:pPr>
            <a:lnSpc>
              <a:spcPct val="100000"/>
            </a:lnSpc>
            <a:spcBef>
              <a:spcPct val="0"/>
            </a:spcBef>
            <a:spcAft>
              <a:spcPct val="35000"/>
            </a:spcAft>
          </a:pPr>
          <a:r>
            <a:rPr lang="en-US"/>
            <a:t>Klimaks</a:t>
          </a:r>
        </a:p>
      </dgm:t>
    </dgm:pt>
    <dgm:pt modelId="{D4D12987-1F64-4393-9F88-42463D324266}" type="parTrans" cxnId="{387E6797-744A-45E5-AFDA-4BCCF95EC839}">
      <dgm:prSet/>
      <dgm:spPr/>
    </dgm:pt>
    <dgm:pt modelId="{C05F2118-4932-4EDF-8473-967897C57045}" type="sibTrans" cxnId="{387E6797-744A-45E5-AFDA-4BCCF95EC839}">
      <dgm:prSet/>
      <dgm:spPr/>
    </dgm:pt>
    <dgm:pt modelId="{2FDB2275-EEFE-4ED8-BF06-1377F427758B}">
      <dgm:prSet phldr="0" custT="0"/>
      <dgm:spPr/>
      <dgm:t>
        <a:bodyPr vert="horz" wrap="square"/>
        <a:lstStyle/>
        <a:p>
          <a:pPr>
            <a:lnSpc>
              <a:spcPct val="100000"/>
            </a:lnSpc>
            <a:spcBef>
              <a:spcPct val="0"/>
            </a:spcBef>
            <a:spcAft>
              <a:spcPct val="35000"/>
            </a:spcAft>
          </a:pPr>
          <a:r>
            <a:rPr lang="en-US"/>
            <a:t>Resolusi</a:t>
          </a:r>
        </a:p>
      </dgm:t>
    </dgm:pt>
    <dgm:pt modelId="{896ED07A-BBF6-4328-9E97-FA4293C10BEB}" type="parTrans" cxnId="{B1F8EF3F-922C-4D0A-B720-5B923302392F}">
      <dgm:prSet/>
      <dgm:spPr/>
    </dgm:pt>
    <dgm:pt modelId="{570D72E8-FFDD-43CA-8D90-2C5455F56382}" type="sibTrans" cxnId="{B1F8EF3F-922C-4D0A-B720-5B923302392F}">
      <dgm:prSet/>
      <dgm:spPr/>
    </dgm:pt>
    <dgm:pt modelId="{575656E0-6C5C-4845-BD84-8D9C38597F4E}">
      <dgm:prSet phldr="0" custT="0"/>
      <dgm:spPr/>
      <dgm:t>
        <a:bodyPr vert="horz" wrap="square"/>
        <a:lstStyle/>
        <a:p>
          <a:pPr>
            <a:lnSpc>
              <a:spcPct val="100000"/>
            </a:lnSpc>
            <a:spcBef>
              <a:spcPct val="0"/>
            </a:spcBef>
            <a:spcAft>
              <a:spcPct val="35000"/>
            </a:spcAft>
          </a:pPr>
          <a:r>
            <a:rPr lang="en-US"/>
            <a:t>Koda</a:t>
          </a:r>
        </a:p>
      </dgm:t>
    </dgm:pt>
    <dgm:pt modelId="{337C4DF6-4C20-44B9-9605-42065033FCBB}" type="parTrans" cxnId="{90A72E63-2678-4280-A218-EB95D958FB87}">
      <dgm:prSet/>
      <dgm:spPr/>
    </dgm:pt>
    <dgm:pt modelId="{C7AC0A6D-3C06-48F4-A54F-BB6B987560DB}" type="sibTrans" cxnId="{90A72E63-2678-4280-A218-EB95D958FB87}">
      <dgm:prSet/>
      <dgm:spPr/>
    </dgm:pt>
    <dgm:pt modelId="{D0C460E9-19F5-4159-9AEF-E1B797A7262B}" type="pres">
      <dgm:prSet presAssocID="{F7DB7357-6168-4348-9AA6-14144ED5A20B}" presName="compositeShape" presStyleCnt="0">
        <dgm:presLayoutVars>
          <dgm:dir/>
          <dgm:resizeHandles/>
        </dgm:presLayoutVars>
      </dgm:prSet>
      <dgm:spPr/>
    </dgm:pt>
    <dgm:pt modelId="{6F2447E4-83EA-413B-A65B-5349BB409B13}" type="pres">
      <dgm:prSet presAssocID="{F7DB7357-6168-4348-9AA6-14144ED5A20B}" presName="pyramid" presStyleLbl="node1" presStyleIdx="0" presStyleCnt="1"/>
      <dgm:spPr/>
    </dgm:pt>
    <dgm:pt modelId="{B5765EC1-DEEA-429B-8906-3852E3DECAE9}" type="pres">
      <dgm:prSet presAssocID="{F7DB7357-6168-4348-9AA6-14144ED5A20B}" presName="theList" presStyleCnt="0"/>
      <dgm:spPr/>
    </dgm:pt>
    <dgm:pt modelId="{B3540AFB-F078-4904-A74C-8438A955DD66}" type="pres">
      <dgm:prSet presAssocID="{0D5CC342-E700-4F12-88D9-3609A44E4D8F}" presName="aNode" presStyleLbl="fgAcc1" presStyleIdx="0" presStyleCnt="6">
        <dgm:presLayoutVars>
          <dgm:bulletEnabled val="1"/>
        </dgm:presLayoutVars>
      </dgm:prSet>
      <dgm:spPr/>
      <dgm:t>
        <a:bodyPr/>
        <a:lstStyle/>
        <a:p>
          <a:endParaRPr lang="en-US"/>
        </a:p>
      </dgm:t>
    </dgm:pt>
    <dgm:pt modelId="{98D91EF3-25E7-410F-A42A-162DF452BD65}" type="pres">
      <dgm:prSet presAssocID="{0D5CC342-E700-4F12-88D9-3609A44E4D8F}" presName="aSpace" presStyleCnt="0"/>
      <dgm:spPr/>
    </dgm:pt>
    <dgm:pt modelId="{498138EA-C963-4850-8045-CDC976043C77}" type="pres">
      <dgm:prSet presAssocID="{964857A0-EE3B-4FB6-B68F-99FDA9EA0BF8}" presName="aNode" presStyleLbl="fgAcc1" presStyleIdx="1" presStyleCnt="6">
        <dgm:presLayoutVars>
          <dgm:bulletEnabled val="1"/>
        </dgm:presLayoutVars>
      </dgm:prSet>
      <dgm:spPr/>
      <dgm:t>
        <a:bodyPr/>
        <a:lstStyle/>
        <a:p>
          <a:endParaRPr lang="en-US"/>
        </a:p>
      </dgm:t>
    </dgm:pt>
    <dgm:pt modelId="{9C2EE1BB-982C-4B23-9114-E2CF46CA718D}" type="pres">
      <dgm:prSet presAssocID="{964857A0-EE3B-4FB6-B68F-99FDA9EA0BF8}" presName="aSpace" presStyleCnt="0"/>
      <dgm:spPr/>
    </dgm:pt>
    <dgm:pt modelId="{E425DAAB-E6CA-457B-8FA7-7ED41646BB68}" type="pres">
      <dgm:prSet presAssocID="{B6C204EF-02F7-42DC-B3DC-9866EE78A2FE}" presName="aNode" presStyleLbl="fgAcc1" presStyleIdx="2" presStyleCnt="6">
        <dgm:presLayoutVars>
          <dgm:bulletEnabled val="1"/>
        </dgm:presLayoutVars>
      </dgm:prSet>
      <dgm:spPr/>
      <dgm:t>
        <a:bodyPr/>
        <a:lstStyle/>
        <a:p>
          <a:endParaRPr lang="en-US"/>
        </a:p>
      </dgm:t>
    </dgm:pt>
    <dgm:pt modelId="{E94EB9EA-7C3C-4172-9D6F-D66294E0721E}" type="pres">
      <dgm:prSet presAssocID="{B6C204EF-02F7-42DC-B3DC-9866EE78A2FE}" presName="aSpace" presStyleCnt="0"/>
      <dgm:spPr/>
    </dgm:pt>
    <dgm:pt modelId="{FAEF4662-DA73-4491-A6C9-6C7A850FFB5F}" type="pres">
      <dgm:prSet presAssocID="{616917E7-A19B-468E-B568-EA7FEDDE3889}" presName="aNode" presStyleLbl="fgAcc1" presStyleIdx="3" presStyleCnt="6">
        <dgm:presLayoutVars>
          <dgm:bulletEnabled val="1"/>
        </dgm:presLayoutVars>
      </dgm:prSet>
      <dgm:spPr/>
      <dgm:t>
        <a:bodyPr/>
        <a:lstStyle/>
        <a:p>
          <a:endParaRPr lang="en-US"/>
        </a:p>
      </dgm:t>
    </dgm:pt>
    <dgm:pt modelId="{D1A2CD23-48D9-4591-B463-66F193FE07C2}" type="pres">
      <dgm:prSet presAssocID="{616917E7-A19B-468E-B568-EA7FEDDE3889}" presName="aSpace" presStyleCnt="0"/>
      <dgm:spPr/>
    </dgm:pt>
    <dgm:pt modelId="{75951BFA-21FE-4CAB-82C2-82699216D223}" type="pres">
      <dgm:prSet presAssocID="{2FDB2275-EEFE-4ED8-BF06-1377F427758B}" presName="aNode" presStyleLbl="fgAcc1" presStyleIdx="4" presStyleCnt="6">
        <dgm:presLayoutVars>
          <dgm:bulletEnabled val="1"/>
        </dgm:presLayoutVars>
      </dgm:prSet>
      <dgm:spPr/>
      <dgm:t>
        <a:bodyPr/>
        <a:lstStyle/>
        <a:p>
          <a:endParaRPr lang="en-US"/>
        </a:p>
      </dgm:t>
    </dgm:pt>
    <dgm:pt modelId="{37865036-A0AD-40D5-828D-10418A2DB894}" type="pres">
      <dgm:prSet presAssocID="{2FDB2275-EEFE-4ED8-BF06-1377F427758B}" presName="aSpace" presStyleCnt="0"/>
      <dgm:spPr/>
    </dgm:pt>
    <dgm:pt modelId="{1156A30A-7DE7-471E-ABAD-DC5C07D8F5FC}" type="pres">
      <dgm:prSet presAssocID="{575656E0-6C5C-4845-BD84-8D9C38597F4E}" presName="aNode" presStyleLbl="fgAcc1" presStyleIdx="5" presStyleCnt="6">
        <dgm:presLayoutVars>
          <dgm:bulletEnabled val="1"/>
        </dgm:presLayoutVars>
      </dgm:prSet>
      <dgm:spPr/>
      <dgm:t>
        <a:bodyPr/>
        <a:lstStyle/>
        <a:p>
          <a:endParaRPr lang="en-US"/>
        </a:p>
      </dgm:t>
    </dgm:pt>
    <dgm:pt modelId="{DA481BB7-3B6C-4A2E-9277-0EAB64D7D4BE}" type="pres">
      <dgm:prSet presAssocID="{575656E0-6C5C-4845-BD84-8D9C38597F4E}" presName="aSpace" presStyleCnt="0"/>
      <dgm:spPr/>
    </dgm:pt>
  </dgm:ptLst>
  <dgm:cxnLst>
    <dgm:cxn modelId="{DE9C2517-36BF-4ED9-B21E-23CC0486E192}" type="presOf" srcId="{575656E0-6C5C-4845-BD84-8D9C38597F4E}" destId="{1156A30A-7DE7-471E-ABAD-DC5C07D8F5FC}" srcOrd="0" destOrd="0" presId="urn:microsoft.com/office/officeart/2005/8/layout/pyramid2#1"/>
    <dgm:cxn modelId="{387E6797-744A-45E5-AFDA-4BCCF95EC839}" srcId="{F7DB7357-6168-4348-9AA6-14144ED5A20B}" destId="{616917E7-A19B-468E-B568-EA7FEDDE3889}" srcOrd="3" destOrd="0" parTransId="{D4D12987-1F64-4393-9F88-42463D324266}" sibTransId="{C05F2118-4932-4EDF-8473-967897C57045}"/>
    <dgm:cxn modelId="{26D80840-1F05-423F-96A8-010C1906B217}" type="presOf" srcId="{0D5CC342-E700-4F12-88D9-3609A44E4D8F}" destId="{B3540AFB-F078-4904-A74C-8438A955DD66}" srcOrd="0" destOrd="0" presId="urn:microsoft.com/office/officeart/2005/8/layout/pyramid2#1"/>
    <dgm:cxn modelId="{D79C39E6-BC48-44A6-98DE-73743A9D34C9}" srcId="{F7DB7357-6168-4348-9AA6-14144ED5A20B}" destId="{0D5CC342-E700-4F12-88D9-3609A44E4D8F}" srcOrd="0" destOrd="0" parTransId="{603EB85E-5429-437F-AED4-8963E51BDC3F}" sibTransId="{8AD87326-AD3E-4413-B5A8-34F28727CF9D}"/>
    <dgm:cxn modelId="{6E20D6A2-C41C-446E-97AB-8281962612A3}" type="presOf" srcId="{2FDB2275-EEFE-4ED8-BF06-1377F427758B}" destId="{75951BFA-21FE-4CAB-82C2-82699216D223}" srcOrd="0" destOrd="0" presId="urn:microsoft.com/office/officeart/2005/8/layout/pyramid2#1"/>
    <dgm:cxn modelId="{02C65387-386A-40BC-82F0-3C69F5EB14EA}" srcId="{F7DB7357-6168-4348-9AA6-14144ED5A20B}" destId="{B6C204EF-02F7-42DC-B3DC-9866EE78A2FE}" srcOrd="2" destOrd="0" parTransId="{9E70D673-5FDF-4ED3-AD5C-C0FB87F3AB3F}" sibTransId="{BB1C1565-44CE-4DC0-B167-F8C7DDF2BE28}"/>
    <dgm:cxn modelId="{B1F8EF3F-922C-4D0A-B720-5B923302392F}" srcId="{F7DB7357-6168-4348-9AA6-14144ED5A20B}" destId="{2FDB2275-EEFE-4ED8-BF06-1377F427758B}" srcOrd="4" destOrd="0" parTransId="{896ED07A-BBF6-4328-9E97-FA4293C10BEB}" sibTransId="{570D72E8-FFDD-43CA-8D90-2C5455F56382}"/>
    <dgm:cxn modelId="{50B19EBD-E709-4E20-A40A-6E0F9CDA638E}" type="presOf" srcId="{964857A0-EE3B-4FB6-B68F-99FDA9EA0BF8}" destId="{498138EA-C963-4850-8045-CDC976043C77}" srcOrd="0" destOrd="0" presId="urn:microsoft.com/office/officeart/2005/8/layout/pyramid2#1"/>
    <dgm:cxn modelId="{DEFD6D14-DBAE-4BE5-ABD1-A31008FE729D}" type="presOf" srcId="{F7DB7357-6168-4348-9AA6-14144ED5A20B}" destId="{D0C460E9-19F5-4159-9AEF-E1B797A7262B}" srcOrd="0" destOrd="0" presId="urn:microsoft.com/office/officeart/2005/8/layout/pyramid2#1"/>
    <dgm:cxn modelId="{9086E115-E1C6-418F-96FF-B616DF070AD1}" srcId="{F7DB7357-6168-4348-9AA6-14144ED5A20B}" destId="{964857A0-EE3B-4FB6-B68F-99FDA9EA0BF8}" srcOrd="1" destOrd="0" parTransId="{AF096738-3511-4A94-AD57-45EB6703E7EE}" sibTransId="{F0FED80C-473D-4EE5-B294-335782A56FB8}"/>
    <dgm:cxn modelId="{90A72E63-2678-4280-A218-EB95D958FB87}" srcId="{F7DB7357-6168-4348-9AA6-14144ED5A20B}" destId="{575656E0-6C5C-4845-BD84-8D9C38597F4E}" srcOrd="5" destOrd="0" parTransId="{337C4DF6-4C20-44B9-9605-42065033FCBB}" sibTransId="{C7AC0A6D-3C06-48F4-A54F-BB6B987560DB}"/>
    <dgm:cxn modelId="{22FBF941-6D9D-4A56-AFBE-259496662269}" type="presOf" srcId="{B6C204EF-02F7-42DC-B3DC-9866EE78A2FE}" destId="{E425DAAB-E6CA-457B-8FA7-7ED41646BB68}" srcOrd="0" destOrd="0" presId="urn:microsoft.com/office/officeart/2005/8/layout/pyramid2#1"/>
    <dgm:cxn modelId="{E8906AF4-E4CD-4D6C-AC08-813612A33A4C}" type="presOf" srcId="{616917E7-A19B-468E-B568-EA7FEDDE3889}" destId="{FAEF4662-DA73-4491-A6C9-6C7A850FFB5F}" srcOrd="0" destOrd="0" presId="urn:microsoft.com/office/officeart/2005/8/layout/pyramid2#1"/>
    <dgm:cxn modelId="{769B84D1-555E-4022-8CA4-3E24A9647BD6}" type="presParOf" srcId="{D0C460E9-19F5-4159-9AEF-E1B797A7262B}" destId="{6F2447E4-83EA-413B-A65B-5349BB409B13}" srcOrd="0" destOrd="0" presId="urn:microsoft.com/office/officeart/2005/8/layout/pyramid2#1"/>
    <dgm:cxn modelId="{9BE67179-8AFA-4589-B535-F9055C622453}" type="presParOf" srcId="{D0C460E9-19F5-4159-9AEF-E1B797A7262B}" destId="{B5765EC1-DEEA-429B-8906-3852E3DECAE9}" srcOrd="1" destOrd="0" presId="urn:microsoft.com/office/officeart/2005/8/layout/pyramid2#1"/>
    <dgm:cxn modelId="{2BDB49E9-B32B-490A-AB92-48C29BF1AA6A}" type="presParOf" srcId="{B5765EC1-DEEA-429B-8906-3852E3DECAE9}" destId="{B3540AFB-F078-4904-A74C-8438A955DD66}" srcOrd="0" destOrd="0" presId="urn:microsoft.com/office/officeart/2005/8/layout/pyramid2#1"/>
    <dgm:cxn modelId="{B39499E7-E1E1-4806-BC64-00E22D3C4B72}" type="presParOf" srcId="{B5765EC1-DEEA-429B-8906-3852E3DECAE9}" destId="{98D91EF3-25E7-410F-A42A-162DF452BD65}" srcOrd="1" destOrd="0" presId="urn:microsoft.com/office/officeart/2005/8/layout/pyramid2#1"/>
    <dgm:cxn modelId="{50500B2F-9821-47AB-91CB-AEC56F21D651}" type="presParOf" srcId="{B5765EC1-DEEA-429B-8906-3852E3DECAE9}" destId="{498138EA-C963-4850-8045-CDC976043C77}" srcOrd="2" destOrd="0" presId="urn:microsoft.com/office/officeart/2005/8/layout/pyramid2#1"/>
    <dgm:cxn modelId="{9D3B0445-B367-40E5-A71B-CA58E81728BE}" type="presParOf" srcId="{B5765EC1-DEEA-429B-8906-3852E3DECAE9}" destId="{9C2EE1BB-982C-4B23-9114-E2CF46CA718D}" srcOrd="3" destOrd="0" presId="urn:microsoft.com/office/officeart/2005/8/layout/pyramid2#1"/>
    <dgm:cxn modelId="{2A0EA694-AAF3-43F0-BD4D-695163E23852}" type="presParOf" srcId="{B5765EC1-DEEA-429B-8906-3852E3DECAE9}" destId="{E425DAAB-E6CA-457B-8FA7-7ED41646BB68}" srcOrd="4" destOrd="0" presId="urn:microsoft.com/office/officeart/2005/8/layout/pyramid2#1"/>
    <dgm:cxn modelId="{D5974B11-7C8F-422B-821A-E5A07B844519}" type="presParOf" srcId="{B5765EC1-DEEA-429B-8906-3852E3DECAE9}" destId="{E94EB9EA-7C3C-4172-9D6F-D66294E0721E}" srcOrd="5" destOrd="0" presId="urn:microsoft.com/office/officeart/2005/8/layout/pyramid2#1"/>
    <dgm:cxn modelId="{59412C69-BA44-4C1F-8ACD-33C39AE7CD11}" type="presParOf" srcId="{B5765EC1-DEEA-429B-8906-3852E3DECAE9}" destId="{FAEF4662-DA73-4491-A6C9-6C7A850FFB5F}" srcOrd="6" destOrd="0" presId="urn:microsoft.com/office/officeart/2005/8/layout/pyramid2#1"/>
    <dgm:cxn modelId="{91D8F6E8-5C50-40CF-A7A6-D24979370A6E}" type="presParOf" srcId="{B5765EC1-DEEA-429B-8906-3852E3DECAE9}" destId="{D1A2CD23-48D9-4591-B463-66F193FE07C2}" srcOrd="7" destOrd="0" presId="urn:microsoft.com/office/officeart/2005/8/layout/pyramid2#1"/>
    <dgm:cxn modelId="{12E79C88-50B9-4740-B837-972C0D31F4EC}" type="presParOf" srcId="{B5765EC1-DEEA-429B-8906-3852E3DECAE9}" destId="{75951BFA-21FE-4CAB-82C2-82699216D223}" srcOrd="8" destOrd="0" presId="urn:microsoft.com/office/officeart/2005/8/layout/pyramid2#1"/>
    <dgm:cxn modelId="{80A6DA87-7887-4D8E-B14F-1BBE18668DB2}" type="presParOf" srcId="{B5765EC1-DEEA-429B-8906-3852E3DECAE9}" destId="{37865036-A0AD-40D5-828D-10418A2DB894}" srcOrd="9" destOrd="0" presId="urn:microsoft.com/office/officeart/2005/8/layout/pyramid2#1"/>
    <dgm:cxn modelId="{E682EC22-AF28-4870-832C-B9C06A9973AF}" type="presParOf" srcId="{B5765EC1-DEEA-429B-8906-3852E3DECAE9}" destId="{1156A30A-7DE7-471E-ABAD-DC5C07D8F5FC}" srcOrd="10" destOrd="0" presId="urn:microsoft.com/office/officeart/2005/8/layout/pyramid2#1"/>
    <dgm:cxn modelId="{2DE75591-4070-4CBE-95E6-C91E0A2BEAA9}" type="presParOf" srcId="{B5765EC1-DEEA-429B-8906-3852E3DECAE9}" destId="{DA481BB7-3B6C-4A2E-9277-0EAB64D7D4BE}" srcOrd="11"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598B81-02AE-4136-AE1F-DA2C65C41A89}" type="doc">
      <dgm:prSet loTypeId="urn:microsoft.com/office/officeart/2005/8/layout/lProcess2#1" loCatId="list" qsTypeId="urn:microsoft.com/office/officeart/2005/8/quickstyle/simple1#7" qsCatId="simple" csTypeId="urn:microsoft.com/office/officeart/2005/8/colors/accent1_2#8" csCatId="accent1" phldr="1"/>
      <dgm:spPr/>
      <dgm:t>
        <a:bodyPr/>
        <a:lstStyle/>
        <a:p>
          <a:endParaRPr lang="en-US"/>
        </a:p>
      </dgm:t>
    </dgm:pt>
    <dgm:pt modelId="{CB27FB84-7828-4DD8-84EF-5E8A340FF32F}">
      <dgm:prSet phldrT="[Text]" phldr="0" custT="1"/>
      <dgm:spPr/>
      <dgm:t>
        <a:bodyPr vert="horz" wrap="square"/>
        <a:lstStyle/>
        <a:p>
          <a:pPr>
            <a:lnSpc>
              <a:spcPct val="100000"/>
            </a:lnSpc>
            <a:spcBef>
              <a:spcPct val="0"/>
            </a:spcBef>
            <a:spcAft>
              <a:spcPct val="35000"/>
            </a:spcAft>
          </a:pPr>
          <a:r>
            <a:rPr lang="en-US" sz="3600"/>
            <a:t>Cerita Sejarah</a:t>
          </a:r>
        </a:p>
      </dgm:t>
    </dgm:pt>
    <dgm:pt modelId="{5DD7547D-6EFC-4978-8815-6F09A3FFFC6B}" type="parTrans" cxnId="{39A4EE1C-7722-4FED-9917-65E946A37CCB}">
      <dgm:prSet/>
      <dgm:spPr/>
      <dgm:t>
        <a:bodyPr/>
        <a:lstStyle/>
        <a:p>
          <a:endParaRPr lang="en-US"/>
        </a:p>
      </dgm:t>
    </dgm:pt>
    <dgm:pt modelId="{4B803734-C3C2-4F62-8AC9-A6FCA507E4EA}" type="sibTrans" cxnId="{39A4EE1C-7722-4FED-9917-65E946A37CCB}">
      <dgm:prSet/>
      <dgm:spPr/>
      <dgm:t>
        <a:bodyPr/>
        <a:lstStyle/>
        <a:p>
          <a:endParaRPr lang="en-US"/>
        </a:p>
      </dgm:t>
    </dgm:pt>
    <dgm:pt modelId="{75C1BE97-9BEE-4AAB-A97D-3B25F7094C71}">
      <dgm:prSet phldrT="[Text]" phldr="0" custT="0"/>
      <dgm:spPr/>
      <dgm:t>
        <a:bodyPr vert="horz" wrap="square"/>
        <a:lstStyle/>
        <a:p>
          <a:pPr algn="l">
            <a:lnSpc>
              <a:spcPct val="100000"/>
            </a:lnSpc>
            <a:spcBef>
              <a:spcPct val="0"/>
            </a:spcBef>
            <a:spcAft>
              <a:spcPct val="35000"/>
            </a:spcAft>
          </a:pPr>
          <a:r>
            <a:rPr lang="en-US"/>
            <a:t>a. Dibagi menjadi dua, yakni teks sejarah dan fiksi sejarah.</a:t>
          </a:r>
        </a:p>
      </dgm:t>
    </dgm:pt>
    <dgm:pt modelId="{583897E6-E010-4C6F-8DB4-1A52C4AEB413}" type="parTrans" cxnId="{371A6918-65B7-444E-840C-3EF06D4C673C}">
      <dgm:prSet/>
      <dgm:spPr/>
      <dgm:t>
        <a:bodyPr/>
        <a:lstStyle/>
        <a:p>
          <a:endParaRPr lang="en-US"/>
        </a:p>
      </dgm:t>
    </dgm:pt>
    <dgm:pt modelId="{4EBCF855-6C7C-49B3-B4BB-5471CBD6A6F6}" type="sibTrans" cxnId="{371A6918-65B7-444E-840C-3EF06D4C673C}">
      <dgm:prSet/>
      <dgm:spPr/>
      <dgm:t>
        <a:bodyPr/>
        <a:lstStyle/>
        <a:p>
          <a:endParaRPr lang="en-US"/>
        </a:p>
      </dgm:t>
    </dgm:pt>
    <dgm:pt modelId="{33159B33-A944-4042-9384-F835B06D3159}">
      <dgm:prSet phldr="0" custT="0"/>
      <dgm:spPr/>
      <dgm:t>
        <a:bodyPr vert="horz" wrap="square"/>
        <a:lstStyle/>
        <a:p>
          <a:pPr algn="l">
            <a:lnSpc>
              <a:spcPct val="100000"/>
            </a:lnSpc>
            <a:spcBef>
              <a:spcPct val="0"/>
            </a:spcBef>
            <a:spcAft>
              <a:spcPct val="35000"/>
            </a:spcAft>
          </a:pPr>
          <a:r>
            <a:rPr lang="en-US"/>
            <a:t>b. D</a:t>
          </a:r>
          <a:r>
            <a:rPr altLang="en-US"/>
            <a:t>irekonstruksi berdasarkan fakta kejadian masa lalu</a:t>
          </a:r>
          <a:r>
            <a:rPr lang="en-US"/>
            <a:t>.</a:t>
          </a:r>
        </a:p>
      </dgm:t>
    </dgm:pt>
    <dgm:pt modelId="{577F6A8C-13D7-4DAD-8B16-D6786966746C}" type="parTrans" cxnId="{ABCABE2A-25DF-47A5-A967-180CBAC2377E}">
      <dgm:prSet/>
      <dgm:spPr/>
    </dgm:pt>
    <dgm:pt modelId="{2BB3A46A-F179-46ED-8108-B8396C0C82AF}" type="sibTrans" cxnId="{ABCABE2A-25DF-47A5-A967-180CBAC2377E}">
      <dgm:prSet/>
      <dgm:spPr/>
    </dgm:pt>
    <dgm:pt modelId="{A338B0CE-1104-483B-9642-5BB24069F978}">
      <dgm:prSet phldrT="[Text]" phldr="0" custT="1"/>
      <dgm:spPr/>
      <dgm:t>
        <a:bodyPr vert="horz" wrap="square"/>
        <a:lstStyle/>
        <a:p>
          <a:pPr>
            <a:lnSpc>
              <a:spcPct val="100000"/>
            </a:lnSpc>
            <a:spcBef>
              <a:spcPct val="0"/>
            </a:spcBef>
            <a:spcAft>
              <a:spcPct val="35000"/>
            </a:spcAft>
          </a:pPr>
          <a:r>
            <a:rPr lang="en-US" sz="3600"/>
            <a:t>Novel Sejarah</a:t>
          </a:r>
        </a:p>
      </dgm:t>
    </dgm:pt>
    <dgm:pt modelId="{8EFD5D2E-9C15-4CF0-919A-8A04F742615D}" type="parTrans" cxnId="{591963D3-D857-4B98-B44F-B9A31D21A4D9}">
      <dgm:prSet/>
      <dgm:spPr/>
      <dgm:t>
        <a:bodyPr/>
        <a:lstStyle/>
        <a:p>
          <a:endParaRPr lang="en-US"/>
        </a:p>
      </dgm:t>
    </dgm:pt>
    <dgm:pt modelId="{8DDB3552-DE05-4BC6-AF4E-3C3242A00ACD}" type="sibTrans" cxnId="{591963D3-D857-4B98-B44F-B9A31D21A4D9}">
      <dgm:prSet/>
      <dgm:spPr/>
      <dgm:t>
        <a:bodyPr/>
        <a:lstStyle/>
        <a:p>
          <a:endParaRPr lang="en-US"/>
        </a:p>
      </dgm:t>
    </dgm:pt>
    <dgm:pt modelId="{876E88A4-000D-45DB-A271-38F5D0D691D2}">
      <dgm:prSet phldrT="[Text]" phldr="0" custT="0"/>
      <dgm:spPr/>
      <dgm:t>
        <a:bodyPr vert="horz" wrap="square"/>
        <a:lstStyle/>
        <a:p>
          <a:pPr>
            <a:lnSpc>
              <a:spcPct val="100000"/>
            </a:lnSpc>
            <a:spcBef>
              <a:spcPct val="0"/>
            </a:spcBef>
            <a:spcAft>
              <a:spcPct val="35000"/>
            </a:spcAft>
          </a:pPr>
          <a:r>
            <a:rPr lang="en-US" dirty="0"/>
            <a:t>a. </a:t>
          </a:r>
          <a:r>
            <a:rPr lang="en-US" dirty="0" err="1"/>
            <a:t>Dibagi</a:t>
          </a:r>
          <a:r>
            <a:rPr lang="en-US" dirty="0"/>
            <a:t> </a:t>
          </a:r>
          <a:r>
            <a:rPr lang="en-US" dirty="0" err="1"/>
            <a:t>menjadi</a:t>
          </a:r>
          <a:r>
            <a:rPr lang="en-US" dirty="0"/>
            <a:t> </a:t>
          </a:r>
          <a:r>
            <a:rPr lang="en-US" dirty="0" err="1"/>
            <a:t>dua</a:t>
          </a:r>
          <a:r>
            <a:rPr lang="en-US" dirty="0"/>
            <a:t>, </a:t>
          </a:r>
          <a:r>
            <a:rPr lang="en-US" dirty="0" err="1"/>
            <a:t>yakni</a:t>
          </a:r>
          <a:r>
            <a:rPr lang="en-US" dirty="0"/>
            <a:t> novel </a:t>
          </a:r>
          <a:r>
            <a:rPr lang="en-US" dirty="0" err="1"/>
            <a:t>sejarah</a:t>
          </a:r>
          <a:r>
            <a:rPr lang="en-US" dirty="0"/>
            <a:t> </a:t>
          </a:r>
          <a:r>
            <a:rPr lang="en-US" dirty="0" err="1"/>
            <a:t>fiksi</a:t>
          </a:r>
          <a:r>
            <a:rPr lang="en-US" dirty="0"/>
            <a:t> </a:t>
          </a:r>
          <a:r>
            <a:rPr lang="en-US" dirty="0" err="1"/>
            <a:t>dan</a:t>
          </a:r>
          <a:r>
            <a:rPr lang="en-US" dirty="0"/>
            <a:t> </a:t>
          </a:r>
          <a:r>
            <a:rPr lang="en-US" dirty="0" smtClean="0"/>
            <a:t>non-</a:t>
          </a:r>
          <a:r>
            <a:rPr lang="en-US" dirty="0" err="1" smtClean="0"/>
            <a:t>fiksi</a:t>
          </a:r>
          <a:r>
            <a:rPr lang="en-US" dirty="0"/>
            <a:t>.</a:t>
          </a:r>
        </a:p>
      </dgm:t>
    </dgm:pt>
    <dgm:pt modelId="{233BEBBA-30AE-4D91-BC1D-A77A284304F5}" type="parTrans" cxnId="{B512F96E-BD17-40DE-9BE8-315877DAD451}">
      <dgm:prSet/>
      <dgm:spPr/>
      <dgm:t>
        <a:bodyPr/>
        <a:lstStyle/>
        <a:p>
          <a:endParaRPr lang="en-US"/>
        </a:p>
      </dgm:t>
    </dgm:pt>
    <dgm:pt modelId="{75A3A30F-F1C2-475A-ADC7-906C25C1EB28}" type="sibTrans" cxnId="{B512F96E-BD17-40DE-9BE8-315877DAD451}">
      <dgm:prSet/>
      <dgm:spPr/>
      <dgm:t>
        <a:bodyPr/>
        <a:lstStyle/>
        <a:p>
          <a:endParaRPr lang="en-US"/>
        </a:p>
      </dgm:t>
    </dgm:pt>
    <dgm:pt modelId="{A6A39E8C-E87A-4A69-BFB6-574BA5BD9D65}">
      <dgm:prSet phldr="0" custT="0"/>
      <dgm:spPr/>
      <dgm:t>
        <a:bodyPr vert="horz" wrap="square"/>
        <a:lstStyle/>
        <a:p>
          <a:pPr algn="l">
            <a:lnSpc>
              <a:spcPct val="100000"/>
            </a:lnSpc>
            <a:spcBef>
              <a:spcPct val="0"/>
            </a:spcBef>
            <a:spcAft>
              <a:spcPct val="35000"/>
            </a:spcAft>
          </a:pPr>
          <a:r>
            <a:rPr>
              <a:sym typeface="+mn-ea"/>
            </a:rPr>
            <a:t>b</a:t>
          </a:r>
          <a:r>
            <a:rPr lang="en-US">
              <a:sym typeface="+mn-ea"/>
            </a:rPr>
            <a:t>. </a:t>
          </a:r>
          <a:r>
            <a:rPr>
              <a:sym typeface="+mn-ea"/>
            </a:rPr>
            <a:t>B</a:t>
          </a:r>
          <a:r>
            <a:rPr lang="en-US">
              <a:sym typeface="+mn-ea"/>
            </a:rPr>
            <a:t>ercerita tentang kejadian </a:t>
          </a:r>
          <a:r>
            <a:rPr>
              <a:sym typeface="+mn-ea"/>
            </a:rPr>
            <a:t>m</a:t>
          </a:r>
          <a:r>
            <a:rPr lang="en-US">
              <a:sym typeface="+mn-ea"/>
            </a:rPr>
            <a:t>asa lalu dengan bumbu-bumbu sastra.</a:t>
          </a:r>
          <a:endParaRPr lang="en-US"/>
        </a:p>
      </dgm:t>
    </dgm:pt>
    <dgm:pt modelId="{D5DF177A-2AA2-498C-9394-D415502B221F}" type="parTrans" cxnId="{D041E88A-3F06-4710-98F8-2BA186C53C32}">
      <dgm:prSet/>
      <dgm:spPr/>
    </dgm:pt>
    <dgm:pt modelId="{0266EEAB-1F50-4BC5-B5F8-8BABDA64B48D}" type="sibTrans" cxnId="{D041E88A-3F06-4710-98F8-2BA186C53C32}">
      <dgm:prSet/>
      <dgm:spPr/>
    </dgm:pt>
    <dgm:pt modelId="{FC3B304E-489A-4826-A0AE-3B7FEA5B6661}" type="pres">
      <dgm:prSet presAssocID="{FB598B81-02AE-4136-AE1F-DA2C65C41A89}" presName="theList" presStyleCnt="0">
        <dgm:presLayoutVars>
          <dgm:dir/>
          <dgm:animLvl val="lvl"/>
          <dgm:resizeHandles val="exact"/>
        </dgm:presLayoutVars>
      </dgm:prSet>
      <dgm:spPr/>
      <dgm:t>
        <a:bodyPr/>
        <a:lstStyle/>
        <a:p>
          <a:endParaRPr lang="en-US"/>
        </a:p>
      </dgm:t>
    </dgm:pt>
    <dgm:pt modelId="{1C0174C0-8917-4D18-B383-6F739DD4DD82}" type="pres">
      <dgm:prSet presAssocID="{CB27FB84-7828-4DD8-84EF-5E8A340FF32F}" presName="compNode" presStyleCnt="0"/>
      <dgm:spPr/>
    </dgm:pt>
    <dgm:pt modelId="{04908B2C-437C-40FA-80FF-D2030DBE5F6E}" type="pres">
      <dgm:prSet presAssocID="{CB27FB84-7828-4DD8-84EF-5E8A340FF32F}" presName="aNode" presStyleLbl="bgShp" presStyleIdx="0" presStyleCnt="2"/>
      <dgm:spPr/>
      <dgm:t>
        <a:bodyPr/>
        <a:lstStyle/>
        <a:p>
          <a:endParaRPr lang="en-US"/>
        </a:p>
      </dgm:t>
    </dgm:pt>
    <dgm:pt modelId="{9721B303-E918-44E8-9193-F44725F186AC}" type="pres">
      <dgm:prSet presAssocID="{CB27FB84-7828-4DD8-84EF-5E8A340FF32F}" presName="textNode" presStyleLbl="bgShp" presStyleIdx="0" presStyleCnt="2"/>
      <dgm:spPr/>
      <dgm:t>
        <a:bodyPr/>
        <a:lstStyle/>
        <a:p>
          <a:endParaRPr lang="en-US"/>
        </a:p>
      </dgm:t>
    </dgm:pt>
    <dgm:pt modelId="{0BDBD6DF-C225-47AD-9B0D-E9A32F7D9222}" type="pres">
      <dgm:prSet presAssocID="{CB27FB84-7828-4DD8-84EF-5E8A340FF32F}" presName="compChildNode" presStyleCnt="0"/>
      <dgm:spPr/>
    </dgm:pt>
    <dgm:pt modelId="{34C28726-699D-4342-A012-4DB9F7BC2704}" type="pres">
      <dgm:prSet presAssocID="{CB27FB84-7828-4DD8-84EF-5E8A340FF32F}" presName="theInnerList" presStyleCnt="0"/>
      <dgm:spPr/>
    </dgm:pt>
    <dgm:pt modelId="{DC46F4F0-32EC-4B5C-8549-2376002EC6E2}" type="pres">
      <dgm:prSet presAssocID="{75C1BE97-9BEE-4AAB-A97D-3B25F7094C71}" presName="childNode" presStyleLbl="node1" presStyleIdx="0" presStyleCnt="4">
        <dgm:presLayoutVars>
          <dgm:bulletEnabled val="1"/>
        </dgm:presLayoutVars>
      </dgm:prSet>
      <dgm:spPr/>
      <dgm:t>
        <a:bodyPr/>
        <a:lstStyle/>
        <a:p>
          <a:endParaRPr lang="en-US"/>
        </a:p>
      </dgm:t>
    </dgm:pt>
    <dgm:pt modelId="{A751EFC4-43DC-4F16-8816-6A6DCBDE910D}" type="pres">
      <dgm:prSet presAssocID="{75C1BE97-9BEE-4AAB-A97D-3B25F7094C71}" presName="aSpace2" presStyleCnt="0"/>
      <dgm:spPr/>
    </dgm:pt>
    <dgm:pt modelId="{92C4A62E-58A8-4920-BB4A-8AF59C3A8FBD}" type="pres">
      <dgm:prSet presAssocID="{33159B33-A944-4042-9384-F835B06D3159}" presName="childNode" presStyleLbl="node1" presStyleIdx="1" presStyleCnt="4">
        <dgm:presLayoutVars>
          <dgm:bulletEnabled val="1"/>
        </dgm:presLayoutVars>
      </dgm:prSet>
      <dgm:spPr/>
      <dgm:t>
        <a:bodyPr/>
        <a:lstStyle/>
        <a:p>
          <a:endParaRPr lang="en-US"/>
        </a:p>
      </dgm:t>
    </dgm:pt>
    <dgm:pt modelId="{D26CF81B-C684-4680-8F27-AAF383AF6866}" type="pres">
      <dgm:prSet presAssocID="{CB27FB84-7828-4DD8-84EF-5E8A340FF32F}" presName="aSpace" presStyleCnt="0"/>
      <dgm:spPr/>
    </dgm:pt>
    <dgm:pt modelId="{00E2CDC5-16EF-4601-BB98-EB12E91BB13F}" type="pres">
      <dgm:prSet presAssocID="{A338B0CE-1104-483B-9642-5BB24069F978}" presName="compNode" presStyleCnt="0"/>
      <dgm:spPr/>
    </dgm:pt>
    <dgm:pt modelId="{4575CCA1-32D3-44EE-AC9C-084C34CAB5C5}" type="pres">
      <dgm:prSet presAssocID="{A338B0CE-1104-483B-9642-5BB24069F978}" presName="aNode" presStyleLbl="bgShp" presStyleIdx="1" presStyleCnt="2"/>
      <dgm:spPr/>
      <dgm:t>
        <a:bodyPr/>
        <a:lstStyle/>
        <a:p>
          <a:endParaRPr lang="en-US"/>
        </a:p>
      </dgm:t>
    </dgm:pt>
    <dgm:pt modelId="{CA68EE23-1CE7-4A7A-9868-3B839EE0B3F3}" type="pres">
      <dgm:prSet presAssocID="{A338B0CE-1104-483B-9642-5BB24069F978}" presName="textNode" presStyleLbl="bgShp" presStyleIdx="1" presStyleCnt="2"/>
      <dgm:spPr/>
      <dgm:t>
        <a:bodyPr/>
        <a:lstStyle/>
        <a:p>
          <a:endParaRPr lang="en-US"/>
        </a:p>
      </dgm:t>
    </dgm:pt>
    <dgm:pt modelId="{0A5E02CD-C0BF-4FAB-A640-FEF612787E6F}" type="pres">
      <dgm:prSet presAssocID="{A338B0CE-1104-483B-9642-5BB24069F978}" presName="compChildNode" presStyleCnt="0"/>
      <dgm:spPr/>
    </dgm:pt>
    <dgm:pt modelId="{3ACE8175-3E22-485A-910D-852E99021B25}" type="pres">
      <dgm:prSet presAssocID="{A338B0CE-1104-483B-9642-5BB24069F978}" presName="theInnerList" presStyleCnt="0"/>
      <dgm:spPr/>
    </dgm:pt>
    <dgm:pt modelId="{771C54E6-F3B7-4393-A450-C050862B1284}" type="pres">
      <dgm:prSet presAssocID="{876E88A4-000D-45DB-A271-38F5D0D691D2}" presName="childNode" presStyleLbl="node1" presStyleIdx="2" presStyleCnt="4">
        <dgm:presLayoutVars>
          <dgm:bulletEnabled val="1"/>
        </dgm:presLayoutVars>
      </dgm:prSet>
      <dgm:spPr/>
      <dgm:t>
        <a:bodyPr/>
        <a:lstStyle/>
        <a:p>
          <a:endParaRPr lang="en-US"/>
        </a:p>
      </dgm:t>
    </dgm:pt>
    <dgm:pt modelId="{15FCD7B9-D08C-4DDD-9B78-D6E170E27706}" type="pres">
      <dgm:prSet presAssocID="{876E88A4-000D-45DB-A271-38F5D0D691D2}" presName="aSpace2" presStyleCnt="0"/>
      <dgm:spPr/>
    </dgm:pt>
    <dgm:pt modelId="{E5B6F2D2-7F44-4EFE-96AB-A3FD549ACC45}" type="pres">
      <dgm:prSet presAssocID="{A6A39E8C-E87A-4A69-BFB6-574BA5BD9D65}" presName="childNode" presStyleLbl="node1" presStyleIdx="3" presStyleCnt="4">
        <dgm:presLayoutVars>
          <dgm:bulletEnabled val="1"/>
        </dgm:presLayoutVars>
      </dgm:prSet>
      <dgm:spPr/>
      <dgm:t>
        <a:bodyPr/>
        <a:lstStyle/>
        <a:p>
          <a:endParaRPr lang="en-US"/>
        </a:p>
      </dgm:t>
    </dgm:pt>
  </dgm:ptLst>
  <dgm:cxnLst>
    <dgm:cxn modelId="{591963D3-D857-4B98-B44F-B9A31D21A4D9}" srcId="{FB598B81-02AE-4136-AE1F-DA2C65C41A89}" destId="{A338B0CE-1104-483B-9642-5BB24069F978}" srcOrd="1" destOrd="0" parTransId="{8EFD5D2E-9C15-4CF0-919A-8A04F742615D}" sibTransId="{8DDB3552-DE05-4BC6-AF4E-3C3242A00ACD}"/>
    <dgm:cxn modelId="{ABCABE2A-25DF-47A5-A967-180CBAC2377E}" srcId="{CB27FB84-7828-4DD8-84EF-5E8A340FF32F}" destId="{33159B33-A944-4042-9384-F835B06D3159}" srcOrd="1" destOrd="0" parTransId="{577F6A8C-13D7-4DAD-8B16-D6786966746C}" sibTransId="{2BB3A46A-F179-46ED-8108-B8396C0C82AF}"/>
    <dgm:cxn modelId="{09CBAF59-00EC-42E8-961B-B99E7B399C57}" type="presOf" srcId="{CB27FB84-7828-4DD8-84EF-5E8A340FF32F}" destId="{04908B2C-437C-40FA-80FF-D2030DBE5F6E}" srcOrd="0" destOrd="0" presId="urn:microsoft.com/office/officeart/2005/8/layout/lProcess2#1"/>
    <dgm:cxn modelId="{98CC5715-01EC-47F5-AEEC-D2713128BBFE}" type="presOf" srcId="{A6A39E8C-E87A-4A69-BFB6-574BA5BD9D65}" destId="{E5B6F2D2-7F44-4EFE-96AB-A3FD549ACC45}" srcOrd="0" destOrd="0" presId="urn:microsoft.com/office/officeart/2005/8/layout/lProcess2#1"/>
    <dgm:cxn modelId="{F49120C6-68B7-46C5-9447-FA7EB1713A77}" type="presOf" srcId="{CB27FB84-7828-4DD8-84EF-5E8A340FF32F}" destId="{9721B303-E918-44E8-9193-F44725F186AC}" srcOrd="1" destOrd="0" presId="urn:microsoft.com/office/officeart/2005/8/layout/lProcess2#1"/>
    <dgm:cxn modelId="{39A4EE1C-7722-4FED-9917-65E946A37CCB}" srcId="{FB598B81-02AE-4136-AE1F-DA2C65C41A89}" destId="{CB27FB84-7828-4DD8-84EF-5E8A340FF32F}" srcOrd="0" destOrd="0" parTransId="{5DD7547D-6EFC-4978-8815-6F09A3FFFC6B}" sibTransId="{4B803734-C3C2-4F62-8AC9-A6FCA507E4EA}"/>
    <dgm:cxn modelId="{FA06570E-57F0-4EC2-AD11-79E3EAA83FAE}" type="presOf" srcId="{A338B0CE-1104-483B-9642-5BB24069F978}" destId="{4575CCA1-32D3-44EE-AC9C-084C34CAB5C5}" srcOrd="0" destOrd="0" presId="urn:microsoft.com/office/officeart/2005/8/layout/lProcess2#1"/>
    <dgm:cxn modelId="{54C9E8AF-DB35-4CB9-97AE-2CB62B116E14}" type="presOf" srcId="{A338B0CE-1104-483B-9642-5BB24069F978}" destId="{CA68EE23-1CE7-4A7A-9868-3B839EE0B3F3}" srcOrd="1" destOrd="0" presId="urn:microsoft.com/office/officeart/2005/8/layout/lProcess2#1"/>
    <dgm:cxn modelId="{5B378F7F-8D1B-4269-906C-28F12749BE21}" type="presOf" srcId="{33159B33-A944-4042-9384-F835B06D3159}" destId="{92C4A62E-58A8-4920-BB4A-8AF59C3A8FBD}" srcOrd="0" destOrd="0" presId="urn:microsoft.com/office/officeart/2005/8/layout/lProcess2#1"/>
    <dgm:cxn modelId="{5DDFAAD8-23A8-41B1-9A23-FED7141CADB5}" type="presOf" srcId="{75C1BE97-9BEE-4AAB-A97D-3B25F7094C71}" destId="{DC46F4F0-32EC-4B5C-8549-2376002EC6E2}" srcOrd="0" destOrd="0" presId="urn:microsoft.com/office/officeart/2005/8/layout/lProcess2#1"/>
    <dgm:cxn modelId="{D041E88A-3F06-4710-98F8-2BA186C53C32}" srcId="{A338B0CE-1104-483B-9642-5BB24069F978}" destId="{A6A39E8C-E87A-4A69-BFB6-574BA5BD9D65}" srcOrd="1" destOrd="0" parTransId="{D5DF177A-2AA2-498C-9394-D415502B221F}" sibTransId="{0266EEAB-1F50-4BC5-B5F8-8BABDA64B48D}"/>
    <dgm:cxn modelId="{382C8668-8369-45D3-9296-5618A81BB942}" type="presOf" srcId="{FB598B81-02AE-4136-AE1F-DA2C65C41A89}" destId="{FC3B304E-489A-4826-A0AE-3B7FEA5B6661}" srcOrd="0" destOrd="0" presId="urn:microsoft.com/office/officeart/2005/8/layout/lProcess2#1"/>
    <dgm:cxn modelId="{371A6918-65B7-444E-840C-3EF06D4C673C}" srcId="{CB27FB84-7828-4DD8-84EF-5E8A340FF32F}" destId="{75C1BE97-9BEE-4AAB-A97D-3B25F7094C71}" srcOrd="0" destOrd="0" parTransId="{583897E6-E010-4C6F-8DB4-1A52C4AEB413}" sibTransId="{4EBCF855-6C7C-49B3-B4BB-5471CBD6A6F6}"/>
    <dgm:cxn modelId="{37C2A1C6-EAFC-4054-BC6B-94D96D39185B}" type="presOf" srcId="{876E88A4-000D-45DB-A271-38F5D0D691D2}" destId="{771C54E6-F3B7-4393-A450-C050862B1284}" srcOrd="0" destOrd="0" presId="urn:microsoft.com/office/officeart/2005/8/layout/lProcess2#1"/>
    <dgm:cxn modelId="{B512F96E-BD17-40DE-9BE8-315877DAD451}" srcId="{A338B0CE-1104-483B-9642-5BB24069F978}" destId="{876E88A4-000D-45DB-A271-38F5D0D691D2}" srcOrd="0" destOrd="0" parTransId="{233BEBBA-30AE-4D91-BC1D-A77A284304F5}" sibTransId="{75A3A30F-F1C2-475A-ADC7-906C25C1EB28}"/>
    <dgm:cxn modelId="{F9E89478-A88D-49CD-B1CD-54D9EED31BB7}" type="presParOf" srcId="{FC3B304E-489A-4826-A0AE-3B7FEA5B6661}" destId="{1C0174C0-8917-4D18-B383-6F739DD4DD82}" srcOrd="0" destOrd="0" presId="urn:microsoft.com/office/officeart/2005/8/layout/lProcess2#1"/>
    <dgm:cxn modelId="{5E518247-5190-444C-BECD-31FB340AB5DB}" type="presParOf" srcId="{1C0174C0-8917-4D18-B383-6F739DD4DD82}" destId="{04908B2C-437C-40FA-80FF-D2030DBE5F6E}" srcOrd="0" destOrd="0" presId="urn:microsoft.com/office/officeart/2005/8/layout/lProcess2#1"/>
    <dgm:cxn modelId="{D0FCEE72-D0C0-46D1-BC1F-D910638580DE}" type="presParOf" srcId="{1C0174C0-8917-4D18-B383-6F739DD4DD82}" destId="{9721B303-E918-44E8-9193-F44725F186AC}" srcOrd="1" destOrd="0" presId="urn:microsoft.com/office/officeart/2005/8/layout/lProcess2#1"/>
    <dgm:cxn modelId="{9ABA87A7-7841-4D08-8886-A8D8ADFF1036}" type="presParOf" srcId="{1C0174C0-8917-4D18-B383-6F739DD4DD82}" destId="{0BDBD6DF-C225-47AD-9B0D-E9A32F7D9222}" srcOrd="2" destOrd="0" presId="urn:microsoft.com/office/officeart/2005/8/layout/lProcess2#1"/>
    <dgm:cxn modelId="{3C90A51D-AB65-4581-926C-A85024B08004}" type="presParOf" srcId="{0BDBD6DF-C225-47AD-9B0D-E9A32F7D9222}" destId="{34C28726-699D-4342-A012-4DB9F7BC2704}" srcOrd="0" destOrd="0" presId="urn:microsoft.com/office/officeart/2005/8/layout/lProcess2#1"/>
    <dgm:cxn modelId="{6EFE7233-C4CA-4091-A755-7DD82CD35D89}" type="presParOf" srcId="{34C28726-699D-4342-A012-4DB9F7BC2704}" destId="{DC46F4F0-32EC-4B5C-8549-2376002EC6E2}" srcOrd="0" destOrd="0" presId="urn:microsoft.com/office/officeart/2005/8/layout/lProcess2#1"/>
    <dgm:cxn modelId="{D3AFB6DC-3CC5-41AB-BD55-2D5F8641E10A}" type="presParOf" srcId="{34C28726-699D-4342-A012-4DB9F7BC2704}" destId="{A751EFC4-43DC-4F16-8816-6A6DCBDE910D}" srcOrd="1" destOrd="0" presId="urn:microsoft.com/office/officeart/2005/8/layout/lProcess2#1"/>
    <dgm:cxn modelId="{CDCF7D12-3609-4791-BA74-C33166F3DB94}" type="presParOf" srcId="{34C28726-699D-4342-A012-4DB9F7BC2704}" destId="{92C4A62E-58A8-4920-BB4A-8AF59C3A8FBD}" srcOrd="2" destOrd="0" presId="urn:microsoft.com/office/officeart/2005/8/layout/lProcess2#1"/>
    <dgm:cxn modelId="{155DFFF2-82C9-41B4-AB50-98F7C7DFAB10}" type="presParOf" srcId="{FC3B304E-489A-4826-A0AE-3B7FEA5B6661}" destId="{D26CF81B-C684-4680-8F27-AAF383AF6866}" srcOrd="1" destOrd="0" presId="urn:microsoft.com/office/officeart/2005/8/layout/lProcess2#1"/>
    <dgm:cxn modelId="{575AE7E8-A09E-4818-8444-061669706C18}" type="presParOf" srcId="{FC3B304E-489A-4826-A0AE-3B7FEA5B6661}" destId="{00E2CDC5-16EF-4601-BB98-EB12E91BB13F}" srcOrd="2" destOrd="0" presId="urn:microsoft.com/office/officeart/2005/8/layout/lProcess2#1"/>
    <dgm:cxn modelId="{75A3F2B5-41C2-4C17-BCC0-421B25BE761E}" type="presParOf" srcId="{00E2CDC5-16EF-4601-BB98-EB12E91BB13F}" destId="{4575CCA1-32D3-44EE-AC9C-084C34CAB5C5}" srcOrd="0" destOrd="0" presId="urn:microsoft.com/office/officeart/2005/8/layout/lProcess2#1"/>
    <dgm:cxn modelId="{57834CD9-2AFE-41B2-9211-84D834D7BBCC}" type="presParOf" srcId="{00E2CDC5-16EF-4601-BB98-EB12E91BB13F}" destId="{CA68EE23-1CE7-4A7A-9868-3B839EE0B3F3}" srcOrd="1" destOrd="0" presId="urn:microsoft.com/office/officeart/2005/8/layout/lProcess2#1"/>
    <dgm:cxn modelId="{0392E15A-430A-48AD-BCC6-2F16F3F81A84}" type="presParOf" srcId="{00E2CDC5-16EF-4601-BB98-EB12E91BB13F}" destId="{0A5E02CD-C0BF-4FAB-A640-FEF612787E6F}" srcOrd="2" destOrd="0" presId="urn:microsoft.com/office/officeart/2005/8/layout/lProcess2#1"/>
    <dgm:cxn modelId="{0A44E702-A9FC-40A4-89A7-F7830833904C}" type="presParOf" srcId="{0A5E02CD-C0BF-4FAB-A640-FEF612787E6F}" destId="{3ACE8175-3E22-485A-910D-852E99021B25}" srcOrd="0" destOrd="0" presId="urn:microsoft.com/office/officeart/2005/8/layout/lProcess2#1"/>
    <dgm:cxn modelId="{339793A0-B073-4404-A72C-FBAE170F89D0}" type="presParOf" srcId="{3ACE8175-3E22-485A-910D-852E99021B25}" destId="{771C54E6-F3B7-4393-A450-C050862B1284}" srcOrd="0" destOrd="0" presId="urn:microsoft.com/office/officeart/2005/8/layout/lProcess2#1"/>
    <dgm:cxn modelId="{BF926F75-905E-4C97-975D-08893B9CE1E1}" type="presParOf" srcId="{3ACE8175-3E22-485A-910D-852E99021B25}" destId="{15FCD7B9-D08C-4DDD-9B78-D6E170E27706}" srcOrd="1" destOrd="0" presId="urn:microsoft.com/office/officeart/2005/8/layout/lProcess2#1"/>
    <dgm:cxn modelId="{37C907BB-04B9-4A1E-8AE4-49BDDF515287}" type="presParOf" srcId="{3ACE8175-3E22-485A-910D-852E99021B25}" destId="{E5B6F2D2-7F44-4EFE-96AB-A3FD549ACC45}" srcOrd="2" destOrd="0" presId="urn:microsoft.com/office/officeart/2005/8/layout/lProcess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1#8" qsCatId="simple" csTypeId="urn:microsoft.com/office/officeart/2005/8/colors/accent1_2#9" csCatId="accent1" phldr="0"/>
      <dgm:spPr/>
      <dgm:t>
        <a:bodyPr/>
        <a:lstStyle/>
        <a:p>
          <a:endParaRPr lang="en-US"/>
        </a:p>
      </dgm:t>
    </dgm:pt>
    <dgm:pt modelId="{97A8C2AA-AE5F-4DE0-91B1-F0E85C273E74}">
      <dgm:prSet phldrT="[Text]" phldr="0" custT="0"/>
      <dgm:spPr/>
      <dgm:t>
        <a:bodyPr vert="horz" wrap="square"/>
        <a:lstStyle/>
        <a:p>
          <a:pPr>
            <a:lnSpc>
              <a:spcPct val="100000"/>
            </a:lnSpc>
            <a:spcBef>
              <a:spcPct val="0"/>
            </a:spcBef>
            <a:spcAft>
              <a:spcPct val="35000"/>
            </a:spcAft>
          </a:pPr>
          <a:r>
            <a:rPr lang="en-US"/>
            <a:t>a. Menganalisis perbuatan tokoh dalam cerita.</a:t>
          </a:r>
        </a:p>
      </dgm:t>
    </dgm:pt>
    <dgm:pt modelId="{5477065E-AD40-40AD-B851-169D32D6F57B}" type="parTrans" cxnId="{8E01874E-97AA-4222-9854-65780410FE37}">
      <dgm:prSet/>
      <dgm:spPr/>
      <dgm:t>
        <a:bodyPr/>
        <a:lstStyle/>
        <a:p>
          <a:endParaRPr lang="en-US"/>
        </a:p>
      </dgm:t>
    </dgm:pt>
    <dgm:pt modelId="{DD01B2A3-2986-44EB-899A-2EB74CB0A2FA}" type="sibTrans" cxnId="{8E01874E-97AA-4222-9854-65780410FE37}">
      <dgm:prSet/>
      <dgm:spPr/>
      <dgm:t>
        <a:bodyPr/>
        <a:lstStyle/>
        <a:p>
          <a:endParaRPr lang="en-US"/>
        </a:p>
      </dgm:t>
    </dgm:pt>
    <dgm:pt modelId="{8ED20423-F7C2-4DAC-B9CC-17F08874BF3A}">
      <dgm:prSet phldrT="[Text]" phldr="0" custT="0"/>
      <dgm:spPr/>
      <dgm:t>
        <a:bodyPr vert="horz" wrap="square"/>
        <a:lstStyle/>
        <a:p>
          <a:pPr>
            <a:lnSpc>
              <a:spcPct val="100000"/>
            </a:lnSpc>
            <a:spcBef>
              <a:spcPct val="0"/>
            </a:spcBef>
            <a:spcAft>
              <a:spcPct val="35000"/>
            </a:spcAft>
          </a:pPr>
          <a:r>
            <a:rPr lang="en-US"/>
            <a:t>b. Membaca cerita dalam novel sejarah secara saksama</a:t>
          </a:r>
        </a:p>
      </dgm:t>
    </dgm:pt>
    <dgm:pt modelId="{6A6DCCB9-B9C9-4F02-8372-40D5BB3E2726}" type="parTrans" cxnId="{5495C30D-D4FB-46EE-81B1-9A3D45D80DC4}">
      <dgm:prSet/>
      <dgm:spPr/>
      <dgm:t>
        <a:bodyPr/>
        <a:lstStyle/>
        <a:p>
          <a:endParaRPr lang="en-US"/>
        </a:p>
      </dgm:t>
    </dgm:pt>
    <dgm:pt modelId="{183EE679-6E63-4B49-9665-FE19B4A2F12A}" type="sibTrans" cxnId="{5495C30D-D4FB-46EE-81B1-9A3D45D80DC4}">
      <dgm:prSet/>
      <dgm:spPr/>
      <dgm:t>
        <a:bodyPr/>
        <a:lstStyle/>
        <a:p>
          <a:endParaRPr lang="en-US"/>
        </a:p>
      </dgm:t>
    </dgm:pt>
    <dgm:pt modelId="{AD481527-9749-499E-878F-90AC6816B40A}">
      <dgm:prSet phldr="0" custT="0"/>
      <dgm:spPr/>
      <dgm:t>
        <a:bodyPr vert="horz" wrap="square"/>
        <a:lstStyle/>
        <a:p>
          <a:pPr>
            <a:lnSpc>
              <a:spcPct val="100000"/>
            </a:lnSpc>
            <a:spcBef>
              <a:spcPct val="0"/>
            </a:spcBef>
            <a:spcAft>
              <a:spcPct val="35000"/>
            </a:spcAft>
          </a:pPr>
          <a:r>
            <a:rPr lang="en-US">
              <a:sym typeface="+mn-ea"/>
            </a:rPr>
            <a:t>c. </a:t>
          </a:r>
          <a:r>
            <a:rPr>
              <a:sym typeface="+mn-ea"/>
            </a:rPr>
            <a:t>Me</a:t>
          </a:r>
          <a:r>
            <a:rPr lang="en-US">
              <a:sym typeface="+mn-ea"/>
            </a:rPr>
            <a:t>nemukan nilai yang terkandung dalam cerita.</a:t>
          </a:r>
          <a:endParaRPr lang="en-US"/>
        </a:p>
      </dgm:t>
    </dgm:pt>
    <dgm:pt modelId="{64FCF3D8-9265-4F21-855E-F69E32CF31AF}" type="parTrans" cxnId="{0A70373A-7E7D-4200-A1BD-B6BBA84AD318}">
      <dgm:prSet/>
      <dgm:spPr/>
      <dgm:t>
        <a:bodyPr/>
        <a:lstStyle/>
        <a:p>
          <a:endParaRPr lang="en-US"/>
        </a:p>
      </dgm:t>
    </dgm:pt>
    <dgm:pt modelId="{B9A92892-4EDF-4337-AA82-0CD928DC36D7}" type="sibTrans" cxnId="{0A70373A-7E7D-4200-A1BD-B6BBA84AD318}">
      <dgm:prSet/>
      <dgm:spPr/>
      <dgm:t>
        <a:bodyPr/>
        <a:lstStyle/>
        <a:p>
          <a:endParaRPr lang="en-US"/>
        </a:p>
      </dgm:t>
    </dgm:pt>
    <dgm:pt modelId="{D4BD55C7-AC3C-43FC-8A67-85D9B43F95ED}">
      <dgm:prSet phldrT="[Text]" phldr="0" custT="0"/>
      <dgm:spPr/>
      <dgm:t>
        <a:bodyPr vert="horz" wrap="square"/>
        <a:lstStyle/>
        <a:p>
          <a:pPr>
            <a:lnSpc>
              <a:spcPct val="100000"/>
            </a:lnSpc>
            <a:spcBef>
              <a:spcPct val="0"/>
            </a:spcBef>
            <a:spcAft>
              <a:spcPct val="35000"/>
            </a:spcAft>
          </a:pPr>
          <a:r>
            <a:rPr lang="en-US"/>
            <a:t>d. Menyimpulkan nilai yang terkandung dalam cerita dengan bahasa sendiri.</a:t>
          </a:r>
        </a:p>
      </dgm:t>
    </dgm:pt>
    <dgm:pt modelId="{0E3D13F2-5377-4EE3-8062-8626E5770718}" type="parTrans" cxnId="{B3BF4FB1-45AA-4F0E-9B57-64B73070A16E}">
      <dgm:prSet/>
      <dgm:spPr/>
      <dgm:t>
        <a:bodyPr/>
        <a:lstStyle/>
        <a:p>
          <a:endParaRPr lang="en-US"/>
        </a:p>
      </dgm:t>
    </dgm:pt>
    <dgm:pt modelId="{767768A6-72C8-4B98-98E5-B01A1C804B6A}" type="sibTrans" cxnId="{B3BF4FB1-45AA-4F0E-9B57-64B73070A16E}">
      <dgm:prSet/>
      <dgm:spPr/>
      <dgm:t>
        <a:bodyPr/>
        <a:lstStyle/>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t>
        <a:bodyPr/>
        <a:lstStyle/>
        <a:p>
          <a:endParaRPr lang="en-US"/>
        </a:p>
      </dgm:t>
    </dgm:pt>
    <dgm:pt modelId="{526F08A7-0F36-4A10-9552-DD6C2051F03D}" type="pres">
      <dgm:prSet presAssocID="{46B84C11-07A7-41F5-8B9A-39D0ACB1BF53}" presName="dummyMaxCanvas" presStyleCnt="0">
        <dgm:presLayoutVars/>
      </dgm:prSet>
      <dgm:spPr/>
    </dgm:pt>
    <dgm:pt modelId="{CBFB4DB5-AA48-4C65-BD34-6318ABEAF7CE}" type="pres">
      <dgm:prSet presAssocID="{46B84C11-07A7-41F5-8B9A-39D0ACB1BF53}" presName="FourNodes_1" presStyleLbl="node1" presStyleIdx="0" presStyleCnt="4">
        <dgm:presLayoutVars>
          <dgm:bulletEnabled val="1"/>
        </dgm:presLayoutVars>
      </dgm:prSet>
      <dgm:spPr/>
      <dgm:t>
        <a:bodyPr/>
        <a:lstStyle/>
        <a:p>
          <a:endParaRPr lang="en-US"/>
        </a:p>
      </dgm:t>
    </dgm:pt>
    <dgm:pt modelId="{BDC4679E-DD74-4812-896D-7B360BB28640}" type="pres">
      <dgm:prSet presAssocID="{46B84C11-07A7-41F5-8B9A-39D0ACB1BF53}" presName="FourNodes_2" presStyleLbl="node1" presStyleIdx="1" presStyleCnt="4">
        <dgm:presLayoutVars>
          <dgm:bulletEnabled val="1"/>
        </dgm:presLayoutVars>
      </dgm:prSet>
      <dgm:spPr/>
      <dgm:t>
        <a:bodyPr/>
        <a:lstStyle/>
        <a:p>
          <a:endParaRPr lang="en-US"/>
        </a:p>
      </dgm:t>
    </dgm:pt>
    <dgm:pt modelId="{4DC5C6B7-ED3C-4D75-8EF4-35EB07E60B82}" type="pres">
      <dgm:prSet presAssocID="{46B84C11-07A7-41F5-8B9A-39D0ACB1BF53}" presName="FourNodes_3" presStyleLbl="node1" presStyleIdx="2" presStyleCnt="4">
        <dgm:presLayoutVars>
          <dgm:bulletEnabled val="1"/>
        </dgm:presLayoutVars>
      </dgm:prSet>
      <dgm:spPr/>
      <dgm:t>
        <a:bodyPr/>
        <a:lstStyle/>
        <a:p>
          <a:endParaRPr lang="en-US"/>
        </a:p>
      </dgm:t>
    </dgm:pt>
    <dgm:pt modelId="{D18A5BA0-89D2-46CC-84AA-06FD68453C93}" type="pres">
      <dgm:prSet presAssocID="{46B84C11-07A7-41F5-8B9A-39D0ACB1BF53}" presName="FourNodes_4" presStyleLbl="node1" presStyleIdx="3" presStyleCnt="4">
        <dgm:presLayoutVars>
          <dgm:bulletEnabled val="1"/>
        </dgm:presLayoutVars>
      </dgm:prSet>
      <dgm:spPr/>
      <dgm:t>
        <a:bodyPr/>
        <a:lstStyle/>
        <a:p>
          <a:endParaRPr lang="en-US"/>
        </a:p>
      </dgm:t>
    </dgm:pt>
    <dgm:pt modelId="{B90AA384-43C2-4F04-884A-327D3A14484B}" type="pres">
      <dgm:prSet presAssocID="{46B84C11-07A7-41F5-8B9A-39D0ACB1BF53}" presName="FourConn_1-2" presStyleLbl="fgAccFollowNode1" presStyleIdx="0" presStyleCnt="3">
        <dgm:presLayoutVars>
          <dgm:bulletEnabled val="1"/>
        </dgm:presLayoutVars>
      </dgm:prSet>
      <dgm:spPr/>
      <dgm:t>
        <a:bodyPr/>
        <a:lstStyle/>
        <a:p>
          <a:endParaRPr lang="en-US"/>
        </a:p>
      </dgm:t>
    </dgm:pt>
    <dgm:pt modelId="{05CB277D-71C4-46B3-911F-6D90CB760FC7}" type="pres">
      <dgm:prSet presAssocID="{46B84C11-07A7-41F5-8B9A-39D0ACB1BF53}" presName="FourConn_2-3" presStyleLbl="fgAccFollowNode1" presStyleIdx="1" presStyleCnt="3">
        <dgm:presLayoutVars>
          <dgm:bulletEnabled val="1"/>
        </dgm:presLayoutVars>
      </dgm:prSet>
      <dgm:spPr/>
      <dgm:t>
        <a:bodyPr/>
        <a:lstStyle/>
        <a:p>
          <a:endParaRPr lang="en-US"/>
        </a:p>
      </dgm:t>
    </dgm:pt>
    <dgm:pt modelId="{9C5CDB38-17DE-4CC1-A5AA-F84267A26EAE}" type="pres">
      <dgm:prSet presAssocID="{46B84C11-07A7-41F5-8B9A-39D0ACB1BF53}" presName="FourConn_3-4" presStyleLbl="fgAccFollowNode1" presStyleIdx="2" presStyleCnt="3">
        <dgm:presLayoutVars>
          <dgm:bulletEnabled val="1"/>
        </dgm:presLayoutVars>
      </dgm:prSet>
      <dgm:spPr/>
      <dgm:t>
        <a:bodyPr/>
        <a:lstStyle/>
        <a:p>
          <a:endParaRPr lang="en-ID"/>
        </a:p>
      </dgm:t>
    </dgm:pt>
    <dgm:pt modelId="{BF1B70CB-4701-43C5-A8E0-E561BAA1B920}" type="pres">
      <dgm:prSet presAssocID="{46B84C11-07A7-41F5-8B9A-39D0ACB1BF53}" presName="FourNodes_1_text" presStyleLbl="node1" presStyleIdx="3" presStyleCnt="4">
        <dgm:presLayoutVars>
          <dgm:bulletEnabled val="1"/>
        </dgm:presLayoutVars>
      </dgm:prSet>
      <dgm:spPr/>
      <dgm:t>
        <a:bodyPr/>
        <a:lstStyle/>
        <a:p>
          <a:endParaRPr lang="en-US"/>
        </a:p>
      </dgm:t>
    </dgm:pt>
    <dgm:pt modelId="{5094A81B-7DC8-4B1C-BAF2-93C78564845D}" type="pres">
      <dgm:prSet presAssocID="{46B84C11-07A7-41F5-8B9A-39D0ACB1BF53}" presName="FourNodes_2_text" presStyleLbl="node1" presStyleIdx="3" presStyleCnt="4">
        <dgm:presLayoutVars>
          <dgm:bulletEnabled val="1"/>
        </dgm:presLayoutVars>
      </dgm:prSet>
      <dgm:spPr/>
      <dgm:t>
        <a:bodyPr/>
        <a:lstStyle/>
        <a:p>
          <a:endParaRPr lang="en-US"/>
        </a:p>
      </dgm:t>
    </dgm:pt>
    <dgm:pt modelId="{3E08AC03-1E48-46CF-A1F6-40CCC9F90E1F}" type="pres">
      <dgm:prSet presAssocID="{46B84C11-07A7-41F5-8B9A-39D0ACB1BF53}" presName="FourNodes_3_text" presStyleLbl="node1" presStyleIdx="3" presStyleCnt="4">
        <dgm:presLayoutVars>
          <dgm:bulletEnabled val="1"/>
        </dgm:presLayoutVars>
      </dgm:prSet>
      <dgm:spPr/>
      <dgm:t>
        <a:bodyPr/>
        <a:lstStyle/>
        <a:p>
          <a:endParaRPr lang="en-US"/>
        </a:p>
      </dgm:t>
    </dgm:pt>
    <dgm:pt modelId="{3268170F-13C2-470D-90AA-C7C2D78A726B}" type="pres">
      <dgm:prSet presAssocID="{46B84C11-07A7-41F5-8B9A-39D0ACB1BF53}" presName="FourNodes_4_text" presStyleLbl="node1" presStyleIdx="3" presStyleCnt="4">
        <dgm:presLayoutVars>
          <dgm:bulletEnabled val="1"/>
        </dgm:presLayoutVars>
      </dgm:prSet>
      <dgm:spPr/>
      <dgm:t>
        <a:bodyPr/>
        <a:lstStyle/>
        <a:p>
          <a:endParaRPr lang="en-US"/>
        </a:p>
      </dgm:t>
    </dgm:pt>
  </dgm:ptLst>
  <dgm:cxnLst>
    <dgm:cxn modelId="{CEDFCF34-77C0-42AF-951D-D4B5FF3BAB5C}" type="presOf" srcId="{8ED20423-F7C2-4DAC-B9CC-17F08874BF3A}" destId="{BDC4679E-DD74-4812-896D-7B360BB28640}" srcOrd="0" destOrd="0" presId="urn:microsoft.com/office/officeart/2005/8/layout/vProcess5"/>
    <dgm:cxn modelId="{B9E9539D-0287-4167-8B5A-BB4C39498E62}" type="presOf" srcId="{B9A92892-4EDF-4337-AA82-0CD928DC36D7}" destId="{9C5CDB38-17DE-4CC1-A5AA-F84267A26EAE}" srcOrd="0" destOrd="0" presId="urn:microsoft.com/office/officeart/2005/8/layout/vProcess5"/>
    <dgm:cxn modelId="{CA054B72-B8C0-4F2C-A240-06380254BC89}" type="presOf" srcId="{DD01B2A3-2986-44EB-899A-2EB74CB0A2FA}" destId="{B90AA384-43C2-4F04-884A-327D3A14484B}" srcOrd="0" destOrd="0" presId="urn:microsoft.com/office/officeart/2005/8/layout/vProcess5"/>
    <dgm:cxn modelId="{C07A1975-E4F8-4F7D-8F19-6E7A0AE29E03}" type="presOf" srcId="{46B84C11-07A7-41F5-8B9A-39D0ACB1BF53}" destId="{EBE81508-B149-4B3C-B231-97BF5F08472D}" srcOrd="0" destOrd="0" presId="urn:microsoft.com/office/officeart/2005/8/layout/vProcess5"/>
    <dgm:cxn modelId="{8E01874E-97AA-4222-9854-65780410FE37}" srcId="{46B84C11-07A7-41F5-8B9A-39D0ACB1BF53}" destId="{97A8C2AA-AE5F-4DE0-91B1-F0E85C273E74}" srcOrd="0" destOrd="0" parTransId="{5477065E-AD40-40AD-B851-169D32D6F57B}" sibTransId="{DD01B2A3-2986-44EB-899A-2EB74CB0A2FA}"/>
    <dgm:cxn modelId="{4D1CAC56-00F4-4489-9E58-ADD761231254}" type="presOf" srcId="{183EE679-6E63-4B49-9665-FE19B4A2F12A}" destId="{05CB277D-71C4-46B3-911F-6D90CB760FC7}" srcOrd="0" destOrd="0" presId="urn:microsoft.com/office/officeart/2005/8/layout/vProcess5"/>
    <dgm:cxn modelId="{4B9DD33F-67C0-47C7-8ADE-B77008708A22}" type="presOf" srcId="{AD481527-9749-499E-878F-90AC6816B40A}" destId="{4DC5C6B7-ED3C-4D75-8EF4-35EB07E60B82}" srcOrd="0" destOrd="0" presId="urn:microsoft.com/office/officeart/2005/8/layout/vProcess5"/>
    <dgm:cxn modelId="{0A70373A-7E7D-4200-A1BD-B6BBA84AD318}" srcId="{46B84C11-07A7-41F5-8B9A-39D0ACB1BF53}" destId="{AD481527-9749-499E-878F-90AC6816B40A}" srcOrd="2" destOrd="0" parTransId="{64FCF3D8-9265-4F21-855E-F69E32CF31AF}" sibTransId="{B9A92892-4EDF-4337-AA82-0CD928DC36D7}"/>
    <dgm:cxn modelId="{5495C30D-D4FB-46EE-81B1-9A3D45D80DC4}" srcId="{46B84C11-07A7-41F5-8B9A-39D0ACB1BF53}" destId="{8ED20423-F7C2-4DAC-B9CC-17F08874BF3A}" srcOrd="1" destOrd="0" parTransId="{6A6DCCB9-B9C9-4F02-8372-40D5BB3E2726}" sibTransId="{183EE679-6E63-4B49-9665-FE19B4A2F12A}"/>
    <dgm:cxn modelId="{85A47FD4-7D17-4B1E-8623-CCFE358611CB}" type="presOf" srcId="{97A8C2AA-AE5F-4DE0-91B1-F0E85C273E74}" destId="{BF1B70CB-4701-43C5-A8E0-E561BAA1B920}" srcOrd="1" destOrd="0" presId="urn:microsoft.com/office/officeart/2005/8/layout/vProcess5"/>
    <dgm:cxn modelId="{1718A892-3E08-494F-9D83-001C93330E0E}" type="presOf" srcId="{D4BD55C7-AC3C-43FC-8A67-85D9B43F95ED}" destId="{D18A5BA0-89D2-46CC-84AA-06FD68453C93}" srcOrd="0" destOrd="0" presId="urn:microsoft.com/office/officeart/2005/8/layout/vProcess5"/>
    <dgm:cxn modelId="{8197A3B1-B71D-49C3-A70F-C13A14F69B90}" type="presOf" srcId="{AD481527-9749-499E-878F-90AC6816B40A}" destId="{3E08AC03-1E48-46CF-A1F6-40CCC9F90E1F}" srcOrd="1" destOrd="0" presId="urn:microsoft.com/office/officeart/2005/8/layout/vProcess5"/>
    <dgm:cxn modelId="{F071C3CF-26A5-44B4-9A70-CF9F89FEE659}" type="presOf" srcId="{D4BD55C7-AC3C-43FC-8A67-85D9B43F95ED}" destId="{3268170F-13C2-470D-90AA-C7C2D78A726B}" srcOrd="1" destOrd="0" presId="urn:microsoft.com/office/officeart/2005/8/layout/vProcess5"/>
    <dgm:cxn modelId="{FC803BF0-53D2-42A4-A029-3DCE724B5E32}" type="presOf" srcId="{8ED20423-F7C2-4DAC-B9CC-17F08874BF3A}" destId="{5094A81B-7DC8-4B1C-BAF2-93C78564845D}" srcOrd="1" destOrd="0" presId="urn:microsoft.com/office/officeart/2005/8/layout/vProcess5"/>
    <dgm:cxn modelId="{DD4EEB73-FFAA-488C-9FBF-27D23DA4089B}" type="presOf" srcId="{97A8C2AA-AE5F-4DE0-91B1-F0E85C273E74}" destId="{CBFB4DB5-AA48-4C65-BD34-6318ABEAF7CE}" srcOrd="0" destOrd="0" presId="urn:microsoft.com/office/officeart/2005/8/layout/vProcess5"/>
    <dgm:cxn modelId="{B3BF4FB1-45AA-4F0E-9B57-64B73070A16E}" srcId="{46B84C11-07A7-41F5-8B9A-39D0ACB1BF53}" destId="{D4BD55C7-AC3C-43FC-8A67-85D9B43F95ED}" srcOrd="3" destOrd="0" parTransId="{0E3D13F2-5377-4EE3-8062-8626E5770718}" sibTransId="{767768A6-72C8-4B98-98E5-B01A1C804B6A}"/>
    <dgm:cxn modelId="{4B6BD487-BB02-4D30-9E7A-CFEED49D0BB1}" type="presParOf" srcId="{EBE81508-B149-4B3C-B231-97BF5F08472D}" destId="{526F08A7-0F36-4A10-9552-DD6C2051F03D}" srcOrd="0" destOrd="0" presId="urn:microsoft.com/office/officeart/2005/8/layout/vProcess5"/>
    <dgm:cxn modelId="{B7011D92-2037-4DB4-BB18-FF833C3849F5}" type="presParOf" srcId="{EBE81508-B149-4B3C-B231-97BF5F08472D}" destId="{CBFB4DB5-AA48-4C65-BD34-6318ABEAF7CE}" srcOrd="1" destOrd="0" presId="urn:microsoft.com/office/officeart/2005/8/layout/vProcess5"/>
    <dgm:cxn modelId="{F6DD1019-3A59-4C7F-BC11-1440FA1B3701}" type="presParOf" srcId="{EBE81508-B149-4B3C-B231-97BF5F08472D}" destId="{BDC4679E-DD74-4812-896D-7B360BB28640}" srcOrd="2" destOrd="0" presId="urn:microsoft.com/office/officeart/2005/8/layout/vProcess5"/>
    <dgm:cxn modelId="{8BAC25AA-FFE0-4024-A251-8CDBFDB3C3DE}" type="presParOf" srcId="{EBE81508-B149-4B3C-B231-97BF5F08472D}" destId="{4DC5C6B7-ED3C-4D75-8EF4-35EB07E60B82}" srcOrd="3" destOrd="0" presId="urn:microsoft.com/office/officeart/2005/8/layout/vProcess5"/>
    <dgm:cxn modelId="{5404A4AB-A853-4E91-AB7D-56BABD94AE83}" type="presParOf" srcId="{EBE81508-B149-4B3C-B231-97BF5F08472D}" destId="{D18A5BA0-89D2-46CC-84AA-06FD68453C93}" srcOrd="4" destOrd="0" presId="urn:microsoft.com/office/officeart/2005/8/layout/vProcess5"/>
    <dgm:cxn modelId="{032250BF-B1B5-4092-A329-19BDE5591D52}" type="presParOf" srcId="{EBE81508-B149-4B3C-B231-97BF5F08472D}" destId="{B90AA384-43C2-4F04-884A-327D3A14484B}" srcOrd="5" destOrd="0" presId="urn:microsoft.com/office/officeart/2005/8/layout/vProcess5"/>
    <dgm:cxn modelId="{D57E15CE-16C1-4EFD-AF01-13D0292A0DC3}" type="presParOf" srcId="{EBE81508-B149-4B3C-B231-97BF5F08472D}" destId="{05CB277D-71C4-46B3-911F-6D90CB760FC7}" srcOrd="6" destOrd="0" presId="urn:microsoft.com/office/officeart/2005/8/layout/vProcess5"/>
    <dgm:cxn modelId="{860EF9AA-ED15-4A1F-A5DB-8F0A9E8362A8}" type="presParOf" srcId="{EBE81508-B149-4B3C-B231-97BF5F08472D}" destId="{9C5CDB38-17DE-4CC1-A5AA-F84267A26EAE}" srcOrd="7" destOrd="0" presId="urn:microsoft.com/office/officeart/2005/8/layout/vProcess5"/>
    <dgm:cxn modelId="{260F49AE-7248-46C3-B69F-0AEAE8422581}" type="presParOf" srcId="{EBE81508-B149-4B3C-B231-97BF5F08472D}" destId="{BF1B70CB-4701-43C5-A8E0-E561BAA1B920}" srcOrd="8" destOrd="0" presId="urn:microsoft.com/office/officeart/2005/8/layout/vProcess5"/>
    <dgm:cxn modelId="{0660D145-BCD7-4D93-B838-B906B5AC7875}" type="presParOf" srcId="{EBE81508-B149-4B3C-B231-97BF5F08472D}" destId="{5094A81B-7DC8-4B1C-BAF2-93C78564845D}" srcOrd="9" destOrd="0" presId="urn:microsoft.com/office/officeart/2005/8/layout/vProcess5"/>
    <dgm:cxn modelId="{E8CA1B32-F634-4ADD-A057-FC83C0FE74A8}" type="presParOf" srcId="{EBE81508-B149-4B3C-B231-97BF5F08472D}" destId="{3E08AC03-1E48-46CF-A1F6-40CCC9F90E1F}" srcOrd="10" destOrd="0" presId="urn:microsoft.com/office/officeart/2005/8/layout/vProcess5"/>
    <dgm:cxn modelId="{FEAC2DCE-3386-4216-A6C3-7F5D07A755F3}" type="presParOf" srcId="{EBE81508-B149-4B3C-B231-97BF5F08472D}" destId="{3268170F-13C2-470D-90AA-C7C2D78A726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1">
  <dgm:title val=""/>
  <dgm:desc val=""/>
  <dgm:catLst>
    <dgm:cat type="list" pri="10000"/>
    <dgm:cat type="relationship" pri="13000"/>
  </dgm:catLst>
  <dgm:sampData>
    <dgm:dataModel>
      <dgm:ptLst>
        <dgm:pt modelId="0" type="doc">
          <dgm:prSet qsTypeId="urn:microsoft.com/office/officeart/2005/8/quickstyle/simple5"/>
        </dgm:pt>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 modelId="6" srcId="0" destId="3" srcOrd="2"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7/23/2020</a:t>
            </a:fld>
            <a:endParaRPr lang="en-US"/>
          </a:p>
        </p:txBody>
      </p:sp>
      <p:sp>
        <p:nvSpPr>
          <p:cNvPr id="4" name="Slide Image Placeholder 3"/>
          <p:cNvSpPr>
            <a:spLocks noGrp="1" noRot="1" noChangeAspect="1"/>
          </p:cNvSpPr>
          <p:nvPr>
            <p:ph type="sldImg" idx="2"/>
          </p:nvPr>
        </p:nvSpPr>
        <p:spPr>
          <a:xfrm>
            <a:off x="1248460" y="1143000"/>
            <a:ext cx="4361081"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356796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6060" y="1237859"/>
            <a:ext cx="8016360" cy="2633293"/>
          </a:xfrm>
        </p:spPr>
        <p:txBody>
          <a:bodyPr anchor="b"/>
          <a:lstStyle>
            <a:lvl1pPr algn="ctr">
              <a:defRPr sz="6615"/>
            </a:lvl1pPr>
          </a:lstStyle>
          <a:p>
            <a:r>
              <a:rPr lang="en-US" smtClean="0"/>
              <a:t>Click to edit Master title style</a:t>
            </a:r>
            <a:endParaRPr lang="en-US"/>
          </a:p>
        </p:txBody>
      </p:sp>
      <p:sp>
        <p:nvSpPr>
          <p:cNvPr id="3" name="Subtitle 2"/>
          <p:cNvSpPr>
            <a:spLocks noGrp="1"/>
          </p:cNvSpPr>
          <p:nvPr>
            <p:ph type="subTitle" idx="1"/>
          </p:nvPr>
        </p:nvSpPr>
        <p:spPr>
          <a:xfrm>
            <a:off x="1336060" y="3972703"/>
            <a:ext cx="8016360" cy="1826147"/>
          </a:xfrm>
        </p:spPr>
        <p:txBody>
          <a:bodyPr/>
          <a:lstStyle>
            <a:lvl1pPr marL="0" indent="0" algn="ctr">
              <a:buNone/>
              <a:defRPr sz="2645"/>
            </a:lvl1pPr>
            <a:lvl2pPr marL="504190" indent="0" algn="ctr">
              <a:buNone/>
              <a:defRPr sz="2205"/>
            </a:lvl2pPr>
            <a:lvl3pPr marL="1008380" indent="0" algn="ctr">
              <a:buNone/>
              <a:defRPr sz="1985"/>
            </a:lvl3pPr>
            <a:lvl4pPr marL="1512570" indent="0" algn="ctr">
              <a:buNone/>
              <a:defRPr sz="1765"/>
            </a:lvl4pPr>
            <a:lvl5pPr marL="2016760" indent="0" algn="ctr">
              <a:buNone/>
              <a:defRPr sz="1765"/>
            </a:lvl5pPr>
            <a:lvl6pPr marL="2520950" indent="0" algn="ctr">
              <a:buNone/>
              <a:defRPr sz="1765"/>
            </a:lvl6pPr>
            <a:lvl7pPr marL="3025140" indent="0" algn="ctr">
              <a:buNone/>
              <a:defRPr sz="1765"/>
            </a:lvl7pPr>
            <a:lvl8pPr marL="3529965" indent="0" algn="ctr">
              <a:buNone/>
              <a:defRPr sz="1765"/>
            </a:lvl8pPr>
            <a:lvl9pPr marL="4034155" indent="0" algn="ctr">
              <a:buNone/>
              <a:defRPr sz="176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8945" y="402698"/>
            <a:ext cx="2304703" cy="6409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4834" y="402698"/>
            <a:ext cx="6780505" cy="6409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34819" y="402709"/>
            <a:ext cx="9218634" cy="6410078"/>
          </a:xfrm>
        </p:spPr>
        <p:txBody>
          <a:bodyPr/>
          <a:lstStyle/>
          <a:p>
            <a:pPr lvl="0" fontAlgn="auto"/>
            <a:r>
              <a:rPr lang="en-US" sz="3085" strike="noStrike" noProof="1" smtClean="0"/>
              <a:t>Click to edit Master text styles</a:t>
            </a:r>
            <a:endParaRPr lang="en-US" strike="noStrike" noProof="1" smtClean="0"/>
          </a:p>
          <a:p>
            <a:pPr lvl="1" fontAlgn="auto"/>
            <a:r>
              <a:rPr lang="en-US" sz="2645" strike="noStrike" noProof="1" smtClean="0"/>
              <a:t>Second level</a:t>
            </a:r>
            <a:endParaRPr lang="en-US" strike="noStrike" noProof="1" smtClean="0"/>
          </a:p>
          <a:p>
            <a:pPr lvl="2" fontAlgn="auto"/>
            <a:r>
              <a:rPr lang="en-US" sz="2205" strike="noStrike" noProof="1" smtClean="0"/>
              <a:t>Third level</a:t>
            </a:r>
            <a:endParaRPr lang="en-US" strike="noStrike" noProof="1" smtClean="0"/>
          </a:p>
          <a:p>
            <a:pPr lvl="3" fontAlgn="auto"/>
            <a:r>
              <a:rPr lang="en-US" sz="1985" strike="noStrike" noProof="1" smtClean="0"/>
              <a:t>Fourth level</a:t>
            </a:r>
            <a:endParaRPr lang="en-US" strike="noStrike" noProof="1" smtClean="0"/>
          </a:p>
          <a:p>
            <a:pPr lvl="4" fontAlgn="auto"/>
            <a:r>
              <a:rPr lang="en-US" sz="1985" strike="noStrike" noProof="1" smtClean="0"/>
              <a:t>Fifth level</a:t>
            </a:r>
            <a:endParaRPr lang="en-US" strike="noStrike" noProof="1"/>
          </a:p>
        </p:txBody>
      </p:sp>
      <p:sp>
        <p:nvSpPr>
          <p:cNvPr id="3" name="Date Placeholder 2"/>
          <p:cNvSpPr>
            <a:spLocks noGrp="1"/>
          </p:cNvSpPr>
          <p:nvPr>
            <p:ph type="dt" sz="half" idx="10"/>
          </p:nvPr>
        </p:nvSpPr>
        <p:spPr/>
        <p:txBody>
          <a:bodyPr/>
          <a:lstStyle/>
          <a:p>
            <a:pPr fontAlgn="auto"/>
            <a:fld id="{FDE934FF-F4E1-47C5-9CA5-30A81DDE2BE4}" type="datetimeFigureOut">
              <a:rPr lang="en-US" sz="1325" strike="noStrike" noProof="1" smtClean="0">
                <a:latin typeface="+mn-lt"/>
                <a:ea typeface="+mn-ea"/>
                <a:cs typeface="+mn-cs"/>
              </a:rPr>
              <a:pPr fontAlgn="auto"/>
              <a:t>7/23/2020</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B3561BA9-CDCF-4958-B8AB-66F3BF063E13}" type="slidenum">
              <a:rPr lang="en-US" sz="1325"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267" y="1885677"/>
            <a:ext cx="9218816" cy="3146295"/>
          </a:xfrm>
        </p:spPr>
        <p:txBody>
          <a:bodyPr anchor="b"/>
          <a:lstStyle>
            <a:lvl1pPr>
              <a:defRPr sz="6615"/>
            </a:lvl1pPr>
          </a:lstStyle>
          <a:p>
            <a:r>
              <a:rPr lang="en-US" smtClean="0"/>
              <a:t>Click to edit Master title style</a:t>
            </a:r>
            <a:endParaRPr lang="en-US"/>
          </a:p>
        </p:txBody>
      </p:sp>
      <p:sp>
        <p:nvSpPr>
          <p:cNvPr id="3" name="Text Placeholder 2"/>
          <p:cNvSpPr>
            <a:spLocks noGrp="1"/>
          </p:cNvSpPr>
          <p:nvPr>
            <p:ph type="body" idx="1"/>
          </p:nvPr>
        </p:nvSpPr>
        <p:spPr>
          <a:xfrm>
            <a:off x="729267" y="5061737"/>
            <a:ext cx="9218816" cy="1654562"/>
          </a:xfrm>
        </p:spPr>
        <p:txBody>
          <a:bodyPr/>
          <a:lstStyle>
            <a:lvl1pPr marL="0" indent="0">
              <a:buNone/>
              <a:defRPr sz="2645">
                <a:solidFill>
                  <a:schemeClr val="tx1">
                    <a:tint val="75000"/>
                  </a:schemeClr>
                </a:solidFill>
              </a:defRPr>
            </a:lvl1pPr>
            <a:lvl2pPr marL="504190" indent="0">
              <a:buNone/>
              <a:defRPr sz="2205">
                <a:solidFill>
                  <a:schemeClr val="tx1">
                    <a:tint val="75000"/>
                  </a:schemeClr>
                </a:solidFill>
              </a:defRPr>
            </a:lvl2pPr>
            <a:lvl3pPr marL="1008380" indent="0">
              <a:buNone/>
              <a:defRPr sz="1985">
                <a:solidFill>
                  <a:schemeClr val="tx1">
                    <a:tint val="75000"/>
                  </a:schemeClr>
                </a:solidFill>
              </a:defRPr>
            </a:lvl3pPr>
            <a:lvl4pPr marL="1512570" indent="0">
              <a:buNone/>
              <a:defRPr sz="1765">
                <a:solidFill>
                  <a:schemeClr val="tx1">
                    <a:tint val="75000"/>
                  </a:schemeClr>
                </a:solidFill>
              </a:defRPr>
            </a:lvl4pPr>
            <a:lvl5pPr marL="2016760" indent="0">
              <a:buNone/>
              <a:defRPr sz="1765">
                <a:solidFill>
                  <a:schemeClr val="tx1">
                    <a:tint val="75000"/>
                  </a:schemeClr>
                </a:solidFill>
              </a:defRPr>
            </a:lvl5pPr>
            <a:lvl6pPr marL="2520950" indent="0">
              <a:buNone/>
              <a:defRPr sz="1765">
                <a:solidFill>
                  <a:schemeClr val="tx1">
                    <a:tint val="75000"/>
                  </a:schemeClr>
                </a:solidFill>
              </a:defRPr>
            </a:lvl6pPr>
            <a:lvl7pPr marL="3025140" indent="0">
              <a:buNone/>
              <a:defRPr sz="1765">
                <a:solidFill>
                  <a:schemeClr val="tx1">
                    <a:tint val="75000"/>
                  </a:schemeClr>
                </a:solidFill>
              </a:defRPr>
            </a:lvl7pPr>
            <a:lvl8pPr marL="3529965" indent="0">
              <a:buNone/>
              <a:defRPr sz="1765">
                <a:solidFill>
                  <a:schemeClr val="tx1">
                    <a:tint val="75000"/>
                  </a:schemeClr>
                </a:solidFill>
              </a:defRPr>
            </a:lvl8pPr>
            <a:lvl9pPr marL="4034155" indent="0">
              <a:buNone/>
              <a:defRPr sz="176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4834" y="2013489"/>
            <a:ext cx="4542604" cy="4799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11044" y="2013489"/>
            <a:ext cx="4542604" cy="4799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226" y="402698"/>
            <a:ext cx="9218816" cy="146196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36226" y="1854161"/>
            <a:ext cx="4521728" cy="908696"/>
          </a:xfrm>
        </p:spPr>
        <p:txBody>
          <a:bodyPr anchor="b"/>
          <a:lstStyle>
            <a:lvl1pPr marL="0" indent="0">
              <a:buNone/>
              <a:defRPr sz="2645" b="1"/>
            </a:lvl1pPr>
            <a:lvl2pPr marL="504190" indent="0">
              <a:buNone/>
              <a:defRPr sz="2205" b="1"/>
            </a:lvl2pPr>
            <a:lvl3pPr marL="1008380" indent="0">
              <a:buNone/>
              <a:defRPr sz="1985" b="1"/>
            </a:lvl3pPr>
            <a:lvl4pPr marL="1512570" indent="0">
              <a:buNone/>
              <a:defRPr sz="1765" b="1"/>
            </a:lvl4pPr>
            <a:lvl5pPr marL="2016760" indent="0">
              <a:buNone/>
              <a:defRPr sz="1765" b="1"/>
            </a:lvl5pPr>
            <a:lvl6pPr marL="2520950" indent="0">
              <a:buNone/>
              <a:defRPr sz="1765" b="1"/>
            </a:lvl6pPr>
            <a:lvl7pPr marL="3025140" indent="0">
              <a:buNone/>
              <a:defRPr sz="1765" b="1"/>
            </a:lvl7pPr>
            <a:lvl8pPr marL="3529965" indent="0">
              <a:buNone/>
              <a:defRPr sz="1765" b="1"/>
            </a:lvl8pPr>
            <a:lvl9pPr marL="4034155" indent="0">
              <a:buNone/>
              <a:defRPr sz="1765" b="1"/>
            </a:lvl9pPr>
          </a:lstStyle>
          <a:p>
            <a:pPr lvl="0"/>
            <a:r>
              <a:rPr lang="en-US" smtClean="0"/>
              <a:t>Click to edit Master text styles</a:t>
            </a:r>
          </a:p>
        </p:txBody>
      </p:sp>
      <p:sp>
        <p:nvSpPr>
          <p:cNvPr id="4" name="Content Placeholder 3"/>
          <p:cNvSpPr>
            <a:spLocks noGrp="1"/>
          </p:cNvSpPr>
          <p:nvPr>
            <p:ph sz="half" idx="2"/>
          </p:nvPr>
        </p:nvSpPr>
        <p:spPr>
          <a:xfrm>
            <a:off x="736226" y="2762857"/>
            <a:ext cx="4521728" cy="4063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1044" y="1854161"/>
            <a:ext cx="4543996" cy="908696"/>
          </a:xfrm>
        </p:spPr>
        <p:txBody>
          <a:bodyPr anchor="b"/>
          <a:lstStyle>
            <a:lvl1pPr marL="0" indent="0">
              <a:buNone/>
              <a:defRPr sz="2645" b="1"/>
            </a:lvl1pPr>
            <a:lvl2pPr marL="504190" indent="0">
              <a:buNone/>
              <a:defRPr sz="2205" b="1"/>
            </a:lvl2pPr>
            <a:lvl3pPr marL="1008380" indent="0">
              <a:buNone/>
              <a:defRPr sz="1985" b="1"/>
            </a:lvl3pPr>
            <a:lvl4pPr marL="1512570" indent="0">
              <a:buNone/>
              <a:defRPr sz="1765" b="1"/>
            </a:lvl4pPr>
            <a:lvl5pPr marL="2016760" indent="0">
              <a:buNone/>
              <a:defRPr sz="1765" b="1"/>
            </a:lvl5pPr>
            <a:lvl6pPr marL="2520950" indent="0">
              <a:buNone/>
              <a:defRPr sz="1765" b="1"/>
            </a:lvl6pPr>
            <a:lvl7pPr marL="3025140" indent="0">
              <a:buNone/>
              <a:defRPr sz="1765" b="1"/>
            </a:lvl7pPr>
            <a:lvl8pPr marL="3529965" indent="0">
              <a:buNone/>
              <a:defRPr sz="1765" b="1"/>
            </a:lvl8pPr>
            <a:lvl9pPr marL="4034155" indent="0">
              <a:buNone/>
              <a:defRPr sz="1765" b="1"/>
            </a:lvl9pPr>
          </a:lstStyle>
          <a:p>
            <a:pPr lvl="0"/>
            <a:r>
              <a:rPr lang="en-US" smtClean="0"/>
              <a:t>Click to edit Master text styles</a:t>
            </a:r>
          </a:p>
        </p:txBody>
      </p:sp>
      <p:sp>
        <p:nvSpPr>
          <p:cNvPr id="6" name="Content Placeholder 5"/>
          <p:cNvSpPr>
            <a:spLocks noGrp="1"/>
          </p:cNvSpPr>
          <p:nvPr>
            <p:ph sz="quarter" idx="4"/>
          </p:nvPr>
        </p:nvSpPr>
        <p:spPr>
          <a:xfrm>
            <a:off x="5411044" y="2762857"/>
            <a:ext cx="4543996" cy="4063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26" y="504248"/>
            <a:ext cx="3447313" cy="1764867"/>
          </a:xfrm>
        </p:spPr>
        <p:txBody>
          <a:bodyPr anchor="b"/>
          <a:lstStyle>
            <a:lvl1pPr>
              <a:defRPr sz="3530"/>
            </a:lvl1pPr>
          </a:lstStyle>
          <a:p>
            <a:r>
              <a:rPr lang="en-US" smtClean="0"/>
              <a:t>Click to edit Master title style</a:t>
            </a:r>
            <a:endParaRPr lang="en-US"/>
          </a:p>
        </p:txBody>
      </p:sp>
      <p:sp>
        <p:nvSpPr>
          <p:cNvPr id="3" name="Content Placeholder 2"/>
          <p:cNvSpPr>
            <a:spLocks noGrp="1"/>
          </p:cNvSpPr>
          <p:nvPr>
            <p:ph idx="1"/>
          </p:nvPr>
        </p:nvSpPr>
        <p:spPr>
          <a:xfrm>
            <a:off x="4543996" y="1089035"/>
            <a:ext cx="5411044" cy="5375141"/>
          </a:xfrm>
        </p:spPr>
        <p:txBody>
          <a:bodyPr/>
          <a:lstStyle>
            <a:lvl1pPr>
              <a:defRPr sz="3530"/>
            </a:lvl1pPr>
            <a:lvl2pPr>
              <a:defRPr sz="3090"/>
            </a:lvl2pPr>
            <a:lvl3pPr>
              <a:defRPr sz="2645"/>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6226" y="2269115"/>
            <a:ext cx="3447313" cy="4203816"/>
          </a:xfrm>
        </p:spPr>
        <p:txBody>
          <a:bodyPr/>
          <a:lstStyle>
            <a:lvl1pPr marL="0" indent="0">
              <a:buNone/>
              <a:defRPr sz="1765"/>
            </a:lvl1pPr>
            <a:lvl2pPr marL="504190" indent="0">
              <a:buNone/>
              <a:defRPr sz="1545"/>
            </a:lvl2pPr>
            <a:lvl3pPr marL="1008380" indent="0">
              <a:buNone/>
              <a:defRPr sz="1325"/>
            </a:lvl3pPr>
            <a:lvl4pPr marL="1512570" indent="0">
              <a:buNone/>
              <a:defRPr sz="1105"/>
            </a:lvl4pPr>
            <a:lvl5pPr marL="2016760" indent="0">
              <a:buNone/>
              <a:defRPr sz="1105"/>
            </a:lvl5pPr>
            <a:lvl6pPr marL="2520950" indent="0">
              <a:buNone/>
              <a:defRPr sz="1105"/>
            </a:lvl6pPr>
            <a:lvl7pPr marL="3025140" indent="0">
              <a:buNone/>
              <a:defRPr sz="1105"/>
            </a:lvl7pPr>
            <a:lvl8pPr marL="3529965" indent="0">
              <a:buNone/>
              <a:defRPr sz="1105"/>
            </a:lvl8pPr>
            <a:lvl9pPr marL="4034155" indent="0">
              <a:buNone/>
              <a:defRPr sz="11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26" y="504248"/>
            <a:ext cx="3447313" cy="1764867"/>
          </a:xfrm>
        </p:spPr>
        <p:txBody>
          <a:bodyPr anchor="b"/>
          <a:lstStyle>
            <a:lvl1pPr>
              <a:defRPr sz="3530"/>
            </a:lvl1pPr>
          </a:lstStyle>
          <a:p>
            <a:r>
              <a:rPr lang="en-US" smtClean="0"/>
              <a:t>Click to edit Master title style</a:t>
            </a:r>
            <a:endParaRPr lang="en-US"/>
          </a:p>
        </p:txBody>
      </p:sp>
      <p:sp>
        <p:nvSpPr>
          <p:cNvPr id="3" name="Picture Placeholder 2"/>
          <p:cNvSpPr>
            <a:spLocks noGrp="1"/>
          </p:cNvSpPr>
          <p:nvPr>
            <p:ph type="pic" idx="1"/>
          </p:nvPr>
        </p:nvSpPr>
        <p:spPr>
          <a:xfrm>
            <a:off x="4543996" y="1089035"/>
            <a:ext cx="5411044" cy="5375141"/>
          </a:xfrm>
        </p:spPr>
        <p:txBody>
          <a:bodyPr/>
          <a:lstStyle>
            <a:lvl1pPr marL="0" indent="0">
              <a:buNone/>
              <a:defRPr sz="3530"/>
            </a:lvl1pPr>
            <a:lvl2pPr marL="504190" indent="0">
              <a:buNone/>
              <a:defRPr sz="3090"/>
            </a:lvl2pPr>
            <a:lvl3pPr marL="1008380" indent="0">
              <a:buNone/>
              <a:defRPr sz="2645"/>
            </a:lvl3pPr>
            <a:lvl4pPr marL="1512570" indent="0">
              <a:buNone/>
              <a:defRPr sz="2205"/>
            </a:lvl4pPr>
            <a:lvl5pPr marL="2016760" indent="0">
              <a:buNone/>
              <a:defRPr sz="2205"/>
            </a:lvl5pPr>
            <a:lvl6pPr marL="2520950" indent="0">
              <a:buNone/>
              <a:defRPr sz="2205"/>
            </a:lvl6pPr>
            <a:lvl7pPr marL="3025140" indent="0">
              <a:buNone/>
              <a:defRPr sz="2205"/>
            </a:lvl7pPr>
            <a:lvl8pPr marL="3529965" indent="0">
              <a:buNone/>
              <a:defRPr sz="2205"/>
            </a:lvl8pPr>
            <a:lvl9pPr marL="4034155" indent="0">
              <a:buNone/>
              <a:defRPr sz="2205"/>
            </a:lvl9pPr>
          </a:lstStyle>
          <a:p>
            <a:endParaRPr lang="en-US"/>
          </a:p>
        </p:txBody>
      </p:sp>
      <p:sp>
        <p:nvSpPr>
          <p:cNvPr id="4" name="Text Placeholder 3"/>
          <p:cNvSpPr>
            <a:spLocks noGrp="1"/>
          </p:cNvSpPr>
          <p:nvPr>
            <p:ph type="body" sz="half" idx="2"/>
          </p:nvPr>
        </p:nvSpPr>
        <p:spPr>
          <a:xfrm>
            <a:off x="736226" y="2269115"/>
            <a:ext cx="3447313" cy="4203816"/>
          </a:xfrm>
        </p:spPr>
        <p:txBody>
          <a:bodyPr/>
          <a:lstStyle>
            <a:lvl1pPr marL="0" indent="0">
              <a:buNone/>
              <a:defRPr sz="1765"/>
            </a:lvl1pPr>
            <a:lvl2pPr marL="504190" indent="0">
              <a:buNone/>
              <a:defRPr sz="1545"/>
            </a:lvl2pPr>
            <a:lvl3pPr marL="1008380" indent="0">
              <a:buNone/>
              <a:defRPr sz="1325"/>
            </a:lvl3pPr>
            <a:lvl4pPr marL="1512570" indent="0">
              <a:buNone/>
              <a:defRPr sz="1105"/>
            </a:lvl4pPr>
            <a:lvl5pPr marL="2016760" indent="0">
              <a:buNone/>
              <a:defRPr sz="1105"/>
            </a:lvl5pPr>
            <a:lvl6pPr marL="2520950" indent="0">
              <a:buNone/>
              <a:defRPr sz="1105"/>
            </a:lvl6pPr>
            <a:lvl7pPr marL="3025140" indent="0">
              <a:buNone/>
              <a:defRPr sz="1105"/>
            </a:lvl7pPr>
            <a:lvl8pPr marL="3529965" indent="0">
              <a:buNone/>
              <a:defRPr sz="1105"/>
            </a:lvl8pPr>
            <a:lvl9pPr marL="4034155" indent="0">
              <a:buNone/>
              <a:defRPr sz="11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834" y="402698"/>
            <a:ext cx="9218816" cy="146196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4834" y="2013489"/>
            <a:ext cx="9218816" cy="47991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4834" y="7010444"/>
            <a:ext cx="2404908" cy="402698"/>
          </a:xfrm>
          <a:prstGeom prst="rect">
            <a:avLst/>
          </a:prstGeom>
        </p:spPr>
        <p:txBody>
          <a:bodyPr vert="horz" lIns="91440" tIns="45720" rIns="91440" bIns="45720" rtlCol="0" anchor="ctr"/>
          <a:lstStyle>
            <a:lvl1pPr algn="l">
              <a:defRPr sz="1325">
                <a:solidFill>
                  <a:schemeClr val="tx1">
                    <a:tint val="75000"/>
                  </a:schemeClr>
                </a:solidFill>
              </a:defRPr>
            </a:lvl1pPr>
          </a:lstStyle>
          <a:p>
            <a:fld id="{63A1C593-65D0-4073-BCC9-577B9352EA97}" type="datetimeFigureOut">
              <a:rPr lang="en-US" smtClean="0"/>
              <a:pPr/>
              <a:t>7/23/2020</a:t>
            </a:fld>
            <a:endParaRPr lang="en-US"/>
          </a:p>
        </p:txBody>
      </p:sp>
      <p:sp>
        <p:nvSpPr>
          <p:cNvPr id="5" name="Footer Placeholder 4"/>
          <p:cNvSpPr>
            <a:spLocks noGrp="1"/>
          </p:cNvSpPr>
          <p:nvPr>
            <p:ph type="ftr" sz="quarter" idx="3"/>
          </p:nvPr>
        </p:nvSpPr>
        <p:spPr>
          <a:xfrm>
            <a:off x="3540560" y="7010444"/>
            <a:ext cx="3607362" cy="402698"/>
          </a:xfrm>
          <a:prstGeom prst="rect">
            <a:avLst/>
          </a:prstGeom>
        </p:spPr>
        <p:txBody>
          <a:bodyPr vert="horz" lIns="91440" tIns="45720" rIns="91440" bIns="45720" rtlCol="0" anchor="ctr"/>
          <a:lstStyle>
            <a:lvl1pPr algn="ctr">
              <a:defRPr sz="13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48740" y="7010444"/>
            <a:ext cx="2404908" cy="402698"/>
          </a:xfrm>
          <a:prstGeom prst="rect">
            <a:avLst/>
          </a:prstGeom>
        </p:spPr>
        <p:txBody>
          <a:bodyPr vert="horz" lIns="91440" tIns="45720" rIns="91440" bIns="45720" rtlCol="0" anchor="ctr"/>
          <a:lstStyle>
            <a:lvl1pPr algn="r">
              <a:defRPr sz="1325">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1008380" rtl="0" eaLnBrk="1" latinLnBrk="0" hangingPunct="1">
        <a:lnSpc>
          <a:spcPct val="90000"/>
        </a:lnSpc>
        <a:spcBef>
          <a:spcPct val="0"/>
        </a:spcBef>
        <a:buNone/>
        <a:defRPr sz="4855" kern="1200">
          <a:solidFill>
            <a:schemeClr val="tx1"/>
          </a:solidFill>
          <a:latin typeface="+mj-lt"/>
          <a:ea typeface="+mj-ea"/>
          <a:cs typeface="+mj-cs"/>
        </a:defRPr>
      </a:lvl1pPr>
    </p:titleStyle>
    <p:bodyStyle>
      <a:lvl1pPr marL="252095" indent="-252095" algn="l" defTabSz="1008380" rtl="0" eaLnBrk="1" latinLnBrk="0" hangingPunct="1">
        <a:lnSpc>
          <a:spcPct val="90000"/>
        </a:lnSpc>
        <a:spcBef>
          <a:spcPct val="221000"/>
        </a:spcBef>
        <a:buFont typeface="Arial" panose="020B0604020202020204" pitchFamily="34" charset="0"/>
        <a:buChar char="•"/>
        <a:defRPr sz="3090" kern="1200">
          <a:solidFill>
            <a:schemeClr val="tx1"/>
          </a:solidFill>
          <a:latin typeface="+mn-lt"/>
          <a:ea typeface="+mn-ea"/>
          <a:cs typeface="+mn-cs"/>
        </a:defRPr>
      </a:lvl1pPr>
      <a:lvl2pPr marL="756285" indent="-252095" algn="l" defTabSz="1008380" rtl="0" eaLnBrk="1" latinLnBrk="0" hangingPunct="1">
        <a:lnSpc>
          <a:spcPct val="90000"/>
        </a:lnSpc>
        <a:spcBef>
          <a:spcPts val="550"/>
        </a:spcBef>
        <a:buFont typeface="Arial" panose="020B0604020202020204" pitchFamily="34" charset="0"/>
        <a:buChar char="•"/>
        <a:defRPr sz="2645" kern="1200">
          <a:solidFill>
            <a:schemeClr val="tx1"/>
          </a:solidFill>
          <a:latin typeface="+mn-lt"/>
          <a:ea typeface="+mn-ea"/>
          <a:cs typeface="+mn-cs"/>
        </a:defRPr>
      </a:lvl2pPr>
      <a:lvl3pPr marL="1260475" indent="-252095" algn="l" defTabSz="1008380" rtl="0" eaLnBrk="1" latinLnBrk="0" hangingPunct="1">
        <a:lnSpc>
          <a:spcPct val="90000"/>
        </a:lnSpc>
        <a:spcBef>
          <a:spcPts val="550"/>
        </a:spcBef>
        <a:buFont typeface="Arial" panose="020B0604020202020204" pitchFamily="34" charset="0"/>
        <a:buChar char="•"/>
        <a:defRPr sz="2205" kern="1200">
          <a:solidFill>
            <a:schemeClr val="tx1"/>
          </a:solidFill>
          <a:latin typeface="+mn-lt"/>
          <a:ea typeface="+mn-ea"/>
          <a:cs typeface="+mn-cs"/>
        </a:defRPr>
      </a:lvl3pPr>
      <a:lvl4pPr marL="1764665"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4pPr>
      <a:lvl5pPr marL="2268855"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5pPr>
      <a:lvl6pPr marL="2773045"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6pPr>
      <a:lvl7pPr marL="3277870"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7pPr>
      <a:lvl8pPr marL="3782060"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8pPr>
      <a:lvl9pPr marL="4286250"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380" rtl="0" eaLnBrk="1" latinLnBrk="0" hangingPunct="1">
        <a:defRPr sz="1985" kern="1200">
          <a:solidFill>
            <a:schemeClr val="tx1"/>
          </a:solidFill>
          <a:latin typeface="+mn-lt"/>
          <a:ea typeface="+mn-ea"/>
          <a:cs typeface="+mn-cs"/>
        </a:defRPr>
      </a:lvl1pPr>
      <a:lvl2pPr marL="504190" algn="l" defTabSz="1008380" rtl="0" eaLnBrk="1" latinLnBrk="0" hangingPunct="1">
        <a:defRPr sz="1985" kern="1200">
          <a:solidFill>
            <a:schemeClr val="tx1"/>
          </a:solidFill>
          <a:latin typeface="+mn-lt"/>
          <a:ea typeface="+mn-ea"/>
          <a:cs typeface="+mn-cs"/>
        </a:defRPr>
      </a:lvl2pPr>
      <a:lvl3pPr marL="1008380" algn="l" defTabSz="1008380" rtl="0" eaLnBrk="1" latinLnBrk="0" hangingPunct="1">
        <a:defRPr sz="1985" kern="1200">
          <a:solidFill>
            <a:schemeClr val="tx1"/>
          </a:solidFill>
          <a:latin typeface="+mn-lt"/>
          <a:ea typeface="+mn-ea"/>
          <a:cs typeface="+mn-cs"/>
        </a:defRPr>
      </a:lvl3pPr>
      <a:lvl4pPr marL="1512570" algn="l" defTabSz="1008380" rtl="0" eaLnBrk="1" latinLnBrk="0" hangingPunct="1">
        <a:defRPr sz="1985" kern="1200">
          <a:solidFill>
            <a:schemeClr val="tx1"/>
          </a:solidFill>
          <a:latin typeface="+mn-lt"/>
          <a:ea typeface="+mn-ea"/>
          <a:cs typeface="+mn-cs"/>
        </a:defRPr>
      </a:lvl4pPr>
      <a:lvl5pPr marL="2016760" algn="l" defTabSz="1008380" rtl="0" eaLnBrk="1" latinLnBrk="0" hangingPunct="1">
        <a:defRPr sz="1985" kern="1200">
          <a:solidFill>
            <a:schemeClr val="tx1"/>
          </a:solidFill>
          <a:latin typeface="+mn-lt"/>
          <a:ea typeface="+mn-ea"/>
          <a:cs typeface="+mn-cs"/>
        </a:defRPr>
      </a:lvl5pPr>
      <a:lvl6pPr marL="2520950" algn="l" defTabSz="1008380" rtl="0" eaLnBrk="1" latinLnBrk="0" hangingPunct="1">
        <a:defRPr sz="1985" kern="1200">
          <a:solidFill>
            <a:schemeClr val="tx1"/>
          </a:solidFill>
          <a:latin typeface="+mn-lt"/>
          <a:ea typeface="+mn-ea"/>
          <a:cs typeface="+mn-cs"/>
        </a:defRPr>
      </a:lvl6pPr>
      <a:lvl7pPr marL="3025140" algn="l" defTabSz="1008380" rtl="0" eaLnBrk="1" latinLnBrk="0" hangingPunct="1">
        <a:defRPr sz="1985" kern="1200">
          <a:solidFill>
            <a:schemeClr val="tx1"/>
          </a:solidFill>
          <a:latin typeface="+mn-lt"/>
          <a:ea typeface="+mn-ea"/>
          <a:cs typeface="+mn-cs"/>
        </a:defRPr>
      </a:lvl7pPr>
      <a:lvl8pPr marL="3529965" algn="l" defTabSz="1008380" rtl="0" eaLnBrk="1" latinLnBrk="0" hangingPunct="1">
        <a:defRPr sz="1985" kern="1200">
          <a:solidFill>
            <a:schemeClr val="tx1"/>
          </a:solidFill>
          <a:latin typeface="+mn-lt"/>
          <a:ea typeface="+mn-ea"/>
          <a:cs typeface="+mn-cs"/>
        </a:defRPr>
      </a:lvl8pPr>
      <a:lvl9pPr marL="4034155" algn="l" defTabSz="100838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1.xml"/><Relationship Id="rId7" Type="http://schemas.openxmlformats.org/officeDocument/2006/relationships/image" Target="../media/image4.emf"/><Relationship Id="rId12" Type="http://schemas.openxmlformats.org/officeDocument/2006/relationships/slide" Target="slide18.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slide" Target="slide15.xml"/><Relationship Id="rId5" Type="http://schemas.openxmlformats.org/officeDocument/2006/relationships/diagramColors" Target="../diagrams/colors1.xml"/><Relationship Id="rId10" Type="http://schemas.openxmlformats.org/officeDocument/2006/relationships/slide" Target="slide12.xml"/><Relationship Id="rId4" Type="http://schemas.openxmlformats.org/officeDocument/2006/relationships/diagramQuickStyle" Target="../diagrams/quickStyle1.xml"/><Relationship Id="rId9"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slide" Target="slide9.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slide" Target="slide8.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79372" y="3135322"/>
            <a:ext cx="7858125" cy="1655763"/>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91428" tIns="45715" rIns="91428" bIns="45715" rtlCol="0" anchor="ctr"/>
          <a:lstStyle/>
          <a:p>
            <a:pPr algn="ctr" fontAlgn="auto"/>
            <a:r>
              <a:rPr lang="id-ID" sz="4400" b="1" strike="noStrike" noProof="1" smtClean="0">
                <a:solidFill>
                  <a:schemeClr val="bg1"/>
                </a:solidFill>
                <a:latin typeface="+mj-lt"/>
              </a:rPr>
              <a:t>Bahasa Indonesia</a:t>
            </a:r>
            <a:r>
              <a:rPr lang="id-ID" sz="3200" b="1" dirty="0" smtClean="0">
                <a:solidFill>
                  <a:schemeClr val="bg1"/>
                </a:solidFill>
                <a:latin typeface="+mj-lt"/>
              </a:rPr>
              <a:t/>
            </a:r>
            <a:br>
              <a:rPr lang="id-ID" sz="3200" b="1" dirty="0" smtClean="0">
                <a:solidFill>
                  <a:schemeClr val="bg1"/>
                </a:solidFill>
                <a:latin typeface="+mj-lt"/>
              </a:rPr>
            </a:br>
            <a:r>
              <a:rPr lang="id-ID" sz="3200" strike="noStrike" noProof="1" smtClean="0">
                <a:solidFill>
                  <a:schemeClr val="bg1"/>
                </a:solidFill>
                <a:latin typeface="+mj-lt"/>
              </a:rPr>
              <a:t>SM</a:t>
            </a:r>
            <a:r>
              <a:rPr lang="en-US" altLang="id-ID" sz="3200" strike="noStrike" noProof="1" smtClean="0">
                <a:solidFill>
                  <a:schemeClr val="bg1"/>
                </a:solidFill>
                <a:latin typeface="+mj-lt"/>
              </a:rPr>
              <a:t>K TARUNA BHAKTI</a:t>
            </a:r>
            <a:r>
              <a:rPr lang="id-ID" sz="3200" dirty="0" smtClean="0">
                <a:solidFill>
                  <a:schemeClr val="bg1"/>
                </a:solidFill>
                <a:latin typeface="+mj-lt"/>
              </a:rPr>
              <a:t/>
            </a:r>
            <a:br>
              <a:rPr lang="id-ID" sz="3200" dirty="0" smtClean="0">
                <a:solidFill>
                  <a:schemeClr val="bg1"/>
                </a:solidFill>
                <a:latin typeface="+mj-lt"/>
              </a:rPr>
            </a:br>
            <a:r>
              <a:rPr lang="id-ID" sz="2800" strike="noStrike" noProof="1" smtClean="0">
                <a:solidFill>
                  <a:schemeClr val="bg1"/>
                </a:solidFill>
                <a:latin typeface="+mj-lt"/>
              </a:rPr>
              <a:t>Kelas X</a:t>
            </a:r>
            <a:r>
              <a:rPr lang="en-US" sz="2800" strike="noStrike" noProof="1" smtClean="0">
                <a:solidFill>
                  <a:schemeClr val="bg1"/>
                </a:solidFill>
                <a:latin typeface="+mj-lt"/>
              </a:rPr>
              <a:t>II</a:t>
            </a:r>
            <a:endParaRPr lang="id-ID" sz="2800" strike="noStrike" noProof="1">
              <a:solidFill>
                <a:schemeClr val="bg1"/>
              </a:solidFill>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09" y="430896"/>
            <a:ext cx="2143125" cy="2143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a:t>Struktur Teks Cerita Sejarah atau Novel Sejarah</a:t>
            </a:r>
          </a:p>
        </p:txBody>
      </p:sp>
      <p:graphicFrame>
        <p:nvGraphicFramePr>
          <p:cNvPr id="4" name="Diagram 3"/>
          <p:cNvGraphicFramePr/>
          <p:nvPr/>
        </p:nvGraphicFramePr>
        <p:xfrm>
          <a:off x="2217866" y="2242571"/>
          <a:ext cx="6478124" cy="4082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en-US" sz="3200"/>
              <a:t>Perbedaan Teks Cerita Sejarah dengan Novel Sejarah</a:t>
            </a:r>
          </a:p>
        </p:txBody>
      </p:sp>
      <p:graphicFrame>
        <p:nvGraphicFramePr>
          <p:cNvPr id="4" name="Diagram 3"/>
          <p:cNvGraphicFramePr/>
          <p:nvPr/>
        </p:nvGraphicFramePr>
        <p:xfrm>
          <a:off x="735419" y="2258158"/>
          <a:ext cx="9218119" cy="3898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a:solidFill>
                  <a:schemeClr val="tx1"/>
                </a:solidFill>
                <a:effectLst>
                  <a:outerShdw blurRad="38100" dist="19050" dir="2700000" algn="tl" rotWithShape="0">
                    <a:schemeClr val="dk1">
                      <a:alpha val="40000"/>
                    </a:schemeClr>
                  </a:outerShdw>
                </a:effectLst>
              </a:rPr>
              <a:t>C. Nilai-Nilai dalam Cerita atau Novel Sejarah</a:t>
            </a:r>
          </a:p>
        </p:txBody>
      </p:sp>
      <p:pic>
        <p:nvPicPr>
          <p:cNvPr id="4" name="Picture 3" descr="Hasil gambar untuk discussion text animation"/>
          <p:cNvPicPr>
            <a:picLocks noGrp="1" noChangeAspect="1" noChangeArrowheads="1"/>
          </p:cNvPicPr>
          <p:nvPr/>
        </p:nvPicPr>
        <p:blipFill>
          <a:blip r:embed="rId2" cstate="print"/>
          <a:srcRect/>
          <a:stretch>
            <a:fillRect/>
          </a:stretch>
        </p:blipFill>
        <p:spPr bwMode="auto">
          <a:xfrm>
            <a:off x="1798715" y="3468913"/>
            <a:ext cx="5864828" cy="2975429"/>
          </a:xfrm>
          <a:prstGeom prst="rect">
            <a:avLst/>
          </a:prstGeom>
          <a:ln>
            <a:noFill/>
          </a:ln>
          <a:effectLst>
            <a:outerShdw blurRad="292100" dist="139700" dir="2700000" algn="tl" rotWithShape="0">
              <a:srgbClr val="333333">
                <a:alpha val="65000"/>
              </a:srgbClr>
            </a:outerShdw>
          </a:effectLst>
        </p:spPr>
      </p:pic>
      <p:sp>
        <p:nvSpPr>
          <p:cNvPr id="5" name="Oval Callout 4">
            <a:hlinkClick r:id="rId3" action="ppaction://hlinksldjump"/>
          </p:cNvPr>
          <p:cNvSpPr/>
          <p:nvPr/>
        </p:nvSpPr>
        <p:spPr>
          <a:xfrm>
            <a:off x="1393371" y="2761679"/>
            <a:ext cx="3526972" cy="941409"/>
          </a:xfrm>
          <a:prstGeom prst="wedgeEllipseCallout">
            <a:avLst>
              <a:gd name="adj1" fmla="val 32092"/>
              <a:gd name="adj2" fmla="val 7451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Nilai-nilai dalam  cerita dan novel sejarah</a:t>
            </a:r>
            <a:endParaRPr lang="en-US" dirty="0"/>
          </a:p>
        </p:txBody>
      </p:sp>
      <p:sp>
        <p:nvSpPr>
          <p:cNvPr id="6" name="Oval Callout 5">
            <a:hlinkClick r:id="rId4" action="ppaction://hlinksldjump"/>
          </p:cNvPr>
          <p:cNvSpPr/>
          <p:nvPr/>
        </p:nvSpPr>
        <p:spPr>
          <a:xfrm>
            <a:off x="5805714" y="2035868"/>
            <a:ext cx="3860800" cy="1235710"/>
          </a:xfrm>
          <a:prstGeom prst="wedgeEllipseCallout">
            <a:avLst>
              <a:gd name="adj1" fmla="val -27053"/>
              <a:gd name="adj2" fmla="val 1017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Cara </a:t>
            </a:r>
            <a:r>
              <a:rPr lang="en-US" dirty="0" err="1"/>
              <a:t>menggali</a:t>
            </a:r>
            <a:r>
              <a:rPr lang="en-US" dirty="0"/>
              <a:t> </a:t>
            </a:r>
            <a:r>
              <a:rPr lang="en-US" dirty="0" err="1"/>
              <a:t>nilai-nilai</a:t>
            </a:r>
            <a:r>
              <a:rPr lang="en-US" dirty="0"/>
              <a:t> </a:t>
            </a:r>
            <a:r>
              <a:rPr lang="en-US" dirty="0" err="1"/>
              <a:t>dalam</a:t>
            </a:r>
            <a:r>
              <a:rPr lang="en-US" dirty="0"/>
              <a:t> </a:t>
            </a:r>
            <a:r>
              <a:rPr lang="en-US" dirty="0" err="1"/>
              <a:t>cerita</a:t>
            </a:r>
            <a:r>
              <a:rPr lang="en-US" dirty="0"/>
              <a:t> </a:t>
            </a:r>
            <a:r>
              <a:rPr lang="en-US" dirty="0" err="1"/>
              <a:t>atau</a:t>
            </a:r>
            <a:r>
              <a:rPr lang="en-US" dirty="0"/>
              <a:t> novel </a:t>
            </a:r>
            <a:r>
              <a:rPr lang="en-US" dirty="0" err="1"/>
              <a:t>sejarah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50">
                <a:sym typeface="+mn-ea"/>
              </a:rPr>
              <a:t>Langkah-Langkah Mengidentifikasi Nilai-Nilai dalam Cerita atau Novel Sejarah</a:t>
            </a:r>
            <a:endParaRPr lang="en-US"/>
          </a:p>
        </p:txBody>
      </p:sp>
      <p:graphicFrame>
        <p:nvGraphicFramePr>
          <p:cNvPr id="4" name="Diagram 3"/>
          <p:cNvGraphicFramePr/>
          <p:nvPr/>
        </p:nvGraphicFramePr>
        <p:xfrm>
          <a:off x="653143" y="1864418"/>
          <a:ext cx="9434286" cy="4293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84950" y="743643"/>
          <a:ext cx="8069580" cy="541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3600"/>
              <a:t>D. Analisis Kebahasaan Cerita atau Novel Sejarah</a:t>
            </a:r>
          </a:p>
        </p:txBody>
      </p:sp>
      <p:pic>
        <p:nvPicPr>
          <p:cNvPr id="4" name="Picture 3" descr="Hasil gambar untuk discussion text animation"/>
          <p:cNvPicPr>
            <a:picLocks noGrp="1" noChangeAspect="1" noChangeArrowheads="1"/>
          </p:cNvPicPr>
          <p:nvPr/>
        </p:nvPicPr>
        <p:blipFill>
          <a:blip r:embed="rId2" cstate="print"/>
          <a:srcRect/>
          <a:stretch>
            <a:fillRect/>
          </a:stretch>
        </p:blipFill>
        <p:spPr bwMode="auto">
          <a:xfrm>
            <a:off x="1798715" y="3024276"/>
            <a:ext cx="4271001" cy="2429132"/>
          </a:xfrm>
          <a:prstGeom prst="rect">
            <a:avLst/>
          </a:prstGeom>
          <a:ln>
            <a:noFill/>
          </a:ln>
          <a:effectLst>
            <a:outerShdw blurRad="292100" dist="139700" dir="2700000" algn="tl" rotWithShape="0">
              <a:srgbClr val="333333">
                <a:alpha val="65000"/>
              </a:srgbClr>
            </a:outerShdw>
          </a:effectLst>
        </p:spPr>
      </p:pic>
      <p:sp>
        <p:nvSpPr>
          <p:cNvPr id="5" name="Oval Callout 4">
            <a:hlinkClick r:id="rId3" action="ppaction://hlinksldjump"/>
          </p:cNvPr>
          <p:cNvSpPr/>
          <p:nvPr/>
        </p:nvSpPr>
        <p:spPr>
          <a:xfrm>
            <a:off x="283392" y="2329970"/>
            <a:ext cx="2567980" cy="1107800"/>
          </a:xfrm>
          <a:prstGeom prst="wedgeEllipseCallout">
            <a:avLst>
              <a:gd name="adj1" fmla="val 29623"/>
              <a:gd name="adj2" fmla="val 6835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Bahasa dalam cerita dan novel sejarah</a:t>
            </a:r>
            <a:endParaRPr lang="en-US" dirty="0"/>
          </a:p>
        </p:txBody>
      </p:sp>
      <p:sp>
        <p:nvSpPr>
          <p:cNvPr id="7" name="Oval Callout 6">
            <a:hlinkClick r:id="rId4" action="ppaction://hlinksldjump"/>
          </p:cNvPr>
          <p:cNvSpPr/>
          <p:nvPr/>
        </p:nvSpPr>
        <p:spPr>
          <a:xfrm>
            <a:off x="5267583" y="2219563"/>
            <a:ext cx="2537919" cy="1328803"/>
          </a:xfrm>
          <a:prstGeom prst="wedgeEllipseCallout">
            <a:avLst>
              <a:gd name="adj1" fmla="val -43970"/>
              <a:gd name="adj2" fmla="val 746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en-ID" dirty="0" smtClean="0"/>
              <a:t>Makna kias dalam </a:t>
            </a:r>
            <a:r>
              <a:rPr lang="id-ID" dirty="0" smtClean="0"/>
              <a:t>c</a:t>
            </a:r>
            <a:r>
              <a:rPr lang="it-IT" dirty="0" smtClean="0">
                <a:latin typeface="Segoe UI" panose="020B0502040204020203" pitchFamily="34" charset="0"/>
                <a:ea typeface="Segoe UI" panose="020B0502040204020203" pitchFamily="34" charset="0"/>
                <a:cs typeface="Segoe UI" panose="020B0502040204020203" pitchFamily="34" charset="0"/>
              </a:rPr>
              <a:t>erita </a:t>
            </a:r>
            <a:r>
              <a:rPr lang="en-US" dirty="0" smtClean="0">
                <a:latin typeface="Segoe UI" panose="020B0502040204020203" pitchFamily="34" charset="0"/>
                <a:ea typeface="Segoe UI" panose="020B0502040204020203" pitchFamily="34" charset="0"/>
                <a:cs typeface="Segoe UI" panose="020B0502040204020203" pitchFamily="34" charset="0"/>
              </a:rPr>
              <a:t>dan novel sejarah</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81427" y="1406433"/>
          <a:ext cx="7125547" cy="4750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33" y="237015"/>
            <a:ext cx="9218746" cy="1461946"/>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a:t>Makna Kias dalam Novel Sejarah</a:t>
            </a:r>
          </a:p>
        </p:txBody>
      </p:sp>
      <p:graphicFrame>
        <p:nvGraphicFramePr>
          <p:cNvPr id="7" name="Diagram 6"/>
          <p:cNvGraphicFramePr/>
          <p:nvPr/>
        </p:nvGraphicFramePr>
        <p:xfrm>
          <a:off x="1464985" y="1698683"/>
          <a:ext cx="2423160" cy="350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4632329" y="1990449"/>
          <a:ext cx="4924421" cy="3232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3600"/>
              <a:t>E. Penyusunan Cerita atau Novel Sejarah Pribadi</a:t>
            </a:r>
          </a:p>
        </p:txBody>
      </p:sp>
      <p:pic>
        <p:nvPicPr>
          <p:cNvPr id="4" name="Picture 3" descr="Hasil gambar untuk discussion text animation"/>
          <p:cNvPicPr>
            <a:picLocks noGrp="1" noChangeAspect="1" noChangeArrowheads="1"/>
          </p:cNvPicPr>
          <p:nvPr/>
        </p:nvPicPr>
        <p:blipFill>
          <a:blip r:embed="rId2" cstate="print"/>
          <a:srcRect/>
          <a:stretch>
            <a:fillRect/>
          </a:stretch>
        </p:blipFill>
        <p:spPr bwMode="auto">
          <a:xfrm>
            <a:off x="3208415" y="3134131"/>
            <a:ext cx="4271001" cy="2429132"/>
          </a:xfrm>
          <a:prstGeom prst="rect">
            <a:avLst/>
          </a:prstGeom>
          <a:ln>
            <a:noFill/>
          </a:ln>
          <a:effectLst>
            <a:outerShdw blurRad="292100" dist="139700" dir="2700000" algn="tl" rotWithShape="0">
              <a:srgbClr val="333333">
                <a:alpha val="65000"/>
              </a:srgbClr>
            </a:outerShdw>
          </a:effectLst>
        </p:spPr>
      </p:pic>
      <p:sp>
        <p:nvSpPr>
          <p:cNvPr id="7" name="Oval Callout 6">
            <a:hlinkClick r:id="rId3" action="ppaction://hlinksldjump"/>
          </p:cNvPr>
          <p:cNvSpPr/>
          <p:nvPr/>
        </p:nvSpPr>
        <p:spPr>
          <a:xfrm>
            <a:off x="6661825" y="2626418"/>
            <a:ext cx="3043555" cy="1230630"/>
          </a:xfrm>
          <a:prstGeom prst="wedgeEllipseCallout">
            <a:avLst>
              <a:gd name="adj1" fmla="val -43970"/>
              <a:gd name="adj2" fmla="val 746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en-ID" dirty="0" smtClean="0"/>
              <a:t>Langkah menyusun</a:t>
            </a:r>
            <a:r>
              <a:rPr lang="en-ID" dirty="0" smtClean="0"/>
              <a:t> </a:t>
            </a:r>
            <a:r>
              <a:rPr lang="id-ID" dirty="0" smtClean="0"/>
              <a:t>c</a:t>
            </a:r>
            <a:r>
              <a:rPr lang="it-IT" dirty="0" smtClean="0">
                <a:latin typeface="Segoe UI" panose="020B0502040204020203" pitchFamily="34" charset="0"/>
                <a:ea typeface="Segoe UI" panose="020B0502040204020203" pitchFamily="34" charset="0"/>
                <a:cs typeface="Segoe UI" panose="020B0502040204020203" pitchFamily="34" charset="0"/>
              </a:rPr>
              <a:t>erita </a:t>
            </a:r>
            <a:r>
              <a:rPr lang="en-US" dirty="0" smtClean="0">
                <a:latin typeface="Segoe UI" panose="020B0502040204020203" pitchFamily="34" charset="0"/>
                <a:ea typeface="Segoe UI" panose="020B0502040204020203" pitchFamily="34" charset="0"/>
                <a:cs typeface="Segoe UI" panose="020B0502040204020203" pitchFamily="34" charset="0"/>
              </a:rPr>
              <a:t>dan novel sejarah</a:t>
            </a:r>
            <a:endParaRPr lang="en-US" dirty="0" smtClean="0"/>
          </a:p>
        </p:txBody>
      </p:sp>
      <p:sp>
        <p:nvSpPr>
          <p:cNvPr id="5" name="Oval Callout 4">
            <a:hlinkClick r:id="rId4" action="ppaction://hlinksldjump"/>
          </p:cNvPr>
          <p:cNvSpPr/>
          <p:nvPr/>
        </p:nvSpPr>
        <p:spPr>
          <a:xfrm flipH="1">
            <a:off x="734735" y="2444808"/>
            <a:ext cx="3500755" cy="1061720"/>
          </a:xfrm>
          <a:prstGeom prst="wedgeEllipseCallout">
            <a:avLst>
              <a:gd name="adj1" fmla="val -35906"/>
              <a:gd name="adj2" fmla="val 892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Langkah menyusun kerangka teks cerita sejarah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2" y="102570"/>
            <a:ext cx="9218676" cy="1162077"/>
          </a:xfrm>
        </p:spPr>
        <p:txBody>
          <a:bodyPr/>
          <a:lstStyle/>
          <a:p>
            <a:pPr algn="ctr"/>
            <a:r>
              <a:rPr lang="en-US" sz="2805" b="1">
                <a:effectLst/>
              </a:rPr>
              <a:t>Langkah-Langkah Membuat Kerangka Cerita Sejarah</a:t>
            </a:r>
          </a:p>
        </p:txBody>
      </p:sp>
      <p:graphicFrame>
        <p:nvGraphicFramePr>
          <p:cNvPr id="5" name="Diagram 4"/>
          <p:cNvGraphicFramePr/>
          <p:nvPr/>
        </p:nvGraphicFramePr>
        <p:xfrm>
          <a:off x="549999" y="1008684"/>
          <a:ext cx="9601117" cy="4902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305" y="247357"/>
            <a:ext cx="8016240" cy="674144"/>
          </a:xfrm>
        </p:spPr>
        <p:txBody>
          <a:bodyPr>
            <a:normAutofit fontScale="90000"/>
          </a:bodyPr>
          <a:lstStyle/>
          <a:p>
            <a:r>
              <a:rPr lang="en-US" sz="3200" b="1" dirty="0">
                <a:solidFill>
                  <a:schemeClr val="accent1">
                    <a:lumMod val="75000"/>
                  </a:schemeClr>
                </a:solidFill>
              </a:rPr>
              <a:t>Bab II Sejarah Indonesia dalam Bingkai Karya Sastra</a:t>
            </a:r>
          </a:p>
        </p:txBody>
      </p:sp>
      <p:graphicFrame>
        <p:nvGraphicFramePr>
          <p:cNvPr id="5" name="Content Placeholder 14"/>
          <p:cNvGraphicFramePr/>
          <p:nvPr/>
        </p:nvGraphicFramePr>
        <p:xfrm>
          <a:off x="743625" y="3366828"/>
          <a:ext cx="9499600" cy="2899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a:blip r:embed="rId7"/>
          <a:stretch>
            <a:fillRect/>
          </a:stretch>
        </p:blipFill>
        <p:spPr>
          <a:xfrm>
            <a:off x="3858524" y="1070725"/>
            <a:ext cx="3270515" cy="1963979"/>
          </a:xfrm>
          <a:prstGeom prst="rect">
            <a:avLst/>
          </a:prstGeom>
        </p:spPr>
      </p:pic>
      <p:sp>
        <p:nvSpPr>
          <p:cNvPr id="12" name="Text Box 11">
            <a:hlinkClick r:id="rId8" action="ppaction://hlinksldjump"/>
          </p:cNvPr>
          <p:cNvSpPr txBox="1"/>
          <p:nvPr/>
        </p:nvSpPr>
        <p:spPr>
          <a:xfrm>
            <a:off x="1635165" y="3366828"/>
            <a:ext cx="2223135" cy="1491177"/>
          </a:xfrm>
          <a:prstGeom prst="rect">
            <a:avLst/>
          </a:prstGeom>
          <a:noFill/>
        </p:spPr>
        <p:txBody>
          <a:bodyPr wrap="square" rtlCol="0">
            <a:spAutoFit/>
          </a:bodyPr>
          <a:lstStyle/>
          <a:p>
            <a:pPr lvl="0" algn="ctr">
              <a:lnSpc>
                <a:spcPct val="100000"/>
              </a:lnSpc>
              <a:spcBef>
                <a:spcPct val="0"/>
              </a:spcBef>
              <a:spcAft>
                <a:spcPct val="35000"/>
              </a:spcAft>
            </a:pPr>
            <a:r>
              <a:rPr lang="id-ID" b="1" dirty="0" smtClean="0">
                <a:solidFill>
                  <a:schemeClr val="bg1"/>
                </a:solidFill>
                <a:latin typeface="Segoe UI" panose="020B0502040204020203" pitchFamily="34" charset="0"/>
                <a:ea typeface="Segoe UI" panose="020B0502040204020203" pitchFamily="34" charset="0"/>
                <a:cs typeface="Segoe UI" panose="020B0502040204020203" pitchFamily="34" charset="0"/>
                <a:sym typeface="+mn-ea"/>
              </a:rPr>
              <a:t>A</a:t>
            </a:r>
            <a:r>
              <a:rPr lang="id-ID" dirty="0" smtClean="0">
                <a:solidFill>
                  <a:schemeClr val="bg1"/>
                </a:solidFill>
                <a:latin typeface="Segoe UI" panose="020B0502040204020203" pitchFamily="34" charset="0"/>
                <a:ea typeface="Segoe UI" panose="020B0502040204020203" pitchFamily="34" charset="0"/>
                <a:cs typeface="Segoe UI" panose="020B0502040204020203" pitchFamily="34" charset="0"/>
                <a:sym typeface="+mn-ea"/>
              </a:rPr>
              <a:t>. </a:t>
            </a:r>
            <a:r>
              <a:rPr lang="en-US" b="1" dirty="0" err="1" smtClean="0">
                <a:solidFill>
                  <a:schemeClr val="bg1"/>
                </a:solidFill>
                <a:sym typeface="+mn-ea"/>
              </a:rPr>
              <a:t>Pengertian</a:t>
            </a:r>
            <a:r>
              <a:rPr lang="en-US" b="1" dirty="0" smtClean="0">
                <a:solidFill>
                  <a:schemeClr val="bg1"/>
                </a:solidFill>
                <a:sym typeface="+mn-ea"/>
              </a:rPr>
              <a:t> </a:t>
            </a:r>
            <a:r>
              <a:rPr lang="en-US" b="1" dirty="0" err="1" smtClean="0">
                <a:solidFill>
                  <a:schemeClr val="bg1"/>
                </a:solidFill>
                <a:sym typeface="+mn-ea"/>
              </a:rPr>
              <a:t>dan</a:t>
            </a:r>
            <a:endParaRPr lang="en-US" b="1" dirty="0" smtClean="0">
              <a:solidFill>
                <a:schemeClr val="bg1"/>
              </a:solidFill>
            </a:endParaRPr>
          </a:p>
          <a:p>
            <a:pPr lvl="0" algn="ctr">
              <a:lnSpc>
                <a:spcPct val="100000"/>
              </a:lnSpc>
              <a:spcBef>
                <a:spcPct val="0"/>
              </a:spcBef>
              <a:spcAft>
                <a:spcPct val="35000"/>
              </a:spcAft>
            </a:pPr>
            <a:r>
              <a:rPr lang="en-US" b="1" dirty="0" err="1" smtClean="0">
                <a:solidFill>
                  <a:schemeClr val="bg1"/>
                </a:solidFill>
                <a:sym typeface="+mn-ea"/>
              </a:rPr>
              <a:t>Ciri-Ciri</a:t>
            </a:r>
            <a:r>
              <a:rPr lang="en-US" b="1" dirty="0" smtClean="0">
                <a:solidFill>
                  <a:schemeClr val="bg1"/>
                </a:solidFill>
                <a:sym typeface="+mn-ea"/>
              </a:rPr>
              <a:t> </a:t>
            </a:r>
            <a:r>
              <a:rPr lang="en-US" b="1" dirty="0" err="1" smtClean="0">
                <a:solidFill>
                  <a:schemeClr val="bg1"/>
                </a:solidFill>
                <a:sym typeface="+mn-ea"/>
              </a:rPr>
              <a:t>dalam</a:t>
            </a:r>
            <a:r>
              <a:rPr lang="en-US" b="1" dirty="0" smtClean="0">
                <a:solidFill>
                  <a:schemeClr val="bg1"/>
                </a:solidFill>
                <a:sym typeface="+mn-ea"/>
              </a:rPr>
              <a:t> </a:t>
            </a:r>
            <a:r>
              <a:rPr lang="en-US" b="1" dirty="0" err="1" smtClean="0">
                <a:solidFill>
                  <a:schemeClr val="bg1"/>
                </a:solidFill>
                <a:sym typeface="+mn-ea"/>
              </a:rPr>
              <a:t>Cerita</a:t>
            </a:r>
            <a:endParaRPr lang="en-US" b="1" dirty="0" smtClean="0">
              <a:solidFill>
                <a:schemeClr val="bg1"/>
              </a:solidFill>
            </a:endParaRPr>
          </a:p>
          <a:p>
            <a:pPr lvl="0" algn="ctr">
              <a:lnSpc>
                <a:spcPct val="100000"/>
              </a:lnSpc>
              <a:spcBef>
                <a:spcPct val="0"/>
              </a:spcBef>
              <a:spcAft>
                <a:spcPct val="35000"/>
              </a:spcAft>
            </a:pPr>
            <a:r>
              <a:rPr lang="en-US" b="1" dirty="0" err="1" smtClean="0">
                <a:solidFill>
                  <a:schemeClr val="bg1"/>
                </a:solidFill>
                <a:sym typeface="+mn-ea"/>
              </a:rPr>
              <a:t>atau</a:t>
            </a:r>
            <a:r>
              <a:rPr lang="en-US" b="1" dirty="0" smtClean="0">
                <a:solidFill>
                  <a:schemeClr val="bg1"/>
                </a:solidFill>
                <a:sym typeface="+mn-ea"/>
              </a:rPr>
              <a:t> Novel </a:t>
            </a:r>
            <a:r>
              <a:rPr lang="en-US" b="1" dirty="0" err="1" smtClean="0">
                <a:solidFill>
                  <a:schemeClr val="bg1"/>
                </a:solidFill>
                <a:sym typeface="+mn-ea"/>
              </a:rPr>
              <a:t>Sejarah</a:t>
            </a:r>
            <a:endParaRPr lang="en-US" b="1" dirty="0" smtClean="0"/>
          </a:p>
          <a:p>
            <a:endParaRPr lang="en-US" dirty="0"/>
          </a:p>
        </p:txBody>
      </p:sp>
      <p:sp>
        <p:nvSpPr>
          <p:cNvPr id="14" name="Text Box 13">
            <a:hlinkClick r:id="rId9" action="ppaction://hlinksldjump"/>
          </p:cNvPr>
          <p:cNvSpPr txBox="1"/>
          <p:nvPr/>
        </p:nvSpPr>
        <p:spPr>
          <a:xfrm>
            <a:off x="4356775" y="3432868"/>
            <a:ext cx="2322195" cy="1170305"/>
          </a:xfrm>
          <a:prstGeom prst="rect">
            <a:avLst/>
          </a:prstGeom>
          <a:noFill/>
        </p:spPr>
        <p:txBody>
          <a:bodyPr wrap="square" rtlCol="0">
            <a:spAutoFit/>
          </a:bodyPr>
          <a:lstStyle/>
          <a:p>
            <a:pPr lvl="0" algn="ctr">
              <a:lnSpc>
                <a:spcPct val="100000"/>
              </a:lnSpc>
              <a:spcBef>
                <a:spcPct val="0"/>
              </a:spcBef>
              <a:spcAft>
                <a:spcPct val="35000"/>
              </a:spcAft>
            </a:pPr>
            <a:r>
              <a:rPr lang="id-ID" b="1" dirty="0" smtClean="0">
                <a:solidFill>
                  <a:schemeClr val="bg1"/>
                </a:solidFill>
                <a:latin typeface="Segoe UI" panose="020B0502040204020203" pitchFamily="34" charset="0"/>
                <a:ea typeface="Segoe UI" panose="020B0502040204020203" pitchFamily="34" charset="0"/>
                <a:cs typeface="Segoe UI" panose="020B0502040204020203" pitchFamily="34" charset="0"/>
                <a:sym typeface="+mn-ea"/>
              </a:rPr>
              <a:t>B. </a:t>
            </a:r>
            <a:r>
              <a:rPr b="1" smtClean="0">
                <a:solidFill>
                  <a:schemeClr val="bg1"/>
                </a:solidFill>
                <a:sym typeface="+mn-ea"/>
              </a:rPr>
              <a:t>Informasi Penting</a:t>
            </a:r>
            <a:endParaRPr b="1" smtClean="0">
              <a:solidFill>
                <a:schemeClr val="bg1"/>
              </a:solidFill>
            </a:endParaRPr>
          </a:p>
          <a:p>
            <a:pPr lvl="0" algn="ctr">
              <a:lnSpc>
                <a:spcPct val="100000"/>
              </a:lnSpc>
              <a:spcBef>
                <a:spcPct val="0"/>
              </a:spcBef>
              <a:spcAft>
                <a:spcPct val="35000"/>
              </a:spcAft>
            </a:pPr>
            <a:r>
              <a:rPr b="1" smtClean="0">
                <a:solidFill>
                  <a:schemeClr val="bg1"/>
                </a:solidFill>
                <a:sym typeface="+mn-ea"/>
              </a:rPr>
              <a:t>dalam Cerita atau</a:t>
            </a:r>
            <a:endParaRPr b="1" smtClean="0">
              <a:solidFill>
                <a:schemeClr val="bg1"/>
              </a:solidFill>
            </a:endParaRPr>
          </a:p>
          <a:p>
            <a:pPr lvl="0" algn="ctr">
              <a:lnSpc>
                <a:spcPct val="100000"/>
              </a:lnSpc>
              <a:spcBef>
                <a:spcPct val="0"/>
              </a:spcBef>
              <a:spcAft>
                <a:spcPct val="35000"/>
              </a:spcAft>
            </a:pPr>
            <a:r>
              <a:rPr b="1" smtClean="0">
                <a:solidFill>
                  <a:schemeClr val="bg1"/>
                </a:solidFill>
                <a:sym typeface="+mn-ea"/>
              </a:rPr>
              <a:t>Novel Sejarah</a:t>
            </a:r>
            <a:endParaRPr lang="en-US" b="1" smtClean="0">
              <a:solidFill>
                <a:schemeClr val="bg1"/>
              </a:solidFill>
              <a:sym typeface="+mn-ea"/>
            </a:endParaRPr>
          </a:p>
        </p:txBody>
      </p:sp>
      <p:sp>
        <p:nvSpPr>
          <p:cNvPr id="15" name="Text Box 14">
            <a:hlinkClick r:id="rId10" action="ppaction://hlinksldjump"/>
          </p:cNvPr>
          <p:cNvSpPr txBox="1"/>
          <p:nvPr/>
        </p:nvSpPr>
        <p:spPr>
          <a:xfrm>
            <a:off x="7093625" y="3432868"/>
            <a:ext cx="2322195" cy="1117229"/>
          </a:xfrm>
          <a:prstGeom prst="rect">
            <a:avLst/>
          </a:prstGeom>
          <a:noFill/>
        </p:spPr>
        <p:txBody>
          <a:bodyPr wrap="square" rtlCol="0">
            <a:spAutoFit/>
          </a:bodyPr>
          <a:lstStyle/>
          <a:p>
            <a:pPr lvl="0" algn="ctr">
              <a:lnSpc>
                <a:spcPct val="100000"/>
              </a:lnSpc>
              <a:spcBef>
                <a:spcPct val="0"/>
              </a:spcBef>
              <a:spcAft>
                <a:spcPct val="35000"/>
              </a:spcAft>
            </a:pPr>
            <a:r>
              <a:rPr lang="id-ID" b="1" dirty="0" smtClean="0">
                <a:solidFill>
                  <a:schemeClr val="bg1"/>
                </a:solidFill>
                <a:latin typeface="Segoe UI" panose="020B0502040204020203" pitchFamily="34" charset="0"/>
                <a:ea typeface="Segoe UI" panose="020B0502040204020203" pitchFamily="34" charset="0"/>
                <a:cs typeface="Segoe UI" panose="020B0502040204020203" pitchFamily="34" charset="0"/>
                <a:sym typeface="+mn-ea"/>
              </a:rPr>
              <a:t>C</a:t>
            </a:r>
            <a:r>
              <a:rPr lang="id-ID" dirty="0" smtClean="0">
                <a:solidFill>
                  <a:schemeClr val="bg1"/>
                </a:solidFill>
                <a:latin typeface="Segoe UI" panose="020B0502040204020203" pitchFamily="34" charset="0"/>
                <a:ea typeface="Segoe UI" panose="020B0502040204020203" pitchFamily="34" charset="0"/>
                <a:cs typeface="Segoe UI" panose="020B0502040204020203" pitchFamily="34" charset="0"/>
                <a:sym typeface="+mn-ea"/>
              </a:rPr>
              <a:t>. </a:t>
            </a:r>
            <a:r>
              <a:rPr lang="en-US" b="1" dirty="0" err="1" smtClean="0">
                <a:solidFill>
                  <a:schemeClr val="bg1"/>
                </a:solidFill>
                <a:sym typeface="+mn-ea"/>
              </a:rPr>
              <a:t>Nilai-Nilai</a:t>
            </a:r>
            <a:r>
              <a:rPr lang="en-US" b="1" dirty="0" smtClean="0">
                <a:solidFill>
                  <a:schemeClr val="bg1"/>
                </a:solidFill>
                <a:sym typeface="+mn-ea"/>
              </a:rPr>
              <a:t> </a:t>
            </a:r>
            <a:r>
              <a:rPr lang="en-US" b="1" dirty="0" err="1" smtClean="0">
                <a:solidFill>
                  <a:schemeClr val="bg1"/>
                </a:solidFill>
                <a:sym typeface="+mn-ea"/>
              </a:rPr>
              <a:t>dalam</a:t>
            </a:r>
            <a:endParaRPr lang="en-US" b="1" dirty="0" smtClean="0">
              <a:solidFill>
                <a:schemeClr val="bg1"/>
              </a:solidFill>
            </a:endParaRPr>
          </a:p>
          <a:p>
            <a:pPr lvl="0" algn="ctr">
              <a:lnSpc>
                <a:spcPct val="100000"/>
              </a:lnSpc>
              <a:spcBef>
                <a:spcPct val="0"/>
              </a:spcBef>
              <a:spcAft>
                <a:spcPct val="35000"/>
              </a:spcAft>
            </a:pPr>
            <a:r>
              <a:rPr lang="en-US" b="1" dirty="0" err="1" smtClean="0">
                <a:solidFill>
                  <a:schemeClr val="bg1"/>
                </a:solidFill>
                <a:sym typeface="+mn-ea"/>
              </a:rPr>
              <a:t>Cerita</a:t>
            </a:r>
            <a:r>
              <a:rPr lang="en-US" b="1" dirty="0" smtClean="0">
                <a:solidFill>
                  <a:schemeClr val="bg1"/>
                </a:solidFill>
                <a:sym typeface="+mn-ea"/>
              </a:rPr>
              <a:t> </a:t>
            </a:r>
            <a:r>
              <a:rPr lang="en-US" b="1" dirty="0" err="1" smtClean="0">
                <a:solidFill>
                  <a:schemeClr val="bg1"/>
                </a:solidFill>
                <a:sym typeface="+mn-ea"/>
              </a:rPr>
              <a:t>atau</a:t>
            </a:r>
            <a:r>
              <a:rPr lang="en-US" b="1" dirty="0" smtClean="0">
                <a:solidFill>
                  <a:schemeClr val="bg1"/>
                </a:solidFill>
                <a:sym typeface="+mn-ea"/>
              </a:rPr>
              <a:t> Novel</a:t>
            </a:r>
            <a:endParaRPr lang="en-US" b="1" dirty="0" smtClean="0">
              <a:solidFill>
                <a:schemeClr val="bg1"/>
              </a:solidFill>
            </a:endParaRPr>
          </a:p>
          <a:p>
            <a:pPr lvl="0" algn="ctr">
              <a:lnSpc>
                <a:spcPct val="100000"/>
              </a:lnSpc>
              <a:spcBef>
                <a:spcPct val="0"/>
              </a:spcBef>
              <a:spcAft>
                <a:spcPct val="35000"/>
              </a:spcAft>
            </a:pPr>
            <a:r>
              <a:rPr lang="en-US" b="1" dirty="0" err="1" smtClean="0">
                <a:solidFill>
                  <a:schemeClr val="bg1"/>
                </a:solidFill>
                <a:sym typeface="+mn-ea"/>
              </a:rPr>
              <a:t>Sejarah</a:t>
            </a:r>
            <a:endParaRPr lang="en-US" b="1" dirty="0" smtClean="0">
              <a:solidFill>
                <a:schemeClr val="bg1"/>
              </a:solidFill>
              <a:sym typeface="+mn-ea"/>
            </a:endParaRPr>
          </a:p>
        </p:txBody>
      </p:sp>
      <p:sp>
        <p:nvSpPr>
          <p:cNvPr id="16" name="Text Box 15">
            <a:hlinkClick r:id="rId11" action="ppaction://hlinksldjump"/>
          </p:cNvPr>
          <p:cNvSpPr txBox="1"/>
          <p:nvPr/>
        </p:nvSpPr>
        <p:spPr>
          <a:xfrm>
            <a:off x="3262035" y="4892733"/>
            <a:ext cx="1957705" cy="1198880"/>
          </a:xfrm>
          <a:prstGeom prst="rect">
            <a:avLst/>
          </a:prstGeom>
          <a:noFill/>
        </p:spPr>
        <p:txBody>
          <a:bodyPr wrap="square" rtlCol="0">
            <a:spAutoFit/>
          </a:bodyPr>
          <a:lstStyle/>
          <a:p>
            <a:pPr algn="ctr"/>
            <a:r>
              <a:rPr lang="id-ID" b="1" dirty="0" smtClean="0">
                <a:solidFill>
                  <a:schemeClr val="bg1"/>
                </a:solidFill>
                <a:sym typeface="+mn-ea"/>
              </a:rPr>
              <a:t>D. </a:t>
            </a:r>
            <a:r>
              <a:rPr b="1" smtClean="0">
                <a:solidFill>
                  <a:schemeClr val="bg1"/>
                </a:solidFill>
                <a:sym typeface="+mn-ea"/>
              </a:rPr>
              <a:t>Kebahasaan Cerita atau Novel Sejarah</a:t>
            </a:r>
            <a:endParaRPr b="1" smtClean="0">
              <a:solidFill>
                <a:schemeClr val="bg1"/>
              </a:solidFill>
            </a:endParaRPr>
          </a:p>
          <a:p>
            <a:endParaRPr lang="en-US"/>
          </a:p>
        </p:txBody>
      </p:sp>
      <p:sp>
        <p:nvSpPr>
          <p:cNvPr id="17" name="Text Box 16">
            <a:hlinkClick r:id="rId12" action="ppaction://hlinksldjump"/>
          </p:cNvPr>
          <p:cNvSpPr txBox="1"/>
          <p:nvPr/>
        </p:nvSpPr>
        <p:spPr>
          <a:xfrm>
            <a:off x="5567720" y="4892733"/>
            <a:ext cx="2255520" cy="1553210"/>
          </a:xfrm>
          <a:prstGeom prst="rect">
            <a:avLst/>
          </a:prstGeom>
          <a:noFill/>
        </p:spPr>
        <p:txBody>
          <a:bodyPr wrap="square" rtlCol="0">
            <a:spAutoFit/>
          </a:bodyPr>
          <a:lstStyle/>
          <a:p>
            <a:pPr lvl="0" algn="ctr">
              <a:lnSpc>
                <a:spcPct val="100000"/>
              </a:lnSpc>
              <a:spcBef>
                <a:spcPct val="0"/>
              </a:spcBef>
              <a:spcAft>
                <a:spcPct val="35000"/>
              </a:spcAft>
            </a:pPr>
            <a:r>
              <a:rPr lang="id-ID" b="1" dirty="0" smtClean="0">
                <a:solidFill>
                  <a:schemeClr val="bg1"/>
                </a:solidFill>
                <a:sym typeface="+mn-ea"/>
              </a:rPr>
              <a:t>E. </a:t>
            </a:r>
            <a:r>
              <a:rPr b="1" smtClean="0">
                <a:solidFill>
                  <a:schemeClr val="bg1"/>
                </a:solidFill>
                <a:sym typeface="+mn-ea"/>
              </a:rPr>
              <a:t>Menulis Cerita</a:t>
            </a:r>
            <a:endParaRPr b="1" smtClean="0">
              <a:solidFill>
                <a:schemeClr val="bg1"/>
              </a:solidFill>
            </a:endParaRPr>
          </a:p>
          <a:p>
            <a:pPr lvl="0" algn="ctr">
              <a:lnSpc>
                <a:spcPct val="100000"/>
              </a:lnSpc>
              <a:spcBef>
                <a:spcPct val="0"/>
              </a:spcBef>
              <a:spcAft>
                <a:spcPct val="35000"/>
              </a:spcAft>
            </a:pPr>
            <a:r>
              <a:rPr b="1" smtClean="0">
                <a:solidFill>
                  <a:schemeClr val="bg1"/>
                </a:solidFill>
                <a:sym typeface="+mn-ea"/>
              </a:rPr>
              <a:t>atau Novel Sejarah</a:t>
            </a:r>
            <a:endParaRPr b="1" smtClean="0">
              <a:solidFill>
                <a:schemeClr val="bg1"/>
              </a:solidFill>
            </a:endParaRPr>
          </a:p>
          <a:p>
            <a:pPr lvl="0" algn="ctr">
              <a:lnSpc>
                <a:spcPct val="100000"/>
              </a:lnSpc>
              <a:spcBef>
                <a:spcPct val="0"/>
              </a:spcBef>
              <a:spcAft>
                <a:spcPct val="35000"/>
              </a:spcAft>
            </a:pPr>
            <a:r>
              <a:rPr b="1" smtClean="0">
                <a:solidFill>
                  <a:schemeClr val="bg1"/>
                </a:solidFill>
                <a:sym typeface="+mn-ea"/>
              </a:rPr>
              <a:t>Pribadi</a:t>
            </a:r>
            <a:endParaRPr b="1" smtClean="0"/>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426" y="250618"/>
            <a:ext cx="9218676" cy="1162077"/>
          </a:xfrm>
        </p:spPr>
        <p:txBody>
          <a:bodyPr/>
          <a:lstStyle/>
          <a:p>
            <a:pPr algn="ctr"/>
            <a:r>
              <a:rPr lang="en-US" sz="3600" b="1"/>
              <a:t>Langkah Penyusunan Cerita atau Novel Sejarah</a:t>
            </a:r>
          </a:p>
        </p:txBody>
      </p:sp>
      <p:graphicFrame>
        <p:nvGraphicFramePr>
          <p:cNvPr id="4" name="Diagram 3"/>
          <p:cNvGraphicFramePr/>
          <p:nvPr/>
        </p:nvGraphicFramePr>
        <p:xfrm>
          <a:off x="195616" y="1026220"/>
          <a:ext cx="9857748" cy="5591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9920" y="3182043"/>
            <a:ext cx="4988560" cy="1198880"/>
          </a:xfrm>
          <a:prstGeom prst="rect">
            <a:avLst/>
          </a:prstGeom>
          <a:solidFill>
            <a:schemeClr val="accent1"/>
          </a:solidFill>
          <a:ln>
            <a:noFill/>
          </a:ln>
        </p:spPr>
        <p:txBody>
          <a:bodyPr wrap="none" rtlCol="0" anchor="t">
            <a:spAutoFit/>
          </a:bodyPr>
          <a:lstStyle/>
          <a:p>
            <a:pPr algn="ctr"/>
            <a:r>
              <a:rPr lang="en-US" altLang="zh-CN" sz="7200" b="1">
                <a:ln w="9525" cmpd="sng">
                  <a:solidFill>
                    <a:schemeClr val="accent1"/>
                  </a:solidFill>
                  <a:prstDash val="solid"/>
                </a:ln>
                <a:solidFill>
                  <a:srgbClr val="70AD47">
                    <a:tint val="1000"/>
                  </a:srgbClr>
                </a:solidFill>
                <a:effectLst>
                  <a:glow rad="38100">
                    <a:schemeClr val="accent1">
                      <a:alpha val="40000"/>
                    </a:schemeClr>
                  </a:glow>
                </a:effectLst>
              </a:rPr>
              <a:t>Terima Kasih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t>A. Pengertian dan Ciri-Ciri Cerita dan Novel Sejarah</a:t>
            </a:r>
          </a:p>
        </p:txBody>
      </p:sp>
      <p:pic>
        <p:nvPicPr>
          <p:cNvPr id="3" name="Picture 2" descr="Hasil gambar untuk discussion text animation"/>
          <p:cNvPicPr>
            <a:picLocks noGrp="1" noChangeAspect="1" noChangeArrowheads="1"/>
          </p:cNvPicPr>
          <p:nvPr/>
        </p:nvPicPr>
        <p:blipFill>
          <a:blip r:embed="rId2" cstate="print"/>
          <a:srcRect/>
          <a:stretch>
            <a:fillRect/>
          </a:stretch>
        </p:blipFill>
        <p:spPr bwMode="auto">
          <a:xfrm>
            <a:off x="3009660" y="3271291"/>
            <a:ext cx="4271001" cy="2429132"/>
          </a:xfrm>
          <a:prstGeom prst="rect">
            <a:avLst/>
          </a:prstGeom>
          <a:ln>
            <a:noFill/>
          </a:ln>
          <a:effectLst>
            <a:outerShdw blurRad="292100" dist="139700" dir="2700000" algn="tl" rotWithShape="0">
              <a:srgbClr val="333333">
                <a:alpha val="65000"/>
              </a:srgbClr>
            </a:outerShdw>
          </a:effectLst>
        </p:spPr>
      </p:pic>
      <p:sp>
        <p:nvSpPr>
          <p:cNvPr id="5" name="Oval Callout 4">
            <a:hlinkClick r:id="rId3" action="ppaction://hlinksldjump"/>
          </p:cNvPr>
          <p:cNvSpPr/>
          <p:nvPr/>
        </p:nvSpPr>
        <p:spPr>
          <a:xfrm>
            <a:off x="972457" y="2394858"/>
            <a:ext cx="2890484" cy="1477776"/>
          </a:xfrm>
          <a:prstGeom prst="wedgeEllipseCallout">
            <a:avLst>
              <a:gd name="adj1" fmla="val 35147"/>
              <a:gd name="adj2" fmla="val 4969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sz="1580" dirty="0" smtClean="0"/>
              <a:t>Apa </a:t>
            </a:r>
            <a:r>
              <a:rPr lang="en-US" sz="1580" dirty="0" smtClean="0"/>
              <a:t>itu cerita dan novel sejarah</a:t>
            </a:r>
            <a:r>
              <a:rPr lang="id-ID" sz="158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t>
            </a:r>
            <a:endParaRPr lang="en-US" sz="1580" dirty="0"/>
          </a:p>
        </p:txBody>
      </p:sp>
      <p:sp>
        <p:nvSpPr>
          <p:cNvPr id="7" name="Oval Callout 6">
            <a:hlinkClick r:id="rId4" action="ppaction://hlinksldjump"/>
          </p:cNvPr>
          <p:cNvSpPr/>
          <p:nvPr/>
        </p:nvSpPr>
        <p:spPr>
          <a:xfrm>
            <a:off x="6495454" y="2583544"/>
            <a:ext cx="2764659" cy="1289380"/>
          </a:xfrm>
          <a:prstGeom prst="wedgeEllipseCallout">
            <a:avLst>
              <a:gd name="adj1" fmla="val -40820"/>
              <a:gd name="adj2" fmla="val 49856"/>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D" sz="1580" dirty="0" smtClean="0"/>
              <a:t>Apa saja </a:t>
            </a:r>
            <a:r>
              <a:rPr lang="en-ID" sz="1580" dirty="0" err="1" smtClean="0"/>
              <a:t>ciri</a:t>
            </a:r>
            <a:r>
              <a:rPr lang="en-ID" sz="1580" dirty="0" smtClean="0"/>
              <a:t> </a:t>
            </a:r>
            <a:r>
              <a:rPr lang="id-ID" sz="1580" dirty="0" smtClean="0"/>
              <a:t>c</a:t>
            </a:r>
            <a:r>
              <a:rPr lang="it-IT" sz="1580" dirty="0" smtClean="0">
                <a:latin typeface="Segoe UI" panose="020B0502040204020203" pitchFamily="34" charset="0"/>
                <a:ea typeface="Segoe UI" panose="020B0502040204020203" pitchFamily="34" charset="0"/>
                <a:cs typeface="Segoe UI" panose="020B0502040204020203" pitchFamily="34" charset="0"/>
              </a:rPr>
              <a:t>erita </a:t>
            </a:r>
            <a:r>
              <a:rPr lang="en-US" sz="1580" dirty="0" smtClean="0">
                <a:latin typeface="Segoe UI" panose="020B0502040204020203" pitchFamily="34" charset="0"/>
                <a:ea typeface="Segoe UI" panose="020B0502040204020203" pitchFamily="34" charset="0"/>
                <a:cs typeface="Segoe UI" panose="020B0502040204020203" pitchFamily="34" charset="0"/>
              </a:rPr>
              <a:t>dan novel sejarah</a:t>
            </a:r>
            <a:r>
              <a:rPr lang="id-ID" sz="158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t>
            </a:r>
            <a:endParaRPr lang="en-US" sz="158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34" y="943429"/>
            <a:ext cx="9218816" cy="1625600"/>
          </a:xfrm>
        </p:spPr>
        <p:txBody>
          <a:bodyPr>
            <a:normAutofit/>
          </a:bodyPr>
          <a:lstStyle/>
          <a:p>
            <a:pPr algn="ctr"/>
            <a:r>
              <a:rPr lang="en-US" sz="4000" b="1" dirty="0" err="1"/>
              <a:t>Pengertian</a:t>
            </a:r>
            <a:r>
              <a:rPr lang="en-US" sz="4000" b="1" dirty="0"/>
              <a:t> </a:t>
            </a:r>
            <a:r>
              <a:rPr lang="en-US" sz="4000" b="1" dirty="0" err="1"/>
              <a:t>Teks</a:t>
            </a:r>
            <a:r>
              <a:rPr lang="en-US" sz="4000" b="1" dirty="0"/>
              <a:t> </a:t>
            </a:r>
            <a:r>
              <a:rPr lang="en-US" sz="4000" b="1" dirty="0" err="1"/>
              <a:t>Cerita</a:t>
            </a:r>
            <a:r>
              <a:rPr lang="en-US" sz="4000" b="1" dirty="0"/>
              <a:t> </a:t>
            </a:r>
            <a:r>
              <a:rPr lang="en-US" sz="4000" b="1" dirty="0" err="1"/>
              <a:t>dan</a:t>
            </a:r>
            <a:r>
              <a:rPr lang="en-US" sz="4000" b="1" dirty="0"/>
              <a:t> Novel </a:t>
            </a:r>
            <a:r>
              <a:rPr lang="en-US" sz="4000" b="1" dirty="0" err="1"/>
              <a:t>Sejarah</a:t>
            </a:r>
            <a:endParaRPr lang="en-US" sz="4000" b="1" dirty="0"/>
          </a:p>
        </p:txBody>
      </p:sp>
      <p:sp>
        <p:nvSpPr>
          <p:cNvPr id="4" name="Content Placeholder 2"/>
          <p:cNvSpPr>
            <a:spLocks noGrp="1"/>
          </p:cNvSpPr>
          <p:nvPr/>
        </p:nvSpPr>
        <p:spPr>
          <a:xfrm>
            <a:off x="734862" y="2946401"/>
            <a:ext cx="9218676" cy="2133599"/>
          </a:xfrm>
          <a:prstGeom prst="rect">
            <a:avLst/>
          </a:prstGeom>
        </p:spPr>
        <p:txBody>
          <a:bodyPr vert="horz" lIns="80162" tIns="40081" rIns="80162" bIns="4008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55" dirty="0"/>
              <a:t>	</a:t>
            </a:r>
            <a:r>
              <a:rPr lang="en-US" sz="2455" dirty="0" err="1"/>
              <a:t>Teks</a:t>
            </a:r>
            <a:r>
              <a:rPr lang="en-US" sz="2455" dirty="0"/>
              <a:t> </a:t>
            </a:r>
            <a:r>
              <a:rPr lang="en-US" sz="2455" dirty="0" err="1"/>
              <a:t>cerita</a:t>
            </a:r>
            <a:r>
              <a:rPr lang="en-US" sz="2455" dirty="0"/>
              <a:t> </a:t>
            </a:r>
            <a:r>
              <a:rPr lang="en-US" sz="2455" dirty="0" err="1"/>
              <a:t>sejarah</a:t>
            </a:r>
            <a:r>
              <a:rPr lang="en-US" sz="2455" dirty="0"/>
              <a:t> </a:t>
            </a:r>
            <a:r>
              <a:rPr lang="en-US" sz="2455" dirty="0" err="1"/>
              <a:t>adalah</a:t>
            </a:r>
            <a:r>
              <a:rPr lang="en-US" sz="2455" dirty="0"/>
              <a:t> </a:t>
            </a:r>
            <a:r>
              <a:rPr lang="en-US" sz="2455" dirty="0" err="1"/>
              <a:t>naskah</a:t>
            </a:r>
            <a:r>
              <a:rPr lang="en-US" sz="2455" dirty="0"/>
              <a:t> </a:t>
            </a:r>
            <a:r>
              <a:rPr lang="en-US" sz="2455" dirty="0" err="1"/>
              <a:t>cerita</a:t>
            </a:r>
            <a:r>
              <a:rPr lang="en-US" sz="2455" dirty="0"/>
              <a:t> </a:t>
            </a:r>
            <a:r>
              <a:rPr lang="en-US" sz="2455" dirty="0" err="1"/>
              <a:t>atau</a:t>
            </a:r>
            <a:r>
              <a:rPr lang="en-US" sz="2455" dirty="0"/>
              <a:t> </a:t>
            </a:r>
            <a:r>
              <a:rPr lang="en-US" sz="2455" dirty="0" err="1"/>
              <a:t>narasi</a:t>
            </a:r>
            <a:r>
              <a:rPr lang="en-US" sz="2455" dirty="0"/>
              <a:t> </a:t>
            </a:r>
            <a:r>
              <a:rPr lang="en-US" sz="2455" dirty="0" err="1"/>
              <a:t>rekaan</a:t>
            </a:r>
            <a:r>
              <a:rPr lang="en-US" sz="2455" dirty="0"/>
              <a:t> yang </a:t>
            </a:r>
            <a:r>
              <a:rPr lang="en-US" sz="2455" dirty="0" err="1"/>
              <a:t>mengandung</a:t>
            </a:r>
            <a:r>
              <a:rPr lang="en-US" sz="2455" dirty="0"/>
              <a:t> </a:t>
            </a:r>
            <a:r>
              <a:rPr lang="en-US" sz="2455" dirty="0" err="1"/>
              <a:t>unsur-unsur</a:t>
            </a:r>
            <a:r>
              <a:rPr lang="en-US" sz="2455" dirty="0"/>
              <a:t> </a:t>
            </a:r>
            <a:r>
              <a:rPr lang="en-US" sz="2455" dirty="0" err="1"/>
              <a:t>sejarah</a:t>
            </a:r>
            <a:r>
              <a:rPr lang="en-US" sz="2455" dirty="0"/>
              <a:t>. </a:t>
            </a:r>
            <a:r>
              <a:rPr lang="en-US" sz="2455" dirty="0" err="1"/>
              <a:t>Cerita</a:t>
            </a:r>
            <a:r>
              <a:rPr lang="en-US" sz="2455" dirty="0"/>
              <a:t> </a:t>
            </a:r>
            <a:r>
              <a:rPr lang="en-US" sz="2455" dirty="0" err="1"/>
              <a:t>sejarah</a:t>
            </a:r>
            <a:r>
              <a:rPr lang="en-US" sz="2455" dirty="0"/>
              <a:t> </a:t>
            </a:r>
            <a:r>
              <a:rPr lang="en-US" sz="2455" dirty="0" err="1"/>
              <a:t>sering</a:t>
            </a:r>
            <a:r>
              <a:rPr lang="en-US" sz="2455" dirty="0"/>
              <a:t> </a:t>
            </a:r>
            <a:r>
              <a:rPr lang="en-US" sz="2455" dirty="0" err="1"/>
              <a:t>dituliskan</a:t>
            </a:r>
            <a:r>
              <a:rPr lang="en-US" sz="2455" dirty="0"/>
              <a:t> </a:t>
            </a:r>
            <a:r>
              <a:rPr lang="en-US" sz="2455" dirty="0" err="1"/>
              <a:t>dalam</a:t>
            </a:r>
            <a:r>
              <a:rPr lang="en-US" sz="2455" dirty="0"/>
              <a:t> </a:t>
            </a:r>
            <a:r>
              <a:rPr lang="en-US" sz="2455" dirty="0" err="1"/>
              <a:t>suatu</a:t>
            </a:r>
            <a:r>
              <a:rPr lang="en-US" sz="2455" dirty="0"/>
              <a:t> </a:t>
            </a:r>
            <a:r>
              <a:rPr lang="en-US" sz="2455" dirty="0" err="1"/>
              <a:t>karya</a:t>
            </a:r>
            <a:r>
              <a:rPr lang="en-US" sz="2455" dirty="0"/>
              <a:t> </a:t>
            </a:r>
            <a:r>
              <a:rPr lang="en-US" sz="2455" dirty="0" err="1"/>
              <a:t>sastra</a:t>
            </a:r>
            <a:r>
              <a:rPr lang="en-US" sz="2455" dirty="0"/>
              <a:t> </a:t>
            </a:r>
            <a:r>
              <a:rPr lang="en-US" sz="2455" dirty="0" err="1"/>
              <a:t>yakni</a:t>
            </a:r>
            <a:r>
              <a:rPr lang="en-US" sz="2455" dirty="0"/>
              <a:t> novel. Novel </a:t>
            </a:r>
            <a:r>
              <a:rPr lang="en-US" sz="2455" dirty="0" err="1"/>
              <a:t>sejarah</a:t>
            </a:r>
            <a:r>
              <a:rPr lang="en-US" sz="2455" dirty="0"/>
              <a:t> </a:t>
            </a:r>
            <a:r>
              <a:rPr lang="en-US" sz="2455" dirty="0" err="1"/>
              <a:t>adalah</a:t>
            </a:r>
            <a:r>
              <a:rPr lang="en-US" sz="2455" dirty="0"/>
              <a:t> novel yang </a:t>
            </a:r>
            <a:r>
              <a:rPr lang="en-US" sz="2455" dirty="0" err="1"/>
              <a:t>menceritakan</a:t>
            </a:r>
            <a:r>
              <a:rPr lang="en-US" sz="2455" dirty="0"/>
              <a:t> </a:t>
            </a:r>
            <a:r>
              <a:rPr lang="en-US" sz="2455" dirty="0" err="1"/>
              <a:t>fakta</a:t>
            </a:r>
            <a:r>
              <a:rPr lang="en-US" sz="2455" dirty="0"/>
              <a:t> </a:t>
            </a:r>
            <a:r>
              <a:rPr lang="en-US" sz="2455" dirty="0" err="1"/>
              <a:t>kejadian</a:t>
            </a:r>
            <a:r>
              <a:rPr lang="en-US" sz="2455" dirty="0"/>
              <a:t> </a:t>
            </a:r>
            <a:r>
              <a:rPr lang="en-US" sz="2455" dirty="0" err="1"/>
              <a:t>masa</a:t>
            </a:r>
            <a:r>
              <a:rPr lang="en-US" sz="2455" dirty="0"/>
              <a:t> </a:t>
            </a:r>
            <a:r>
              <a:rPr lang="en-US" sz="2455" dirty="0" err="1"/>
              <a:t>lalu</a:t>
            </a:r>
            <a:r>
              <a:rPr lang="en-US" sz="2455" dirty="0"/>
              <a:t> yang </a:t>
            </a:r>
            <a:r>
              <a:rPr lang="en-US" sz="2455" dirty="0" err="1"/>
              <a:t>menjadi</a:t>
            </a:r>
            <a:r>
              <a:rPr lang="en-US" sz="2455" dirty="0"/>
              <a:t> </a:t>
            </a:r>
            <a:r>
              <a:rPr lang="en-US" sz="2455" dirty="0" err="1" smtClean="0"/>
              <a:t>asal-usul</a:t>
            </a:r>
            <a:r>
              <a:rPr lang="en-US" sz="2455" dirty="0" smtClean="0"/>
              <a:t> </a:t>
            </a:r>
            <a:r>
              <a:rPr lang="en-US" sz="2455" dirty="0" err="1"/>
              <a:t>atau</a:t>
            </a:r>
            <a:r>
              <a:rPr lang="en-US" sz="2455" dirty="0"/>
              <a:t> </a:t>
            </a:r>
            <a:r>
              <a:rPr lang="en-US" sz="2455" dirty="0" err="1"/>
              <a:t>latar</a:t>
            </a:r>
            <a:r>
              <a:rPr lang="en-US" sz="2455" dirty="0"/>
              <a:t> </a:t>
            </a:r>
            <a:r>
              <a:rPr lang="en-US" sz="2455" dirty="0" err="1"/>
              <a:t>belakang</a:t>
            </a:r>
            <a:r>
              <a:rPr lang="en-US" sz="2455" dirty="0"/>
              <a:t> </a:t>
            </a:r>
            <a:r>
              <a:rPr lang="en-US" sz="2455" dirty="0" err="1"/>
              <a:t>terjadinya</a:t>
            </a:r>
            <a:r>
              <a:rPr lang="en-US" sz="2455" dirty="0"/>
              <a:t> </a:t>
            </a:r>
            <a:r>
              <a:rPr lang="en-US" sz="2455" dirty="0" err="1"/>
              <a:t>sesuatu</a:t>
            </a:r>
            <a:r>
              <a:rPr lang="en-US" sz="2455" dirty="0"/>
              <a:t> yang </a:t>
            </a:r>
            <a:r>
              <a:rPr lang="en-US" sz="2455" dirty="0" err="1"/>
              <a:t>memiliki</a:t>
            </a:r>
            <a:r>
              <a:rPr lang="en-US" sz="2455" dirty="0"/>
              <a:t> </a:t>
            </a:r>
            <a:r>
              <a:rPr lang="en-US" sz="2455" dirty="0" err="1"/>
              <a:t>nilai</a:t>
            </a:r>
            <a:r>
              <a:rPr lang="en-US" sz="2455" dirty="0"/>
              <a:t> </a:t>
            </a:r>
            <a:r>
              <a:rPr lang="en-US" sz="2455" dirty="0" err="1"/>
              <a:t>sejarah</a:t>
            </a:r>
            <a:r>
              <a:rPr lang="en-US" sz="2455"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35497" y="1357392"/>
          <a:ext cx="9218119" cy="4103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B. Identifikasi Informasi Penting </a:t>
            </a:r>
            <a:br>
              <a:rPr lang="en-US"/>
            </a:br>
            <a:r>
              <a:rPr lang="en-US"/>
              <a:t>dalam Cerita atau Novel Sejarah</a:t>
            </a:r>
          </a:p>
        </p:txBody>
      </p:sp>
      <p:pic>
        <p:nvPicPr>
          <p:cNvPr id="4" name="Picture 3" descr="Hasil gambar untuk discussion text animation"/>
          <p:cNvPicPr>
            <a:picLocks noGrp="1" noChangeAspect="1" noChangeArrowheads="1"/>
          </p:cNvPicPr>
          <p:nvPr/>
        </p:nvPicPr>
        <p:blipFill>
          <a:blip r:embed="rId2" cstate="print"/>
          <a:srcRect/>
          <a:stretch>
            <a:fillRect/>
          </a:stretch>
        </p:blipFill>
        <p:spPr bwMode="auto">
          <a:xfrm>
            <a:off x="3374785" y="3007766"/>
            <a:ext cx="4271001" cy="2429132"/>
          </a:xfrm>
          <a:prstGeom prst="rect">
            <a:avLst/>
          </a:prstGeom>
          <a:ln>
            <a:noFill/>
          </a:ln>
          <a:effectLst>
            <a:outerShdw blurRad="292100" dist="139700" dir="2700000" algn="tl" rotWithShape="0">
              <a:srgbClr val="333333">
                <a:alpha val="65000"/>
              </a:srgbClr>
            </a:outerShdw>
          </a:effectLst>
        </p:spPr>
      </p:pic>
      <p:sp>
        <p:nvSpPr>
          <p:cNvPr id="5" name="Oval Callout 4">
            <a:hlinkClick r:id="rId3" action="ppaction://hlinksldjump"/>
          </p:cNvPr>
          <p:cNvSpPr/>
          <p:nvPr/>
        </p:nvSpPr>
        <p:spPr>
          <a:xfrm>
            <a:off x="1278930" y="2213668"/>
            <a:ext cx="2617470" cy="1174115"/>
          </a:xfrm>
          <a:prstGeom prst="wedgeEllipseCallout">
            <a:avLst>
              <a:gd name="adj1" fmla="val 29623"/>
              <a:gd name="adj2" fmla="val 6835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Informasi penting dalam novel sejarah</a:t>
            </a:r>
          </a:p>
        </p:txBody>
      </p:sp>
      <p:sp>
        <p:nvSpPr>
          <p:cNvPr id="7" name="Oval Callout 6">
            <a:hlinkClick r:id="rId4" action="ppaction://hlinksldjump"/>
          </p:cNvPr>
          <p:cNvSpPr/>
          <p:nvPr/>
        </p:nvSpPr>
        <p:spPr>
          <a:xfrm>
            <a:off x="7075428" y="2018268"/>
            <a:ext cx="2653153" cy="1110583"/>
          </a:xfrm>
          <a:prstGeom prst="wedgeEllipseCallout">
            <a:avLst>
              <a:gd name="adj1" fmla="val -43970"/>
              <a:gd name="adj2" fmla="val 746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Struktur novel sejarah</a:t>
            </a:r>
          </a:p>
        </p:txBody>
      </p:sp>
      <p:sp>
        <p:nvSpPr>
          <p:cNvPr id="8" name="Oval Callout 7">
            <a:hlinkClick r:id="rId5" action="ppaction://hlinksldjump"/>
          </p:cNvPr>
          <p:cNvSpPr/>
          <p:nvPr/>
        </p:nvSpPr>
        <p:spPr>
          <a:xfrm flipH="1">
            <a:off x="1096685" y="3930708"/>
            <a:ext cx="2799715" cy="1024255"/>
          </a:xfrm>
          <a:prstGeom prst="wedgeEllipseCallout">
            <a:avLst>
              <a:gd name="adj1" fmla="val -41562"/>
              <a:gd name="adj2" fmla="val 932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Perbedaan cerita sejarah dan novel sejarah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547" y="1242023"/>
            <a:ext cx="9218676" cy="3814673"/>
          </a:xfrm>
        </p:spPr>
        <p:txBody>
          <a:bodyPr/>
          <a:lstStyle/>
          <a:p>
            <a:pPr marL="0" indent="0">
              <a:buNone/>
            </a:pPr>
            <a:r>
              <a:rPr lang="en-US" dirty="0"/>
              <a:t>Novel </a:t>
            </a:r>
            <a:r>
              <a:rPr lang="en-US" dirty="0" err="1"/>
              <a:t>sejarah</a:t>
            </a:r>
            <a:r>
              <a:rPr lang="en-US" dirty="0"/>
              <a:t> </a:t>
            </a:r>
            <a:r>
              <a:rPr lang="en-US" dirty="0" err="1"/>
              <a:t>sebagai</a:t>
            </a:r>
            <a:r>
              <a:rPr lang="en-US" dirty="0"/>
              <a:t> </a:t>
            </a:r>
            <a:r>
              <a:rPr lang="en-US" dirty="0" smtClean="0"/>
              <a:t>genre </a:t>
            </a:r>
            <a:r>
              <a:rPr lang="en-US" dirty="0" err="1"/>
              <a:t>karya</a:t>
            </a:r>
            <a:r>
              <a:rPr lang="en-US" dirty="0"/>
              <a:t> </a:t>
            </a:r>
            <a:r>
              <a:rPr lang="en-US" dirty="0" err="1"/>
              <a:t>sastra</a:t>
            </a:r>
            <a:r>
              <a:rPr lang="en-US" dirty="0"/>
              <a:t> </a:t>
            </a:r>
            <a:r>
              <a:rPr lang="en-US" dirty="0" err="1"/>
              <a:t>mengandung</a:t>
            </a:r>
            <a:r>
              <a:rPr lang="en-US" dirty="0"/>
              <a:t> </a:t>
            </a:r>
            <a:r>
              <a:rPr lang="en-US" dirty="0" err="1"/>
              <a:t>unsur</a:t>
            </a:r>
            <a:r>
              <a:rPr lang="en-US" dirty="0"/>
              <a:t> </a:t>
            </a:r>
            <a:r>
              <a:rPr lang="en-US" dirty="0" err="1"/>
              <a:t>intrinsik</a:t>
            </a:r>
            <a:r>
              <a:rPr lang="en-US" dirty="0"/>
              <a:t> </a:t>
            </a:r>
            <a:r>
              <a:rPr lang="en-US" dirty="0" err="1"/>
              <a:t>dan</a:t>
            </a:r>
            <a:r>
              <a:rPr lang="en-US" dirty="0"/>
              <a:t> </a:t>
            </a:r>
            <a:r>
              <a:rPr lang="en-US" dirty="0" err="1"/>
              <a:t>ekstrinsik</a:t>
            </a:r>
            <a:r>
              <a:rPr lang="en-US" dirty="0"/>
              <a:t> yang </a:t>
            </a:r>
            <a:r>
              <a:rPr lang="en-US" dirty="0" err="1"/>
              <a:t>dapat</a:t>
            </a:r>
            <a:r>
              <a:rPr lang="en-US" dirty="0"/>
              <a:t> </a:t>
            </a:r>
            <a:r>
              <a:rPr lang="en-US" dirty="0" err="1"/>
              <a:t>dijadikan</a:t>
            </a:r>
            <a:r>
              <a:rPr lang="en-US" dirty="0"/>
              <a:t> </a:t>
            </a:r>
            <a:r>
              <a:rPr lang="en-US" dirty="0" err="1"/>
              <a:t>acuan</a:t>
            </a:r>
            <a:r>
              <a:rPr lang="en-US" dirty="0"/>
              <a:t> </a:t>
            </a:r>
            <a:r>
              <a:rPr lang="en-US" dirty="0" err="1"/>
              <a:t>untuk</a:t>
            </a:r>
            <a:r>
              <a:rPr lang="en-US" dirty="0"/>
              <a:t> </a:t>
            </a:r>
            <a:r>
              <a:rPr lang="en-US" dirty="0" err="1"/>
              <a:t>menggali</a:t>
            </a:r>
            <a:r>
              <a:rPr lang="en-US" dirty="0"/>
              <a:t> </a:t>
            </a:r>
            <a:r>
              <a:rPr lang="en-US" dirty="0" err="1"/>
              <a:t>informasi</a:t>
            </a:r>
            <a:r>
              <a:rPr lang="en-US" dirty="0"/>
              <a:t> </a:t>
            </a:r>
            <a:r>
              <a:rPr lang="en-US" dirty="0" err="1"/>
              <a:t>penting</a:t>
            </a:r>
            <a:r>
              <a:rPr lang="en-US" dirty="0"/>
              <a:t> </a:t>
            </a:r>
            <a:r>
              <a:rPr lang="en-US" dirty="0" err="1" smtClean="0"/>
              <a:t>tentang</a:t>
            </a:r>
            <a:r>
              <a:rPr lang="en-US" dirty="0" smtClean="0"/>
              <a:t> </a:t>
            </a:r>
            <a:r>
              <a:rPr lang="en-US" dirty="0" err="1" smtClean="0"/>
              <a:t>kesejarahan</a:t>
            </a:r>
            <a:r>
              <a:rPr lang="en-US" dirty="0" smtClean="0"/>
              <a:t>.</a:t>
            </a:r>
            <a:endParaRPr lang="en-US" dirty="0"/>
          </a:p>
        </p:txBody>
      </p:sp>
      <p:graphicFrame>
        <p:nvGraphicFramePr>
          <p:cNvPr id="4" name="Diagram 3"/>
          <p:cNvGraphicFramePr/>
          <p:nvPr/>
        </p:nvGraphicFramePr>
        <p:xfrm>
          <a:off x="881270" y="3431090"/>
          <a:ext cx="4517485" cy="2913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5502855" y="3431090"/>
          <a:ext cx="4517485" cy="2913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 Box 4">
            <a:hlinkClick r:id="rId12" action="ppaction://hlinksldjump"/>
          </p:cNvPr>
          <p:cNvSpPr txBox="1"/>
          <p:nvPr/>
        </p:nvSpPr>
        <p:spPr>
          <a:xfrm>
            <a:off x="1139230" y="3847523"/>
            <a:ext cx="4030345" cy="2584450"/>
          </a:xfrm>
          <a:prstGeom prst="rect">
            <a:avLst/>
          </a:prstGeom>
          <a:noFill/>
        </p:spPr>
        <p:txBody>
          <a:bodyPr wrap="square" rtlCol="0">
            <a:spAutoFit/>
          </a:bodyPr>
          <a:lstStyle/>
          <a:p>
            <a:pPr algn="ctr"/>
            <a:r>
              <a:rPr lang="en-US" sz="5400">
                <a:solidFill>
                  <a:schemeClr val="bg1"/>
                </a:solidFill>
                <a:sym typeface="+mn-ea"/>
              </a:rPr>
              <a:t>Unsur Intrinsik</a:t>
            </a:r>
            <a:endParaRPr lang="en-US" sz="5400">
              <a:solidFill>
                <a:schemeClr val="bg1"/>
              </a:solidFill>
            </a:endParaRPr>
          </a:p>
          <a:p>
            <a:pPr algn="ctr"/>
            <a:endParaRPr lang="en-US" sz="5400">
              <a:solidFill>
                <a:schemeClr val="bg1"/>
              </a:solidFill>
            </a:endParaRPr>
          </a:p>
        </p:txBody>
      </p:sp>
      <p:sp>
        <p:nvSpPr>
          <p:cNvPr id="6" name="Text Box 5">
            <a:hlinkClick r:id="rId13" action="ppaction://hlinksldjump"/>
          </p:cNvPr>
          <p:cNvSpPr txBox="1"/>
          <p:nvPr/>
        </p:nvSpPr>
        <p:spPr>
          <a:xfrm>
            <a:off x="5704880" y="3847523"/>
            <a:ext cx="4113530" cy="2306955"/>
          </a:xfrm>
          <a:prstGeom prst="rect">
            <a:avLst/>
          </a:prstGeom>
          <a:noFill/>
        </p:spPr>
        <p:txBody>
          <a:bodyPr wrap="square" rtlCol="0">
            <a:spAutoFit/>
          </a:bodyPr>
          <a:lstStyle/>
          <a:p>
            <a:pPr algn="ctr"/>
            <a:r>
              <a:rPr lang="en-US" sz="4800">
                <a:solidFill>
                  <a:schemeClr val="bg1"/>
                </a:solidFill>
                <a:sym typeface="+mn-ea"/>
              </a:rPr>
              <a:t>Unsur Ekstrinsik</a:t>
            </a:r>
            <a:endParaRPr lang="en-US" sz="4800">
              <a:solidFill>
                <a:schemeClr val="bg1"/>
              </a:solidFill>
            </a:endParaRPr>
          </a:p>
          <a:p>
            <a:pPr algn="ctr"/>
            <a:endParaRPr lang="en-US" sz="48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862" y="633627"/>
            <a:ext cx="9218676" cy="3814673"/>
          </a:xfrm>
        </p:spPr>
        <p:txBody>
          <a:bodyPr/>
          <a:lstStyle/>
          <a:p>
            <a:pPr marL="0" indent="0">
              <a:buNone/>
            </a:pPr>
            <a:r>
              <a:rPr lang="en-US">
                <a:solidFill>
                  <a:schemeClr val="tx1"/>
                </a:solidFill>
              </a:rPr>
              <a:t>Unsur intrinsik adalah unsur-unsur yang secara langsung membangun sebuah teks cerita sejarah, dalam hal ini cerita sejarah berwujud novel. Kepaduan antarunsur intrinsik inilah yang membuat sebuah teks cerita sejarah berwujud. Unsur intrinsik antara lain sebagai berikut.</a:t>
            </a:r>
          </a:p>
        </p:txBody>
      </p:sp>
      <p:graphicFrame>
        <p:nvGraphicFramePr>
          <p:cNvPr id="5" name="Diagram 4"/>
          <p:cNvGraphicFramePr/>
          <p:nvPr/>
        </p:nvGraphicFramePr>
        <p:xfrm>
          <a:off x="835114" y="2522921"/>
          <a:ext cx="9218119" cy="2787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497" y="383911"/>
            <a:ext cx="9218676" cy="3814673"/>
          </a:xfrm>
        </p:spPr>
        <p:txBody>
          <a:bodyPr/>
          <a:lstStyle/>
          <a:p>
            <a:pPr marL="0" indent="0" algn="just">
              <a:buNone/>
            </a:pPr>
            <a:r>
              <a:rPr lang="en-US"/>
              <a:t>Unsur ekstrinsik adalah unsur yang berada di luar teks cerita sejarah. Unsur ekstrinsik tidak secara langsung memengaruhi isi dalam teks cerita sejarah. Unsur ekstrinsik sebagai berikut.</a:t>
            </a:r>
          </a:p>
        </p:txBody>
      </p:sp>
      <p:graphicFrame>
        <p:nvGraphicFramePr>
          <p:cNvPr id="5" name="Diagram 4"/>
          <p:cNvGraphicFramePr/>
          <p:nvPr/>
        </p:nvGraphicFramePr>
        <p:xfrm>
          <a:off x="682758" y="2335279"/>
          <a:ext cx="8816194" cy="2891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634</Words>
  <Application>Microsoft Office PowerPoint</Application>
  <PresentationFormat>Custom</PresentationFormat>
  <Paragraphs>115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宋体</vt:lpstr>
      <vt:lpstr>Arial</vt:lpstr>
      <vt:lpstr>Calibri</vt:lpstr>
      <vt:lpstr>Calibri Light</vt:lpstr>
      <vt:lpstr>Segoe UI</vt:lpstr>
      <vt:lpstr>Office Theme</vt:lpstr>
      <vt:lpstr>PowerPoint Presentation</vt:lpstr>
      <vt:lpstr>Bab II Sejarah Indonesia dalam Bingkai Karya Sastra</vt:lpstr>
      <vt:lpstr>A. Pengertian dan Ciri-Ciri Cerita dan Novel Sejarah</vt:lpstr>
      <vt:lpstr>Pengertian Teks Cerita dan Novel Sejarah</vt:lpstr>
      <vt:lpstr>PowerPoint Presentation</vt:lpstr>
      <vt:lpstr>B. Identifikasi Informasi Penting  dalam Cerita atau Novel Sejarah</vt:lpstr>
      <vt:lpstr>PowerPoint Presentation</vt:lpstr>
      <vt:lpstr>PowerPoint Presentation</vt:lpstr>
      <vt:lpstr>PowerPoint Presentation</vt:lpstr>
      <vt:lpstr>Struktur Teks Cerita Sejarah atau Novel Sejarah</vt:lpstr>
      <vt:lpstr>Perbedaan Teks Cerita Sejarah dengan Novel Sejarah</vt:lpstr>
      <vt:lpstr>C. Nilai-Nilai dalam Cerita atau Novel Sejarah</vt:lpstr>
      <vt:lpstr>Langkah-Langkah Mengidentifikasi Nilai-Nilai dalam Cerita atau Novel Sejarah</vt:lpstr>
      <vt:lpstr>PowerPoint Presentation</vt:lpstr>
      <vt:lpstr>D. Analisis Kebahasaan Cerita atau Novel Sejarah</vt:lpstr>
      <vt:lpstr>PowerPoint Presentation</vt:lpstr>
      <vt:lpstr>Makna Kias dalam Novel Sejarah</vt:lpstr>
      <vt:lpstr>E. Penyusunan Cerita atau Novel Sejarah Pribadi</vt:lpstr>
      <vt:lpstr>Langkah-Langkah Membuat Kerangka Cerita Sejarah</vt:lpstr>
      <vt:lpstr>Langkah Penyusunan Cerita atau Novel Sejarah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 Mengenal Seluk-beluk Surat Lamaran Pekerjaan</dc:title>
  <dc:creator/>
  <cp:lastModifiedBy>TOSHIBA</cp:lastModifiedBy>
  <cp:revision>46</cp:revision>
  <dcterms:created xsi:type="dcterms:W3CDTF">2019-07-11T02:15:00Z</dcterms:created>
  <dcterms:modified xsi:type="dcterms:W3CDTF">2020-07-23T00:53:10Z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