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9" r:id="rId2"/>
    <p:sldId id="306" r:id="rId3"/>
    <p:sldId id="307" r:id="rId4"/>
    <p:sldId id="308" r:id="rId5"/>
    <p:sldId id="309" r:id="rId6"/>
    <p:sldId id="310" r:id="rId7"/>
    <p:sldId id="311" r:id="rId8"/>
    <p:sldId id="416" r:id="rId9"/>
    <p:sldId id="313" r:id="rId10"/>
    <p:sldId id="314" r:id="rId11"/>
    <p:sldId id="315" r:id="rId12"/>
    <p:sldId id="316" r:id="rId13"/>
    <p:sldId id="317" r:id="rId14"/>
    <p:sldId id="318" r:id="rId15"/>
    <p:sldId id="417" r:id="rId16"/>
  </p:sldIdLst>
  <p:sldSz cx="10688638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98" y="60"/>
      </p:cViewPr>
      <p:guideLst>
        <p:guide orient="horz" pos="2382"/>
        <p:guide pos="3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809E9-6C53-499F-9F42-97D34918CAA9}" type="doc">
      <dgm:prSet loTypeId="urn:microsoft.com/office/officeart/2005/8/layout/list1#1" loCatId="list" qsTypeId="urn:microsoft.com/office/officeart/2005/8/quickstyle/simple5#1" qsCatId="simple" csTypeId="urn:microsoft.com/office/officeart/2005/8/colors/colorful1#1" csCatId="colorful" phldr="1"/>
      <dgm:spPr/>
      <dgm:t>
        <a:bodyPr/>
        <a:lstStyle/>
        <a:p>
          <a:endParaRPr lang="id-ID"/>
        </a:p>
      </dgm:t>
    </dgm:pt>
    <dgm:pt modelId="{207FB835-E5A7-4E75-8D17-4E6FA5FBD6C4}">
      <dgm:prSet phldrT="[Text]"/>
      <dgm:spPr/>
      <dgm:t>
        <a:bodyPr/>
        <a:lstStyle/>
        <a:p>
          <a:endParaRPr lang="id-ID" dirty="0"/>
        </a:p>
      </dgm:t>
    </dgm:pt>
    <dgm:pt modelId="{E3D8B7E3-773F-4CA7-91D3-9BDE1FE8FC73}" type="parTrans" cxnId="{FDF278CA-08DD-47B3-B2F8-E537CA545D44}">
      <dgm:prSet/>
      <dgm:spPr/>
      <dgm:t>
        <a:bodyPr/>
        <a:lstStyle/>
        <a:p>
          <a:endParaRPr lang="id-ID"/>
        </a:p>
      </dgm:t>
    </dgm:pt>
    <dgm:pt modelId="{49CE034F-3B08-400A-AD2B-A8FCDBEF217B}" type="sibTrans" cxnId="{FDF278CA-08DD-47B3-B2F8-E537CA545D44}">
      <dgm:prSet/>
      <dgm:spPr/>
      <dgm:t>
        <a:bodyPr/>
        <a:lstStyle/>
        <a:p>
          <a:endParaRPr lang="id-ID"/>
        </a:p>
      </dgm:t>
    </dgm:pt>
    <dgm:pt modelId="{05CEEBAC-E08C-46CD-AD3C-C76AA273FEDA}">
      <dgm:prSet phldrT="[Text]"/>
      <dgm:spPr/>
      <dgm:t>
        <a:bodyPr/>
        <a:lstStyle/>
        <a:p>
          <a:endParaRPr lang="id-ID" dirty="0"/>
        </a:p>
      </dgm:t>
    </dgm:pt>
    <dgm:pt modelId="{46CB64DA-0BA1-40B0-8D0B-8E41EC53F4DA}" type="parTrans" cxnId="{484A47D0-91AF-427B-BA1B-11A4B6811706}">
      <dgm:prSet/>
      <dgm:spPr/>
      <dgm:t>
        <a:bodyPr/>
        <a:lstStyle/>
        <a:p>
          <a:endParaRPr lang="id-ID"/>
        </a:p>
      </dgm:t>
    </dgm:pt>
    <dgm:pt modelId="{4A91F7C9-7E08-45A8-86D9-C11ED7B8BF78}" type="sibTrans" cxnId="{484A47D0-91AF-427B-BA1B-11A4B6811706}">
      <dgm:prSet/>
      <dgm:spPr/>
      <dgm:t>
        <a:bodyPr/>
        <a:lstStyle/>
        <a:p>
          <a:endParaRPr lang="id-ID"/>
        </a:p>
      </dgm:t>
    </dgm:pt>
    <dgm:pt modelId="{CF683502-3001-4E6E-A339-03E190C4E555}">
      <dgm:prSet phldrT="[Text]"/>
      <dgm:spPr/>
      <dgm:t>
        <a:bodyPr/>
        <a:lstStyle/>
        <a:p>
          <a:endParaRPr lang="id-ID" dirty="0"/>
        </a:p>
      </dgm:t>
    </dgm:pt>
    <dgm:pt modelId="{F4BF15F9-2831-4D31-AA2A-9B9FF55A1614}" type="parTrans" cxnId="{839AB8F9-10D0-4B48-963E-BC7779C964C0}">
      <dgm:prSet/>
      <dgm:spPr/>
      <dgm:t>
        <a:bodyPr/>
        <a:lstStyle/>
        <a:p>
          <a:endParaRPr lang="id-ID"/>
        </a:p>
      </dgm:t>
    </dgm:pt>
    <dgm:pt modelId="{DD3A79F7-9762-40F4-B6BF-E37372D80000}" type="sibTrans" cxnId="{839AB8F9-10D0-4B48-963E-BC7779C964C0}">
      <dgm:prSet/>
      <dgm:spPr/>
      <dgm:t>
        <a:bodyPr/>
        <a:lstStyle/>
        <a:p>
          <a:endParaRPr lang="id-ID"/>
        </a:p>
      </dgm:t>
    </dgm:pt>
    <dgm:pt modelId="{7378DBB1-47BC-4828-9D6D-64192C4253CB}">
      <dgm:prSet/>
      <dgm:spPr/>
      <dgm:t>
        <a:bodyPr/>
        <a:lstStyle/>
        <a:p>
          <a:endParaRPr lang="id-ID" dirty="0"/>
        </a:p>
      </dgm:t>
    </dgm:pt>
    <dgm:pt modelId="{0D856571-FBB9-4BCD-A00F-762CC96EAE71}" type="parTrans" cxnId="{3203BCAC-32C7-4C8C-B4DD-BF2356F7C54E}">
      <dgm:prSet/>
      <dgm:spPr/>
      <dgm:t>
        <a:bodyPr/>
        <a:lstStyle/>
        <a:p>
          <a:endParaRPr lang="id-ID"/>
        </a:p>
      </dgm:t>
    </dgm:pt>
    <dgm:pt modelId="{312507AB-D0AF-4767-B178-96623288C092}" type="sibTrans" cxnId="{3203BCAC-32C7-4C8C-B4DD-BF2356F7C54E}">
      <dgm:prSet/>
      <dgm:spPr/>
      <dgm:t>
        <a:bodyPr/>
        <a:lstStyle/>
        <a:p>
          <a:endParaRPr lang="id-ID"/>
        </a:p>
      </dgm:t>
    </dgm:pt>
    <dgm:pt modelId="{96845D17-8419-47A3-9A8E-146CB243A5E9}">
      <dgm:prSet phldrT="[Text]"/>
      <dgm:spPr/>
      <dgm:t>
        <a:bodyPr/>
        <a:lstStyle/>
        <a:p>
          <a:endParaRPr lang="id-ID" dirty="0"/>
        </a:p>
      </dgm:t>
    </dgm:pt>
    <dgm:pt modelId="{E6FD416F-FD0B-4FFE-AB56-78426496FF81}" type="parTrans" cxnId="{6293296B-004D-4673-950B-DBD857C6BC82}">
      <dgm:prSet/>
      <dgm:spPr/>
      <dgm:t>
        <a:bodyPr/>
        <a:lstStyle/>
        <a:p>
          <a:endParaRPr lang="id-ID"/>
        </a:p>
      </dgm:t>
    </dgm:pt>
    <dgm:pt modelId="{AE04BE03-75C5-42F1-8B3F-337F27ACA23E}" type="sibTrans" cxnId="{6293296B-004D-4673-950B-DBD857C6BC82}">
      <dgm:prSet/>
      <dgm:spPr/>
      <dgm:t>
        <a:bodyPr/>
        <a:lstStyle/>
        <a:p>
          <a:endParaRPr lang="id-ID"/>
        </a:p>
      </dgm:t>
    </dgm:pt>
    <dgm:pt modelId="{950B9F59-2F10-43F3-9AD9-64F2F84E3CFC}" type="pres">
      <dgm:prSet presAssocID="{BA1809E9-6C53-499F-9F42-97D34918CAA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7B5F930-FDFB-4CE1-BCB0-72F25E0C80E3}" type="pres">
      <dgm:prSet presAssocID="{207FB835-E5A7-4E75-8D17-4E6FA5FBD6C4}" presName="parentLin" presStyleCnt="0"/>
      <dgm:spPr/>
      <dgm:t>
        <a:bodyPr/>
        <a:lstStyle/>
        <a:p>
          <a:endParaRPr lang="id-ID"/>
        </a:p>
      </dgm:t>
    </dgm:pt>
    <dgm:pt modelId="{11BCC61C-E27B-486E-99A9-C4F8F215EC41}" type="pres">
      <dgm:prSet presAssocID="{207FB835-E5A7-4E75-8D17-4E6FA5FBD6C4}" presName="parentLeftMargin" presStyleLbl="node1" presStyleIdx="0" presStyleCnt="5"/>
      <dgm:spPr/>
      <dgm:t>
        <a:bodyPr/>
        <a:lstStyle/>
        <a:p>
          <a:endParaRPr lang="id-ID"/>
        </a:p>
      </dgm:t>
    </dgm:pt>
    <dgm:pt modelId="{4DCAC0E5-C99A-4436-B6A6-90D0D6314265}" type="pres">
      <dgm:prSet presAssocID="{207FB835-E5A7-4E75-8D17-4E6FA5FBD6C4}" presName="parentText" presStyleLbl="node1" presStyleIdx="0" presStyleCnt="5" custScaleX="108192" custScaleY="15084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84568BD-9AE4-4071-A3C1-2A5506CB61C0}" type="pres">
      <dgm:prSet presAssocID="{207FB835-E5A7-4E75-8D17-4E6FA5FBD6C4}" presName="negativeSpace" presStyleCnt="0"/>
      <dgm:spPr/>
      <dgm:t>
        <a:bodyPr/>
        <a:lstStyle/>
        <a:p>
          <a:endParaRPr lang="id-ID"/>
        </a:p>
      </dgm:t>
    </dgm:pt>
    <dgm:pt modelId="{8B9F7AAB-957B-4A0C-8744-F4B72413FAB8}" type="pres">
      <dgm:prSet presAssocID="{207FB835-E5A7-4E75-8D17-4E6FA5FBD6C4}" presName="childText" presStyleLbl="conFgAcc1" presStyleIdx="0" presStyleCnt="5" custScaleY="12112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A2EE8C7-CB6D-497F-86FC-FC03C71FE37A}" type="pres">
      <dgm:prSet presAssocID="{49CE034F-3B08-400A-AD2B-A8FCDBEF217B}" presName="spaceBetweenRectangles" presStyleCnt="0"/>
      <dgm:spPr/>
      <dgm:t>
        <a:bodyPr/>
        <a:lstStyle/>
        <a:p>
          <a:endParaRPr lang="id-ID"/>
        </a:p>
      </dgm:t>
    </dgm:pt>
    <dgm:pt modelId="{64A3F93A-B91D-480D-94A6-F0880645D3D6}" type="pres">
      <dgm:prSet presAssocID="{7378DBB1-47BC-4828-9D6D-64192C4253CB}" presName="parentLin" presStyleCnt="0"/>
      <dgm:spPr/>
      <dgm:t>
        <a:bodyPr/>
        <a:lstStyle/>
        <a:p>
          <a:endParaRPr lang="id-ID"/>
        </a:p>
      </dgm:t>
    </dgm:pt>
    <dgm:pt modelId="{91AB16D0-B276-4E1E-A3BF-91992F05F058}" type="pres">
      <dgm:prSet presAssocID="{7378DBB1-47BC-4828-9D6D-64192C4253CB}" presName="parentLeftMargin" presStyleLbl="node1" presStyleIdx="0" presStyleCnt="5"/>
      <dgm:spPr/>
      <dgm:t>
        <a:bodyPr/>
        <a:lstStyle/>
        <a:p>
          <a:endParaRPr lang="id-ID"/>
        </a:p>
      </dgm:t>
    </dgm:pt>
    <dgm:pt modelId="{5D94E20E-8EB7-4E1C-A687-AC45785A305E}" type="pres">
      <dgm:prSet presAssocID="{7378DBB1-47BC-4828-9D6D-64192C4253CB}" presName="parentText" presStyleLbl="node1" presStyleIdx="1" presStyleCnt="5" custScaleX="108532" custScaleY="14362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80E477-12BA-441C-A09A-0ECB3BEED18C}" type="pres">
      <dgm:prSet presAssocID="{7378DBB1-47BC-4828-9D6D-64192C4253CB}" presName="negativeSpace" presStyleCnt="0"/>
      <dgm:spPr/>
      <dgm:t>
        <a:bodyPr/>
        <a:lstStyle/>
        <a:p>
          <a:endParaRPr lang="id-ID"/>
        </a:p>
      </dgm:t>
    </dgm:pt>
    <dgm:pt modelId="{3100DD75-DDA5-4CDD-A5BF-BE90F7C5EC54}" type="pres">
      <dgm:prSet presAssocID="{7378DBB1-47BC-4828-9D6D-64192C4253CB}" presName="childText" presStyleLbl="conFgAcc1" presStyleIdx="1" presStyleCnt="5" custScaleY="13367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330C1F-1917-4ABD-8B36-5705EA78A8B8}" type="pres">
      <dgm:prSet presAssocID="{312507AB-D0AF-4767-B178-96623288C092}" presName="spaceBetweenRectangles" presStyleCnt="0"/>
      <dgm:spPr/>
      <dgm:t>
        <a:bodyPr/>
        <a:lstStyle/>
        <a:p>
          <a:endParaRPr lang="id-ID"/>
        </a:p>
      </dgm:t>
    </dgm:pt>
    <dgm:pt modelId="{61DBA150-7FAA-444D-9822-587D680CD199}" type="pres">
      <dgm:prSet presAssocID="{05CEEBAC-E08C-46CD-AD3C-C76AA273FEDA}" presName="parentLin" presStyleCnt="0"/>
      <dgm:spPr/>
      <dgm:t>
        <a:bodyPr/>
        <a:lstStyle/>
        <a:p>
          <a:endParaRPr lang="id-ID"/>
        </a:p>
      </dgm:t>
    </dgm:pt>
    <dgm:pt modelId="{4C05B1C4-684F-4281-B40D-78F8D2A61C56}" type="pres">
      <dgm:prSet presAssocID="{05CEEBAC-E08C-46CD-AD3C-C76AA273FEDA}" presName="parentLeftMargin" presStyleLbl="node1" presStyleIdx="1" presStyleCnt="5"/>
      <dgm:spPr/>
      <dgm:t>
        <a:bodyPr/>
        <a:lstStyle/>
        <a:p>
          <a:endParaRPr lang="id-ID"/>
        </a:p>
      </dgm:t>
    </dgm:pt>
    <dgm:pt modelId="{7BDC612A-F288-4BA0-AD3E-72D63838F32A}" type="pres">
      <dgm:prSet presAssocID="{05CEEBAC-E08C-46CD-AD3C-C76AA273FEDA}" presName="parentText" presStyleLbl="node1" presStyleIdx="2" presStyleCnt="5" custScaleX="108179" custScaleY="14362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183CCA9-F03F-4EF5-8E56-4CAEE59AAA7B}" type="pres">
      <dgm:prSet presAssocID="{05CEEBAC-E08C-46CD-AD3C-C76AA273FEDA}" presName="negativeSpace" presStyleCnt="0"/>
      <dgm:spPr/>
      <dgm:t>
        <a:bodyPr/>
        <a:lstStyle/>
        <a:p>
          <a:endParaRPr lang="id-ID"/>
        </a:p>
      </dgm:t>
    </dgm:pt>
    <dgm:pt modelId="{79A60E6C-551F-40B3-AE46-A1D2AA251E41}" type="pres">
      <dgm:prSet presAssocID="{05CEEBAC-E08C-46CD-AD3C-C76AA273FEDA}" presName="childText" presStyleLbl="conFgAcc1" presStyleIdx="2" presStyleCnt="5" custScaleY="12892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4957D4-7BD7-417E-BA4B-9C915FF1CF20}" type="pres">
      <dgm:prSet presAssocID="{4A91F7C9-7E08-45A8-86D9-C11ED7B8BF78}" presName="spaceBetweenRectangles" presStyleCnt="0"/>
      <dgm:spPr/>
      <dgm:t>
        <a:bodyPr/>
        <a:lstStyle/>
        <a:p>
          <a:endParaRPr lang="id-ID"/>
        </a:p>
      </dgm:t>
    </dgm:pt>
    <dgm:pt modelId="{64649F49-18BC-4000-8F2C-76A444E0B934}" type="pres">
      <dgm:prSet presAssocID="{CF683502-3001-4E6E-A339-03E190C4E555}" presName="parentLin" presStyleCnt="0"/>
      <dgm:spPr/>
      <dgm:t>
        <a:bodyPr/>
        <a:lstStyle/>
        <a:p>
          <a:endParaRPr lang="id-ID"/>
        </a:p>
      </dgm:t>
    </dgm:pt>
    <dgm:pt modelId="{C65A67C0-EDBE-4D56-9910-79A36881A8BB}" type="pres">
      <dgm:prSet presAssocID="{CF683502-3001-4E6E-A339-03E190C4E555}" presName="parentLeftMargin" presStyleLbl="node1" presStyleIdx="2" presStyleCnt="5"/>
      <dgm:spPr/>
      <dgm:t>
        <a:bodyPr/>
        <a:lstStyle/>
        <a:p>
          <a:endParaRPr lang="id-ID"/>
        </a:p>
      </dgm:t>
    </dgm:pt>
    <dgm:pt modelId="{4F1970F3-617F-4936-AF8B-F1745EB0E726}" type="pres">
      <dgm:prSet presAssocID="{CF683502-3001-4E6E-A339-03E190C4E555}" presName="parentText" presStyleLbl="node1" presStyleIdx="3" presStyleCnt="5" custScaleX="107450" custScaleY="14362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4ED8328-CF64-47FF-8EAD-D2503B821365}" type="pres">
      <dgm:prSet presAssocID="{CF683502-3001-4E6E-A339-03E190C4E555}" presName="negativeSpace" presStyleCnt="0"/>
      <dgm:spPr/>
      <dgm:t>
        <a:bodyPr/>
        <a:lstStyle/>
        <a:p>
          <a:endParaRPr lang="id-ID"/>
        </a:p>
      </dgm:t>
    </dgm:pt>
    <dgm:pt modelId="{01F92195-191C-4E48-B0EB-2C42E51B8427}" type="pres">
      <dgm:prSet presAssocID="{CF683502-3001-4E6E-A339-03E190C4E555}" presName="childText" presStyleLbl="conFgAcc1" presStyleIdx="3" presStyleCnt="5" custScaleY="11942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301B1A6-942D-4F12-B539-96682C537951}" type="pres">
      <dgm:prSet presAssocID="{DD3A79F7-9762-40F4-B6BF-E37372D80000}" presName="spaceBetweenRectangles" presStyleCnt="0"/>
      <dgm:spPr/>
      <dgm:t>
        <a:bodyPr/>
        <a:lstStyle/>
        <a:p>
          <a:endParaRPr lang="id-ID"/>
        </a:p>
      </dgm:t>
    </dgm:pt>
    <dgm:pt modelId="{BC7FF57A-3A7F-48FC-B082-7EAB76789838}" type="pres">
      <dgm:prSet presAssocID="{96845D17-8419-47A3-9A8E-146CB243A5E9}" presName="parentLin" presStyleCnt="0"/>
      <dgm:spPr/>
      <dgm:t>
        <a:bodyPr/>
        <a:lstStyle/>
        <a:p>
          <a:endParaRPr lang="id-ID"/>
        </a:p>
      </dgm:t>
    </dgm:pt>
    <dgm:pt modelId="{382C3B1B-666D-41D1-8D04-5A573EBAD01A}" type="pres">
      <dgm:prSet presAssocID="{96845D17-8419-47A3-9A8E-146CB243A5E9}" presName="parentLeftMargin" presStyleLbl="node1" presStyleIdx="3" presStyleCnt="5"/>
      <dgm:spPr/>
      <dgm:t>
        <a:bodyPr/>
        <a:lstStyle/>
        <a:p>
          <a:endParaRPr lang="id-ID"/>
        </a:p>
      </dgm:t>
    </dgm:pt>
    <dgm:pt modelId="{A553E53A-1EAF-4C47-B32D-EAB144B9B6CD}" type="pres">
      <dgm:prSet presAssocID="{96845D17-8419-47A3-9A8E-146CB243A5E9}" presName="parentText" presStyleLbl="node1" presStyleIdx="4" presStyleCnt="5" custScaleX="107440" custScaleY="11896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77D171-3FB9-4FE4-9C33-D20B224706E2}" type="pres">
      <dgm:prSet presAssocID="{96845D17-8419-47A3-9A8E-146CB243A5E9}" presName="negativeSpace" presStyleCnt="0"/>
      <dgm:spPr/>
      <dgm:t>
        <a:bodyPr/>
        <a:lstStyle/>
        <a:p>
          <a:endParaRPr lang="id-ID"/>
        </a:p>
      </dgm:t>
    </dgm:pt>
    <dgm:pt modelId="{3748A1A7-635D-4AAB-9B6E-6CD2E2C664C2}" type="pres">
      <dgm:prSet presAssocID="{96845D17-8419-47A3-9A8E-146CB243A5E9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0A71F56-BF8A-4234-A2E6-C8A356F7E500}" type="presOf" srcId="{96845D17-8419-47A3-9A8E-146CB243A5E9}" destId="{382C3B1B-666D-41D1-8D04-5A573EBAD01A}" srcOrd="0" destOrd="0" presId="urn:microsoft.com/office/officeart/2005/8/layout/list1#1"/>
    <dgm:cxn modelId="{012D013A-E502-4230-B51D-27C7D91E3ED3}" type="presOf" srcId="{7378DBB1-47BC-4828-9D6D-64192C4253CB}" destId="{5D94E20E-8EB7-4E1C-A687-AC45785A305E}" srcOrd="1" destOrd="0" presId="urn:microsoft.com/office/officeart/2005/8/layout/list1#1"/>
    <dgm:cxn modelId="{396DCE5C-1686-4FCF-95B3-C5B427B0FC81}" type="presOf" srcId="{05CEEBAC-E08C-46CD-AD3C-C76AA273FEDA}" destId="{4C05B1C4-684F-4281-B40D-78F8D2A61C56}" srcOrd="0" destOrd="0" presId="urn:microsoft.com/office/officeart/2005/8/layout/list1#1"/>
    <dgm:cxn modelId="{B4DD29D6-6437-4905-B5DA-E5D6E49BC9B5}" type="presOf" srcId="{207FB835-E5A7-4E75-8D17-4E6FA5FBD6C4}" destId="{11BCC61C-E27B-486E-99A9-C4F8F215EC41}" srcOrd="0" destOrd="0" presId="urn:microsoft.com/office/officeart/2005/8/layout/list1#1"/>
    <dgm:cxn modelId="{3203BCAC-32C7-4C8C-B4DD-BF2356F7C54E}" srcId="{BA1809E9-6C53-499F-9F42-97D34918CAA9}" destId="{7378DBB1-47BC-4828-9D6D-64192C4253CB}" srcOrd="1" destOrd="0" parTransId="{0D856571-FBB9-4BCD-A00F-762CC96EAE71}" sibTransId="{312507AB-D0AF-4767-B178-96623288C092}"/>
    <dgm:cxn modelId="{419916F2-05A7-4684-8C8F-24773877A525}" type="presOf" srcId="{7378DBB1-47BC-4828-9D6D-64192C4253CB}" destId="{91AB16D0-B276-4E1E-A3BF-91992F05F058}" srcOrd="0" destOrd="0" presId="urn:microsoft.com/office/officeart/2005/8/layout/list1#1"/>
    <dgm:cxn modelId="{FDF278CA-08DD-47B3-B2F8-E537CA545D44}" srcId="{BA1809E9-6C53-499F-9F42-97D34918CAA9}" destId="{207FB835-E5A7-4E75-8D17-4E6FA5FBD6C4}" srcOrd="0" destOrd="0" parTransId="{E3D8B7E3-773F-4CA7-91D3-9BDE1FE8FC73}" sibTransId="{49CE034F-3B08-400A-AD2B-A8FCDBEF217B}"/>
    <dgm:cxn modelId="{450E6018-EEF6-4605-9B64-3A76172FB9F0}" type="presOf" srcId="{05CEEBAC-E08C-46CD-AD3C-C76AA273FEDA}" destId="{7BDC612A-F288-4BA0-AD3E-72D63838F32A}" srcOrd="1" destOrd="0" presId="urn:microsoft.com/office/officeart/2005/8/layout/list1#1"/>
    <dgm:cxn modelId="{839AB8F9-10D0-4B48-963E-BC7779C964C0}" srcId="{BA1809E9-6C53-499F-9F42-97D34918CAA9}" destId="{CF683502-3001-4E6E-A339-03E190C4E555}" srcOrd="3" destOrd="0" parTransId="{F4BF15F9-2831-4D31-AA2A-9B9FF55A1614}" sibTransId="{DD3A79F7-9762-40F4-B6BF-E37372D80000}"/>
    <dgm:cxn modelId="{C9A3A6CF-4C6B-4926-959D-928F6A949A8A}" type="presOf" srcId="{CF683502-3001-4E6E-A339-03E190C4E555}" destId="{C65A67C0-EDBE-4D56-9910-79A36881A8BB}" srcOrd="0" destOrd="0" presId="urn:microsoft.com/office/officeart/2005/8/layout/list1#1"/>
    <dgm:cxn modelId="{9EF255C5-151A-48B5-B56C-46D6E8658FCE}" type="presOf" srcId="{CF683502-3001-4E6E-A339-03E190C4E555}" destId="{4F1970F3-617F-4936-AF8B-F1745EB0E726}" srcOrd="1" destOrd="0" presId="urn:microsoft.com/office/officeart/2005/8/layout/list1#1"/>
    <dgm:cxn modelId="{6293296B-004D-4673-950B-DBD857C6BC82}" srcId="{BA1809E9-6C53-499F-9F42-97D34918CAA9}" destId="{96845D17-8419-47A3-9A8E-146CB243A5E9}" srcOrd="4" destOrd="0" parTransId="{E6FD416F-FD0B-4FFE-AB56-78426496FF81}" sibTransId="{AE04BE03-75C5-42F1-8B3F-337F27ACA23E}"/>
    <dgm:cxn modelId="{65BBCFCE-5EE7-4A60-B6C4-FA131B29A549}" type="presOf" srcId="{207FB835-E5A7-4E75-8D17-4E6FA5FBD6C4}" destId="{4DCAC0E5-C99A-4436-B6A6-90D0D6314265}" srcOrd="1" destOrd="0" presId="urn:microsoft.com/office/officeart/2005/8/layout/list1#1"/>
    <dgm:cxn modelId="{687E9F5B-C5D7-4577-854A-2806AAF21DA5}" type="presOf" srcId="{BA1809E9-6C53-499F-9F42-97D34918CAA9}" destId="{950B9F59-2F10-43F3-9AD9-64F2F84E3CFC}" srcOrd="0" destOrd="0" presId="urn:microsoft.com/office/officeart/2005/8/layout/list1#1"/>
    <dgm:cxn modelId="{484A47D0-91AF-427B-BA1B-11A4B6811706}" srcId="{BA1809E9-6C53-499F-9F42-97D34918CAA9}" destId="{05CEEBAC-E08C-46CD-AD3C-C76AA273FEDA}" srcOrd="2" destOrd="0" parTransId="{46CB64DA-0BA1-40B0-8D0B-8E41EC53F4DA}" sibTransId="{4A91F7C9-7E08-45A8-86D9-C11ED7B8BF78}"/>
    <dgm:cxn modelId="{58F7823A-8AF6-432A-B28E-AD7A8B40A295}" type="presOf" srcId="{96845D17-8419-47A3-9A8E-146CB243A5E9}" destId="{A553E53A-1EAF-4C47-B32D-EAB144B9B6CD}" srcOrd="1" destOrd="0" presId="urn:microsoft.com/office/officeart/2005/8/layout/list1#1"/>
    <dgm:cxn modelId="{283F1400-9950-4CC2-BED4-4AF5DEEC2903}" type="presParOf" srcId="{950B9F59-2F10-43F3-9AD9-64F2F84E3CFC}" destId="{57B5F930-FDFB-4CE1-BCB0-72F25E0C80E3}" srcOrd="0" destOrd="0" presId="urn:microsoft.com/office/officeart/2005/8/layout/list1#1"/>
    <dgm:cxn modelId="{7B4CA1AD-FC6E-453C-9789-C1EF5D2EB770}" type="presParOf" srcId="{57B5F930-FDFB-4CE1-BCB0-72F25E0C80E3}" destId="{11BCC61C-E27B-486E-99A9-C4F8F215EC41}" srcOrd="0" destOrd="0" presId="urn:microsoft.com/office/officeart/2005/8/layout/list1#1"/>
    <dgm:cxn modelId="{7AFA97FF-E986-4D65-BB08-56558B024219}" type="presParOf" srcId="{57B5F930-FDFB-4CE1-BCB0-72F25E0C80E3}" destId="{4DCAC0E5-C99A-4436-B6A6-90D0D6314265}" srcOrd="1" destOrd="0" presId="urn:microsoft.com/office/officeart/2005/8/layout/list1#1"/>
    <dgm:cxn modelId="{42593987-35ED-4C6F-A47E-601FE0F81ADE}" type="presParOf" srcId="{950B9F59-2F10-43F3-9AD9-64F2F84E3CFC}" destId="{784568BD-9AE4-4071-A3C1-2A5506CB61C0}" srcOrd="1" destOrd="0" presId="urn:microsoft.com/office/officeart/2005/8/layout/list1#1"/>
    <dgm:cxn modelId="{94F018A7-BAE7-4216-94FA-BACFA67EC3B3}" type="presParOf" srcId="{950B9F59-2F10-43F3-9AD9-64F2F84E3CFC}" destId="{8B9F7AAB-957B-4A0C-8744-F4B72413FAB8}" srcOrd="2" destOrd="0" presId="urn:microsoft.com/office/officeart/2005/8/layout/list1#1"/>
    <dgm:cxn modelId="{61EC513B-E238-44B0-A551-EC6A28CE9825}" type="presParOf" srcId="{950B9F59-2F10-43F3-9AD9-64F2F84E3CFC}" destId="{CA2EE8C7-CB6D-497F-86FC-FC03C71FE37A}" srcOrd="3" destOrd="0" presId="urn:microsoft.com/office/officeart/2005/8/layout/list1#1"/>
    <dgm:cxn modelId="{44B3BCBE-6564-40B0-B83B-97A8DD924452}" type="presParOf" srcId="{950B9F59-2F10-43F3-9AD9-64F2F84E3CFC}" destId="{64A3F93A-B91D-480D-94A6-F0880645D3D6}" srcOrd="4" destOrd="0" presId="urn:microsoft.com/office/officeart/2005/8/layout/list1#1"/>
    <dgm:cxn modelId="{BE99E8A5-7998-4636-8216-D9AC11B00EA8}" type="presParOf" srcId="{64A3F93A-B91D-480D-94A6-F0880645D3D6}" destId="{91AB16D0-B276-4E1E-A3BF-91992F05F058}" srcOrd="0" destOrd="0" presId="urn:microsoft.com/office/officeart/2005/8/layout/list1#1"/>
    <dgm:cxn modelId="{8D86AA35-5FAB-4478-A2EA-9D44622F8897}" type="presParOf" srcId="{64A3F93A-B91D-480D-94A6-F0880645D3D6}" destId="{5D94E20E-8EB7-4E1C-A687-AC45785A305E}" srcOrd="1" destOrd="0" presId="urn:microsoft.com/office/officeart/2005/8/layout/list1#1"/>
    <dgm:cxn modelId="{64A9E69B-156A-46A9-844A-0825C0ED6B47}" type="presParOf" srcId="{950B9F59-2F10-43F3-9AD9-64F2F84E3CFC}" destId="{9080E477-12BA-441C-A09A-0ECB3BEED18C}" srcOrd="5" destOrd="0" presId="urn:microsoft.com/office/officeart/2005/8/layout/list1#1"/>
    <dgm:cxn modelId="{E0BCB863-49FC-4CAC-A85D-E255D1DC0256}" type="presParOf" srcId="{950B9F59-2F10-43F3-9AD9-64F2F84E3CFC}" destId="{3100DD75-DDA5-4CDD-A5BF-BE90F7C5EC54}" srcOrd="6" destOrd="0" presId="urn:microsoft.com/office/officeart/2005/8/layout/list1#1"/>
    <dgm:cxn modelId="{41922C30-DDE8-49AE-8AE1-13ED12D999EC}" type="presParOf" srcId="{950B9F59-2F10-43F3-9AD9-64F2F84E3CFC}" destId="{C5330C1F-1917-4ABD-8B36-5705EA78A8B8}" srcOrd="7" destOrd="0" presId="urn:microsoft.com/office/officeart/2005/8/layout/list1#1"/>
    <dgm:cxn modelId="{670178F5-AB36-4A75-8402-6DC3ACA57B55}" type="presParOf" srcId="{950B9F59-2F10-43F3-9AD9-64F2F84E3CFC}" destId="{61DBA150-7FAA-444D-9822-587D680CD199}" srcOrd="8" destOrd="0" presId="urn:microsoft.com/office/officeart/2005/8/layout/list1#1"/>
    <dgm:cxn modelId="{7BBB4DF3-E8AC-48AE-916F-0553847B2A75}" type="presParOf" srcId="{61DBA150-7FAA-444D-9822-587D680CD199}" destId="{4C05B1C4-684F-4281-B40D-78F8D2A61C56}" srcOrd="0" destOrd="0" presId="urn:microsoft.com/office/officeart/2005/8/layout/list1#1"/>
    <dgm:cxn modelId="{75B48EE6-4C97-4D55-830F-C1FE4A4F09C2}" type="presParOf" srcId="{61DBA150-7FAA-444D-9822-587D680CD199}" destId="{7BDC612A-F288-4BA0-AD3E-72D63838F32A}" srcOrd="1" destOrd="0" presId="urn:microsoft.com/office/officeart/2005/8/layout/list1#1"/>
    <dgm:cxn modelId="{32B2113E-D582-430A-8996-6A0C96DC948C}" type="presParOf" srcId="{950B9F59-2F10-43F3-9AD9-64F2F84E3CFC}" destId="{A183CCA9-F03F-4EF5-8E56-4CAEE59AAA7B}" srcOrd="9" destOrd="0" presId="urn:microsoft.com/office/officeart/2005/8/layout/list1#1"/>
    <dgm:cxn modelId="{E55B4642-BDC6-4108-A732-235F515A78CD}" type="presParOf" srcId="{950B9F59-2F10-43F3-9AD9-64F2F84E3CFC}" destId="{79A60E6C-551F-40B3-AE46-A1D2AA251E41}" srcOrd="10" destOrd="0" presId="urn:microsoft.com/office/officeart/2005/8/layout/list1#1"/>
    <dgm:cxn modelId="{35EC526A-FFBA-49A6-9F44-10EDAB405D1C}" type="presParOf" srcId="{950B9F59-2F10-43F3-9AD9-64F2F84E3CFC}" destId="{814957D4-7BD7-417E-BA4B-9C915FF1CF20}" srcOrd="11" destOrd="0" presId="urn:microsoft.com/office/officeart/2005/8/layout/list1#1"/>
    <dgm:cxn modelId="{17FF061D-A0ED-4615-9981-A9084FAE9C50}" type="presParOf" srcId="{950B9F59-2F10-43F3-9AD9-64F2F84E3CFC}" destId="{64649F49-18BC-4000-8F2C-76A444E0B934}" srcOrd="12" destOrd="0" presId="urn:microsoft.com/office/officeart/2005/8/layout/list1#1"/>
    <dgm:cxn modelId="{376FBFCA-EB24-4DC9-8BA5-520D52C85095}" type="presParOf" srcId="{64649F49-18BC-4000-8F2C-76A444E0B934}" destId="{C65A67C0-EDBE-4D56-9910-79A36881A8BB}" srcOrd="0" destOrd="0" presId="urn:microsoft.com/office/officeart/2005/8/layout/list1#1"/>
    <dgm:cxn modelId="{621B32E1-A7FD-4E60-BD28-E1811C1B26B1}" type="presParOf" srcId="{64649F49-18BC-4000-8F2C-76A444E0B934}" destId="{4F1970F3-617F-4936-AF8B-F1745EB0E726}" srcOrd="1" destOrd="0" presId="urn:microsoft.com/office/officeart/2005/8/layout/list1#1"/>
    <dgm:cxn modelId="{B1FAB277-D451-4BCD-98BB-A40DB31EA40C}" type="presParOf" srcId="{950B9F59-2F10-43F3-9AD9-64F2F84E3CFC}" destId="{14ED8328-CF64-47FF-8EAD-D2503B821365}" srcOrd="13" destOrd="0" presId="urn:microsoft.com/office/officeart/2005/8/layout/list1#1"/>
    <dgm:cxn modelId="{9B57791E-D457-4F6B-BF07-EE4B478FE2FB}" type="presParOf" srcId="{950B9F59-2F10-43F3-9AD9-64F2F84E3CFC}" destId="{01F92195-191C-4E48-B0EB-2C42E51B8427}" srcOrd="14" destOrd="0" presId="urn:microsoft.com/office/officeart/2005/8/layout/list1#1"/>
    <dgm:cxn modelId="{CAC251C2-9084-41B1-AF9F-90335B1562B4}" type="presParOf" srcId="{950B9F59-2F10-43F3-9AD9-64F2F84E3CFC}" destId="{4301B1A6-942D-4F12-B539-96682C537951}" srcOrd="15" destOrd="0" presId="urn:microsoft.com/office/officeart/2005/8/layout/list1#1"/>
    <dgm:cxn modelId="{5EA3B9A1-AAA7-4893-9ACA-C2136574BF5D}" type="presParOf" srcId="{950B9F59-2F10-43F3-9AD9-64F2F84E3CFC}" destId="{BC7FF57A-3A7F-48FC-B082-7EAB76789838}" srcOrd="16" destOrd="0" presId="urn:microsoft.com/office/officeart/2005/8/layout/list1#1"/>
    <dgm:cxn modelId="{E7E23519-3E64-4114-BA0C-6E411343162C}" type="presParOf" srcId="{BC7FF57A-3A7F-48FC-B082-7EAB76789838}" destId="{382C3B1B-666D-41D1-8D04-5A573EBAD01A}" srcOrd="0" destOrd="0" presId="urn:microsoft.com/office/officeart/2005/8/layout/list1#1"/>
    <dgm:cxn modelId="{2202B158-6D7D-44C5-BB3E-1FE424885707}" type="presParOf" srcId="{BC7FF57A-3A7F-48FC-B082-7EAB76789838}" destId="{A553E53A-1EAF-4C47-B32D-EAB144B9B6CD}" srcOrd="1" destOrd="0" presId="urn:microsoft.com/office/officeart/2005/8/layout/list1#1"/>
    <dgm:cxn modelId="{8F243D25-65BA-4827-A356-CB2C91DAEF96}" type="presParOf" srcId="{950B9F59-2F10-43F3-9AD9-64F2F84E3CFC}" destId="{0277D171-3FB9-4FE4-9C33-D20B224706E2}" srcOrd="17" destOrd="0" presId="urn:microsoft.com/office/officeart/2005/8/layout/list1#1"/>
    <dgm:cxn modelId="{A29E2A2A-93C7-4C83-8319-CD4DDBE7FD00}" type="presParOf" srcId="{950B9F59-2F10-43F3-9AD9-64F2F84E3CFC}" destId="{3748A1A7-635D-4AAB-9B6E-6CD2E2C664C2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8460" y="1143000"/>
            <a:ext cx="436108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060" y="1237859"/>
            <a:ext cx="8016360" cy="2633293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060" y="3972703"/>
            <a:ext cx="8016360" cy="1826147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8380" indent="0" algn="ctr">
              <a:buNone/>
              <a:defRPr sz="1985"/>
            </a:lvl3pPr>
            <a:lvl4pPr marL="1512570" indent="0" algn="ctr">
              <a:buNone/>
              <a:defRPr sz="1765"/>
            </a:lvl4pPr>
            <a:lvl5pPr marL="2016760" indent="0" algn="ctr">
              <a:buNone/>
              <a:defRPr sz="1765"/>
            </a:lvl5pPr>
            <a:lvl6pPr marL="2520950" indent="0" algn="ctr">
              <a:buNone/>
              <a:defRPr sz="1765"/>
            </a:lvl6pPr>
            <a:lvl7pPr marL="3025140" indent="0" algn="ctr">
              <a:buNone/>
              <a:defRPr sz="1765"/>
            </a:lvl7pPr>
            <a:lvl8pPr marL="3529965" indent="0" algn="ctr">
              <a:buNone/>
              <a:defRPr sz="1765"/>
            </a:lvl8pPr>
            <a:lvl9pPr marL="4034155" indent="0" algn="ctr">
              <a:buNone/>
              <a:defRPr sz="176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8945" y="402698"/>
            <a:ext cx="2304703" cy="6409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834" y="402698"/>
            <a:ext cx="6780505" cy="6409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34819" y="402709"/>
            <a:ext cx="9218634" cy="6410078"/>
          </a:xfrm>
        </p:spPr>
        <p:txBody>
          <a:bodyPr/>
          <a:lstStyle/>
          <a:p>
            <a:pPr lvl="0" fontAlgn="auto"/>
            <a:r>
              <a:rPr lang="en-US" sz="3085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z="2645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z="2205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z="1985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z="1985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FDE934FF-F4E1-47C5-9CA5-30A81DDE2BE4}" type="datetimeFigureOut">
              <a:rPr lang="en-US" sz="1325" strike="noStrike" noProof="1" smtClean="0">
                <a:latin typeface="+mn-lt"/>
                <a:ea typeface="+mn-ea"/>
                <a:cs typeface="+mn-cs"/>
              </a:rPr>
              <a:pPr fontAlgn="auto"/>
              <a:t>7/23/2020</a:t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B3561BA9-CDCF-4958-B8AB-66F3BF063E13}" type="slidenum">
              <a:rPr lang="en-US" sz="1325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67" y="1885677"/>
            <a:ext cx="9218816" cy="314629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67" y="5061737"/>
            <a:ext cx="9218816" cy="1654562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996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415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834" y="2013489"/>
            <a:ext cx="4542604" cy="47991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1044" y="2013489"/>
            <a:ext cx="4542604" cy="47991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26" y="402698"/>
            <a:ext cx="9218816" cy="1461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226" y="1854161"/>
            <a:ext cx="4521728" cy="908696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8380" indent="0">
              <a:buNone/>
              <a:defRPr sz="1985" b="1"/>
            </a:lvl3pPr>
            <a:lvl4pPr marL="1512570" indent="0">
              <a:buNone/>
              <a:defRPr sz="1765" b="1"/>
            </a:lvl4pPr>
            <a:lvl5pPr marL="2016760" indent="0">
              <a:buNone/>
              <a:defRPr sz="1765" b="1"/>
            </a:lvl5pPr>
            <a:lvl6pPr marL="2520950" indent="0">
              <a:buNone/>
              <a:defRPr sz="1765" b="1"/>
            </a:lvl6pPr>
            <a:lvl7pPr marL="3025140" indent="0">
              <a:buNone/>
              <a:defRPr sz="1765" b="1"/>
            </a:lvl7pPr>
            <a:lvl8pPr marL="3529965" indent="0">
              <a:buNone/>
              <a:defRPr sz="1765" b="1"/>
            </a:lvl8pPr>
            <a:lvl9pPr marL="4034155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226" y="2762857"/>
            <a:ext cx="4521728" cy="40637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1044" y="1854161"/>
            <a:ext cx="4543996" cy="908696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8380" indent="0">
              <a:buNone/>
              <a:defRPr sz="1985" b="1"/>
            </a:lvl3pPr>
            <a:lvl4pPr marL="1512570" indent="0">
              <a:buNone/>
              <a:defRPr sz="1765" b="1"/>
            </a:lvl4pPr>
            <a:lvl5pPr marL="2016760" indent="0">
              <a:buNone/>
              <a:defRPr sz="1765" b="1"/>
            </a:lvl5pPr>
            <a:lvl6pPr marL="2520950" indent="0">
              <a:buNone/>
              <a:defRPr sz="1765" b="1"/>
            </a:lvl6pPr>
            <a:lvl7pPr marL="3025140" indent="0">
              <a:buNone/>
              <a:defRPr sz="1765" b="1"/>
            </a:lvl7pPr>
            <a:lvl8pPr marL="3529965" indent="0">
              <a:buNone/>
              <a:defRPr sz="1765" b="1"/>
            </a:lvl8pPr>
            <a:lvl9pPr marL="4034155" indent="0">
              <a:buNone/>
              <a:defRPr sz="176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1044" y="2762857"/>
            <a:ext cx="4543996" cy="40637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26" y="504248"/>
            <a:ext cx="3447313" cy="1764867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996" y="1089035"/>
            <a:ext cx="5411044" cy="5375141"/>
          </a:xfrm>
        </p:spPr>
        <p:txBody>
          <a:bodyPr/>
          <a:lstStyle>
            <a:lvl1pPr>
              <a:defRPr sz="3530"/>
            </a:lvl1pPr>
            <a:lvl2pPr>
              <a:defRPr sz="3090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226" y="2269115"/>
            <a:ext cx="3447313" cy="4203816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8380" indent="0">
              <a:buNone/>
              <a:defRPr sz="1325"/>
            </a:lvl3pPr>
            <a:lvl4pPr marL="1512570" indent="0">
              <a:buNone/>
              <a:defRPr sz="1105"/>
            </a:lvl4pPr>
            <a:lvl5pPr marL="2016760" indent="0">
              <a:buNone/>
              <a:defRPr sz="1105"/>
            </a:lvl5pPr>
            <a:lvl6pPr marL="2520950" indent="0">
              <a:buNone/>
              <a:defRPr sz="1105"/>
            </a:lvl6pPr>
            <a:lvl7pPr marL="3025140" indent="0">
              <a:buNone/>
              <a:defRPr sz="1105"/>
            </a:lvl7pPr>
            <a:lvl8pPr marL="3529965" indent="0">
              <a:buNone/>
              <a:defRPr sz="1105"/>
            </a:lvl8pPr>
            <a:lvl9pPr marL="4034155" indent="0">
              <a:buNone/>
              <a:defRPr sz="11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26" y="504248"/>
            <a:ext cx="3447313" cy="1764867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3996" y="1089035"/>
            <a:ext cx="5411044" cy="5375141"/>
          </a:xfrm>
        </p:spPr>
        <p:txBody>
          <a:bodyPr/>
          <a:lstStyle>
            <a:lvl1pPr marL="0" indent="0">
              <a:buNone/>
              <a:defRPr sz="3530"/>
            </a:lvl1pPr>
            <a:lvl2pPr marL="504190" indent="0">
              <a:buNone/>
              <a:defRPr sz="3090"/>
            </a:lvl2pPr>
            <a:lvl3pPr marL="1008380" indent="0">
              <a:buNone/>
              <a:defRPr sz="2645"/>
            </a:lvl3pPr>
            <a:lvl4pPr marL="1512570" indent="0">
              <a:buNone/>
              <a:defRPr sz="2205"/>
            </a:lvl4pPr>
            <a:lvl5pPr marL="2016760" indent="0">
              <a:buNone/>
              <a:defRPr sz="2205"/>
            </a:lvl5pPr>
            <a:lvl6pPr marL="2520950" indent="0">
              <a:buNone/>
              <a:defRPr sz="2205"/>
            </a:lvl6pPr>
            <a:lvl7pPr marL="3025140" indent="0">
              <a:buNone/>
              <a:defRPr sz="2205"/>
            </a:lvl7pPr>
            <a:lvl8pPr marL="3529965" indent="0">
              <a:buNone/>
              <a:defRPr sz="2205"/>
            </a:lvl8pPr>
            <a:lvl9pPr marL="4034155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226" y="2269115"/>
            <a:ext cx="3447313" cy="4203816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8380" indent="0">
              <a:buNone/>
              <a:defRPr sz="1325"/>
            </a:lvl3pPr>
            <a:lvl4pPr marL="1512570" indent="0">
              <a:buNone/>
              <a:defRPr sz="1105"/>
            </a:lvl4pPr>
            <a:lvl5pPr marL="2016760" indent="0">
              <a:buNone/>
              <a:defRPr sz="1105"/>
            </a:lvl5pPr>
            <a:lvl6pPr marL="2520950" indent="0">
              <a:buNone/>
              <a:defRPr sz="1105"/>
            </a:lvl6pPr>
            <a:lvl7pPr marL="3025140" indent="0">
              <a:buNone/>
              <a:defRPr sz="1105"/>
            </a:lvl7pPr>
            <a:lvl8pPr marL="3529965" indent="0">
              <a:buNone/>
              <a:defRPr sz="1105"/>
            </a:lvl8pPr>
            <a:lvl9pPr marL="4034155" indent="0">
              <a:buNone/>
              <a:defRPr sz="11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834" y="402698"/>
            <a:ext cx="9218816" cy="1461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34" y="2013489"/>
            <a:ext cx="9218816" cy="4799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834" y="7010444"/>
            <a:ext cx="2404908" cy="40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0560" y="7010444"/>
            <a:ext cx="3607362" cy="40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8740" y="7010444"/>
            <a:ext cx="2404908" cy="4026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1008380" rtl="0" eaLnBrk="1" latinLnBrk="0" hangingPunct="1">
        <a:lnSpc>
          <a:spcPct val="90000"/>
        </a:lnSpc>
        <a:spcBef>
          <a:spcPct val="0"/>
        </a:spcBef>
        <a:buNone/>
        <a:defRPr sz="4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8380" rtl="0" eaLnBrk="1" latinLnBrk="0" hangingPunct="1">
        <a:lnSpc>
          <a:spcPct val="90000"/>
        </a:lnSpc>
        <a:spcBef>
          <a:spcPct val="221000"/>
        </a:spcBef>
        <a:buFont typeface="Arial" panose="020B0604020202020204" pitchFamily="34" charset="0"/>
        <a:buChar char="•"/>
        <a:defRPr sz="3090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6047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66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85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04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870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2060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6250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38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76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95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14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965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4155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8.xml"/><Relationship Id="rId5" Type="http://schemas.openxmlformats.org/officeDocument/2006/relationships/diagramColors" Target="../diagrams/colors1.xml"/><Relationship Id="rId10" Type="http://schemas.openxmlformats.org/officeDocument/2006/relationships/slide" Target="slide9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3101" y="2910239"/>
            <a:ext cx="7858125" cy="1655763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fontAlgn="auto"/>
            <a:r>
              <a:rPr lang="id-ID" sz="4400" b="1" strike="noStrike" noProof="1" smtClean="0">
                <a:solidFill>
                  <a:schemeClr val="bg1"/>
                </a:solidFill>
                <a:latin typeface="+mj-lt"/>
              </a:rPr>
              <a:t>Bahasa Indonesia</a:t>
            </a:r>
            <a:r>
              <a:rPr lang="id-ID" sz="3200" b="1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d-ID" sz="3200" b="1" dirty="0" smtClean="0">
                <a:solidFill>
                  <a:schemeClr val="bg1"/>
                </a:solidFill>
                <a:latin typeface="+mj-lt"/>
              </a:rPr>
            </a:br>
            <a:r>
              <a:rPr lang="id-ID" sz="3200" strike="noStrike" noProof="1" smtClean="0">
                <a:solidFill>
                  <a:schemeClr val="bg1"/>
                </a:solidFill>
                <a:latin typeface="+mj-lt"/>
              </a:rPr>
              <a:t>SM</a:t>
            </a:r>
            <a:r>
              <a:rPr lang="en-US" altLang="id-ID" sz="3200" strike="noStrike" noProof="1" smtClean="0">
                <a:solidFill>
                  <a:schemeClr val="bg1"/>
                </a:solidFill>
                <a:latin typeface="+mj-lt"/>
              </a:rPr>
              <a:t>K TARUNA BHAKTI</a:t>
            </a:r>
            <a:r>
              <a:rPr lang="id-ID" sz="32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id-ID" sz="3200" dirty="0" smtClean="0">
                <a:solidFill>
                  <a:schemeClr val="bg1"/>
                </a:solidFill>
                <a:latin typeface="+mj-lt"/>
              </a:rPr>
            </a:br>
            <a:r>
              <a:rPr lang="id-ID" sz="2800" strike="noStrike" noProof="1" smtClean="0">
                <a:solidFill>
                  <a:schemeClr val="bg1"/>
                </a:solidFill>
                <a:latin typeface="+mj-lt"/>
              </a:rPr>
              <a:t>Kelas X</a:t>
            </a:r>
            <a:r>
              <a:rPr lang="en-US" sz="2800" strike="noStrike" noProof="1" smtClean="0">
                <a:solidFill>
                  <a:schemeClr val="bg1"/>
                </a:solidFill>
                <a:latin typeface="+mj-lt"/>
              </a:rPr>
              <a:t>II</a:t>
            </a:r>
            <a:endParaRPr lang="id-ID" sz="2800" strike="noStrike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2" y="38869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/>
          <p:nvPr/>
        </p:nvGrpSpPr>
        <p:grpSpPr>
          <a:xfrm>
            <a:off x="699879" y="1848915"/>
            <a:ext cx="9458129" cy="3210368"/>
            <a:chOff x="3918" y="2772"/>
            <a:chExt cx="10591" cy="4515"/>
          </a:xfrm>
        </p:grpSpPr>
        <p:sp>
          <p:nvSpPr>
            <p:cNvPr id="35" name="Freeform: Shape 34"/>
            <p:cNvSpPr/>
            <p:nvPr/>
          </p:nvSpPr>
          <p:spPr>
            <a:xfrm>
              <a:off x="5872" y="4721"/>
              <a:ext cx="1325" cy="559"/>
            </a:xfrm>
            <a:custGeom>
              <a:avLst/>
              <a:gdLst>
                <a:gd name="connsiteX0" fmla="*/ 0 w 1122012"/>
                <a:gd name="connsiteY0" fmla="*/ 0 h 473610"/>
                <a:gd name="connsiteX1" fmla="*/ 518035 w 1122012"/>
                <a:gd name="connsiteY1" fmla="*/ 0 h 473610"/>
                <a:gd name="connsiteX2" fmla="*/ 518035 w 1122012"/>
                <a:gd name="connsiteY2" fmla="*/ 157870 h 473610"/>
                <a:gd name="connsiteX3" fmla="*/ 963942 w 1122012"/>
                <a:gd name="connsiteY3" fmla="*/ 157870 h 473610"/>
                <a:gd name="connsiteX4" fmla="*/ 1122012 w 1122012"/>
                <a:gd name="connsiteY4" fmla="*/ 315740 h 473610"/>
                <a:gd name="connsiteX5" fmla="*/ 963942 w 1122012"/>
                <a:gd name="connsiteY5" fmla="*/ 473610 h 473610"/>
                <a:gd name="connsiteX6" fmla="*/ 3 w 1122012"/>
                <a:gd name="connsiteY6" fmla="*/ 473610 h 473610"/>
                <a:gd name="connsiteX7" fmla="*/ 3 w 1122012"/>
                <a:gd name="connsiteY7" fmla="*/ 315740 h 473610"/>
                <a:gd name="connsiteX8" fmla="*/ 0 w 1122012"/>
                <a:gd name="connsiteY8" fmla="*/ 315740 h 47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012" h="473610">
                  <a:moveTo>
                    <a:pt x="0" y="0"/>
                  </a:moveTo>
                  <a:lnTo>
                    <a:pt x="518035" y="0"/>
                  </a:lnTo>
                  <a:lnTo>
                    <a:pt x="518035" y="157870"/>
                  </a:lnTo>
                  <a:lnTo>
                    <a:pt x="963942" y="157870"/>
                  </a:lnTo>
                  <a:cubicBezTo>
                    <a:pt x="1051242" y="157870"/>
                    <a:pt x="1122012" y="228551"/>
                    <a:pt x="1122012" y="315740"/>
                  </a:cubicBezTo>
                  <a:cubicBezTo>
                    <a:pt x="1122012" y="402929"/>
                    <a:pt x="1051242" y="473610"/>
                    <a:pt x="963942" y="473610"/>
                  </a:cubicBezTo>
                  <a:lnTo>
                    <a:pt x="3" y="473610"/>
                  </a:lnTo>
                  <a:lnTo>
                    <a:pt x="3" y="315740"/>
                  </a:lnTo>
                  <a:lnTo>
                    <a:pt x="0" y="3157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4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36" name="Freeform: Shape 35"/>
            <p:cNvSpPr/>
            <p:nvPr/>
          </p:nvSpPr>
          <p:spPr>
            <a:xfrm flipH="1">
              <a:off x="5872" y="4356"/>
              <a:ext cx="3283" cy="2219"/>
            </a:xfrm>
            <a:custGeom>
              <a:avLst/>
              <a:gdLst>
                <a:gd name="connsiteX0" fmla="*/ 4 w 2779777"/>
                <a:gd name="connsiteY0" fmla="*/ 541 h 1879095"/>
                <a:gd name="connsiteX1" fmla="*/ 4 w 2779777"/>
                <a:gd name="connsiteY1" fmla="*/ 157870 h 1879095"/>
                <a:gd name="connsiteX2" fmla="*/ 3 w 2779777"/>
                <a:gd name="connsiteY2" fmla="*/ 157870 h 1879095"/>
                <a:gd name="connsiteX3" fmla="*/ 3 w 2779777"/>
                <a:gd name="connsiteY3" fmla="*/ 473610 h 1879095"/>
                <a:gd name="connsiteX4" fmla="*/ 1657768 w 2779777"/>
                <a:gd name="connsiteY4" fmla="*/ 473610 h 1879095"/>
                <a:gd name="connsiteX5" fmla="*/ 1657768 w 2779777"/>
                <a:gd name="connsiteY5" fmla="*/ 473611 h 1879095"/>
                <a:gd name="connsiteX6" fmla="*/ 0 w 2779777"/>
                <a:gd name="connsiteY6" fmla="*/ 473611 h 1879095"/>
                <a:gd name="connsiteX7" fmla="*/ 0 w 2779777"/>
                <a:gd name="connsiteY7" fmla="*/ 1637039 h 1879095"/>
                <a:gd name="connsiteX8" fmla="*/ 242363 w 2779777"/>
                <a:gd name="connsiteY8" fmla="*/ 1879095 h 1879095"/>
                <a:gd name="connsiteX9" fmla="*/ 1657768 w 2779777"/>
                <a:gd name="connsiteY9" fmla="*/ 1879095 h 1879095"/>
                <a:gd name="connsiteX10" fmla="*/ 1657768 w 2779777"/>
                <a:gd name="connsiteY10" fmla="*/ 910453 h 1879095"/>
                <a:gd name="connsiteX11" fmla="*/ 1657768 w 2779777"/>
                <a:gd name="connsiteY11" fmla="*/ 836121 h 1879095"/>
                <a:gd name="connsiteX12" fmla="*/ 1657768 w 2779777"/>
                <a:gd name="connsiteY12" fmla="*/ 789350 h 1879095"/>
                <a:gd name="connsiteX13" fmla="*/ 1657768 w 2779777"/>
                <a:gd name="connsiteY13" fmla="*/ 631480 h 1879095"/>
                <a:gd name="connsiteX14" fmla="*/ 1657769 w 2779777"/>
                <a:gd name="connsiteY14" fmla="*/ 631480 h 1879095"/>
                <a:gd name="connsiteX15" fmla="*/ 1815839 w 2779777"/>
                <a:gd name="connsiteY15" fmla="*/ 473610 h 1879095"/>
                <a:gd name="connsiteX16" fmla="*/ 1906191 w 2779777"/>
                <a:gd name="connsiteY16" fmla="*/ 473610 h 1879095"/>
                <a:gd name="connsiteX17" fmla="*/ 2261746 w 2779777"/>
                <a:gd name="connsiteY17" fmla="*/ 473610 h 1879095"/>
                <a:gd name="connsiteX18" fmla="*/ 2303383 w 2779777"/>
                <a:gd name="connsiteY18" fmla="*/ 473610 h 1879095"/>
                <a:gd name="connsiteX19" fmla="*/ 2621707 w 2779777"/>
                <a:gd name="connsiteY19" fmla="*/ 473610 h 1879095"/>
                <a:gd name="connsiteX20" fmla="*/ 2779777 w 2779777"/>
                <a:gd name="connsiteY20" fmla="*/ 315740 h 1879095"/>
                <a:gd name="connsiteX21" fmla="*/ 2621707 w 2779777"/>
                <a:gd name="connsiteY21" fmla="*/ 157870 h 1879095"/>
                <a:gd name="connsiteX22" fmla="*/ 1906191 w 2779777"/>
                <a:gd name="connsiteY22" fmla="*/ 157870 h 1879095"/>
                <a:gd name="connsiteX23" fmla="*/ 1657769 w 2779777"/>
                <a:gd name="connsiteY23" fmla="*/ 157870 h 1879095"/>
                <a:gd name="connsiteX24" fmla="*/ 1122013 w 2779777"/>
                <a:gd name="connsiteY24" fmla="*/ 157870 h 1879095"/>
                <a:gd name="connsiteX25" fmla="*/ 1122013 w 2779777"/>
                <a:gd name="connsiteY25" fmla="*/ 158411 h 1879095"/>
                <a:gd name="connsiteX26" fmla="*/ 158074 w 2779777"/>
                <a:gd name="connsiteY26" fmla="*/ 158411 h 1879095"/>
                <a:gd name="connsiteX27" fmla="*/ 4 w 2779777"/>
                <a:gd name="connsiteY27" fmla="*/ 541 h 1879095"/>
                <a:gd name="connsiteX28" fmla="*/ 114 w 2779777"/>
                <a:gd name="connsiteY28" fmla="*/ 0 h 1879095"/>
                <a:gd name="connsiteX29" fmla="*/ 4 w 2779777"/>
                <a:gd name="connsiteY29" fmla="*/ 0 h 1879095"/>
                <a:gd name="connsiteX30" fmla="*/ 4 w 2779777"/>
                <a:gd name="connsiteY30" fmla="*/ 541 h 187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79777" h="1879095">
                  <a:moveTo>
                    <a:pt x="4" y="541"/>
                  </a:moveTo>
                  <a:lnTo>
                    <a:pt x="4" y="157870"/>
                  </a:lnTo>
                  <a:lnTo>
                    <a:pt x="3" y="157870"/>
                  </a:lnTo>
                  <a:lnTo>
                    <a:pt x="3" y="473610"/>
                  </a:lnTo>
                  <a:lnTo>
                    <a:pt x="1657768" y="473610"/>
                  </a:lnTo>
                  <a:lnTo>
                    <a:pt x="1657768" y="473611"/>
                  </a:lnTo>
                  <a:lnTo>
                    <a:pt x="0" y="473611"/>
                  </a:lnTo>
                  <a:lnTo>
                    <a:pt x="0" y="1637039"/>
                  </a:lnTo>
                  <a:cubicBezTo>
                    <a:pt x="0" y="1770723"/>
                    <a:pt x="108510" y="1879095"/>
                    <a:pt x="242363" y="1879095"/>
                  </a:cubicBezTo>
                  <a:lnTo>
                    <a:pt x="1657768" y="1879095"/>
                  </a:lnTo>
                  <a:lnTo>
                    <a:pt x="1657768" y="910453"/>
                  </a:lnTo>
                  <a:lnTo>
                    <a:pt x="1657768" y="836121"/>
                  </a:lnTo>
                  <a:lnTo>
                    <a:pt x="1657768" y="789350"/>
                  </a:lnTo>
                  <a:lnTo>
                    <a:pt x="1657768" y="631480"/>
                  </a:lnTo>
                  <a:lnTo>
                    <a:pt x="1657769" y="631480"/>
                  </a:lnTo>
                  <a:cubicBezTo>
                    <a:pt x="1657769" y="544291"/>
                    <a:pt x="1728539" y="473610"/>
                    <a:pt x="1815839" y="473610"/>
                  </a:cubicBezTo>
                  <a:lnTo>
                    <a:pt x="1906191" y="473610"/>
                  </a:lnTo>
                  <a:lnTo>
                    <a:pt x="2261746" y="473610"/>
                  </a:lnTo>
                  <a:lnTo>
                    <a:pt x="2303383" y="473610"/>
                  </a:lnTo>
                  <a:lnTo>
                    <a:pt x="2621707" y="473610"/>
                  </a:lnTo>
                  <a:cubicBezTo>
                    <a:pt x="2709007" y="473610"/>
                    <a:pt x="2779777" y="402929"/>
                    <a:pt x="2779777" y="315740"/>
                  </a:cubicBezTo>
                  <a:cubicBezTo>
                    <a:pt x="2779777" y="228551"/>
                    <a:pt x="2709007" y="157870"/>
                    <a:pt x="2621707" y="157870"/>
                  </a:cubicBezTo>
                  <a:lnTo>
                    <a:pt x="1906191" y="157870"/>
                  </a:lnTo>
                  <a:lnTo>
                    <a:pt x="1657769" y="157870"/>
                  </a:lnTo>
                  <a:lnTo>
                    <a:pt x="1122013" y="157870"/>
                  </a:lnTo>
                  <a:lnTo>
                    <a:pt x="1122013" y="158411"/>
                  </a:lnTo>
                  <a:lnTo>
                    <a:pt x="158074" y="158411"/>
                  </a:lnTo>
                  <a:cubicBezTo>
                    <a:pt x="70774" y="158411"/>
                    <a:pt x="4" y="87730"/>
                    <a:pt x="4" y="541"/>
                  </a:cubicBezTo>
                  <a:close/>
                  <a:moveTo>
                    <a:pt x="114" y="0"/>
                  </a:moveTo>
                  <a:lnTo>
                    <a:pt x="4" y="0"/>
                  </a:lnTo>
                  <a:lnTo>
                    <a:pt x="4" y="54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50000"/>
                  </a:schemeClr>
                </a:gs>
                <a:gs pos="10000">
                  <a:schemeClr val="accent6"/>
                </a:gs>
                <a:gs pos="9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21594000" scaled="0"/>
            </a:gradFill>
            <a:ln>
              <a:noFill/>
            </a:ln>
            <a:effectLst>
              <a:reflection blurRad="6350" stA="300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7830" y="3984"/>
              <a:ext cx="1325" cy="559"/>
            </a:xfrm>
            <a:custGeom>
              <a:avLst/>
              <a:gdLst>
                <a:gd name="connsiteX0" fmla="*/ 0 w 1122012"/>
                <a:gd name="connsiteY0" fmla="*/ 0 h 473610"/>
                <a:gd name="connsiteX1" fmla="*/ 518035 w 1122012"/>
                <a:gd name="connsiteY1" fmla="*/ 0 h 473610"/>
                <a:gd name="connsiteX2" fmla="*/ 518035 w 1122012"/>
                <a:gd name="connsiteY2" fmla="*/ 157870 h 473610"/>
                <a:gd name="connsiteX3" fmla="*/ 963942 w 1122012"/>
                <a:gd name="connsiteY3" fmla="*/ 157870 h 473610"/>
                <a:gd name="connsiteX4" fmla="*/ 1122012 w 1122012"/>
                <a:gd name="connsiteY4" fmla="*/ 315740 h 473610"/>
                <a:gd name="connsiteX5" fmla="*/ 963942 w 1122012"/>
                <a:gd name="connsiteY5" fmla="*/ 473610 h 473610"/>
                <a:gd name="connsiteX6" fmla="*/ 3 w 1122012"/>
                <a:gd name="connsiteY6" fmla="*/ 473610 h 473610"/>
                <a:gd name="connsiteX7" fmla="*/ 3 w 1122012"/>
                <a:gd name="connsiteY7" fmla="*/ 315740 h 473610"/>
                <a:gd name="connsiteX8" fmla="*/ 0 w 1122012"/>
                <a:gd name="connsiteY8" fmla="*/ 315740 h 47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012" h="473610">
                  <a:moveTo>
                    <a:pt x="0" y="0"/>
                  </a:moveTo>
                  <a:lnTo>
                    <a:pt x="518035" y="0"/>
                  </a:lnTo>
                  <a:lnTo>
                    <a:pt x="518035" y="157870"/>
                  </a:lnTo>
                  <a:lnTo>
                    <a:pt x="963942" y="157870"/>
                  </a:lnTo>
                  <a:cubicBezTo>
                    <a:pt x="1051242" y="157870"/>
                    <a:pt x="1122012" y="228551"/>
                    <a:pt x="1122012" y="315740"/>
                  </a:cubicBezTo>
                  <a:cubicBezTo>
                    <a:pt x="1122012" y="402929"/>
                    <a:pt x="1051242" y="473610"/>
                    <a:pt x="963942" y="473610"/>
                  </a:cubicBezTo>
                  <a:lnTo>
                    <a:pt x="3" y="473610"/>
                  </a:lnTo>
                  <a:lnTo>
                    <a:pt x="3" y="315740"/>
                  </a:lnTo>
                  <a:lnTo>
                    <a:pt x="0" y="3157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4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38" name="Freeform: Shape 37"/>
            <p:cNvSpPr/>
            <p:nvPr/>
          </p:nvSpPr>
          <p:spPr>
            <a:xfrm flipH="1">
              <a:off x="7830" y="3619"/>
              <a:ext cx="3283" cy="2219"/>
            </a:xfrm>
            <a:custGeom>
              <a:avLst/>
              <a:gdLst>
                <a:gd name="connsiteX0" fmla="*/ 4 w 2779777"/>
                <a:gd name="connsiteY0" fmla="*/ 541 h 1879095"/>
                <a:gd name="connsiteX1" fmla="*/ 4 w 2779777"/>
                <a:gd name="connsiteY1" fmla="*/ 157870 h 1879095"/>
                <a:gd name="connsiteX2" fmla="*/ 3 w 2779777"/>
                <a:gd name="connsiteY2" fmla="*/ 157870 h 1879095"/>
                <a:gd name="connsiteX3" fmla="*/ 3 w 2779777"/>
                <a:gd name="connsiteY3" fmla="*/ 473610 h 1879095"/>
                <a:gd name="connsiteX4" fmla="*/ 1657768 w 2779777"/>
                <a:gd name="connsiteY4" fmla="*/ 473610 h 1879095"/>
                <a:gd name="connsiteX5" fmla="*/ 1657768 w 2779777"/>
                <a:gd name="connsiteY5" fmla="*/ 473611 h 1879095"/>
                <a:gd name="connsiteX6" fmla="*/ 0 w 2779777"/>
                <a:gd name="connsiteY6" fmla="*/ 473611 h 1879095"/>
                <a:gd name="connsiteX7" fmla="*/ 0 w 2779777"/>
                <a:gd name="connsiteY7" fmla="*/ 1637039 h 1879095"/>
                <a:gd name="connsiteX8" fmla="*/ 242363 w 2779777"/>
                <a:gd name="connsiteY8" fmla="*/ 1879095 h 1879095"/>
                <a:gd name="connsiteX9" fmla="*/ 1657768 w 2779777"/>
                <a:gd name="connsiteY9" fmla="*/ 1879095 h 1879095"/>
                <a:gd name="connsiteX10" fmla="*/ 1657768 w 2779777"/>
                <a:gd name="connsiteY10" fmla="*/ 910453 h 1879095"/>
                <a:gd name="connsiteX11" fmla="*/ 1657768 w 2779777"/>
                <a:gd name="connsiteY11" fmla="*/ 836121 h 1879095"/>
                <a:gd name="connsiteX12" fmla="*/ 1657768 w 2779777"/>
                <a:gd name="connsiteY12" fmla="*/ 789350 h 1879095"/>
                <a:gd name="connsiteX13" fmla="*/ 1657768 w 2779777"/>
                <a:gd name="connsiteY13" fmla="*/ 631480 h 1879095"/>
                <a:gd name="connsiteX14" fmla="*/ 1657769 w 2779777"/>
                <a:gd name="connsiteY14" fmla="*/ 631480 h 1879095"/>
                <a:gd name="connsiteX15" fmla="*/ 1815839 w 2779777"/>
                <a:gd name="connsiteY15" fmla="*/ 473610 h 1879095"/>
                <a:gd name="connsiteX16" fmla="*/ 1906191 w 2779777"/>
                <a:gd name="connsiteY16" fmla="*/ 473610 h 1879095"/>
                <a:gd name="connsiteX17" fmla="*/ 2261746 w 2779777"/>
                <a:gd name="connsiteY17" fmla="*/ 473610 h 1879095"/>
                <a:gd name="connsiteX18" fmla="*/ 2303383 w 2779777"/>
                <a:gd name="connsiteY18" fmla="*/ 473610 h 1879095"/>
                <a:gd name="connsiteX19" fmla="*/ 2621707 w 2779777"/>
                <a:gd name="connsiteY19" fmla="*/ 473610 h 1879095"/>
                <a:gd name="connsiteX20" fmla="*/ 2779777 w 2779777"/>
                <a:gd name="connsiteY20" fmla="*/ 315740 h 1879095"/>
                <a:gd name="connsiteX21" fmla="*/ 2621707 w 2779777"/>
                <a:gd name="connsiteY21" fmla="*/ 157870 h 1879095"/>
                <a:gd name="connsiteX22" fmla="*/ 1906191 w 2779777"/>
                <a:gd name="connsiteY22" fmla="*/ 157870 h 1879095"/>
                <a:gd name="connsiteX23" fmla="*/ 1657769 w 2779777"/>
                <a:gd name="connsiteY23" fmla="*/ 157870 h 1879095"/>
                <a:gd name="connsiteX24" fmla="*/ 1122013 w 2779777"/>
                <a:gd name="connsiteY24" fmla="*/ 157870 h 1879095"/>
                <a:gd name="connsiteX25" fmla="*/ 1122013 w 2779777"/>
                <a:gd name="connsiteY25" fmla="*/ 158411 h 1879095"/>
                <a:gd name="connsiteX26" fmla="*/ 158074 w 2779777"/>
                <a:gd name="connsiteY26" fmla="*/ 158411 h 1879095"/>
                <a:gd name="connsiteX27" fmla="*/ 4 w 2779777"/>
                <a:gd name="connsiteY27" fmla="*/ 541 h 1879095"/>
                <a:gd name="connsiteX28" fmla="*/ 114 w 2779777"/>
                <a:gd name="connsiteY28" fmla="*/ 0 h 1879095"/>
                <a:gd name="connsiteX29" fmla="*/ 4 w 2779777"/>
                <a:gd name="connsiteY29" fmla="*/ 0 h 1879095"/>
                <a:gd name="connsiteX30" fmla="*/ 4 w 2779777"/>
                <a:gd name="connsiteY30" fmla="*/ 541 h 187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79777" h="1879095">
                  <a:moveTo>
                    <a:pt x="4" y="541"/>
                  </a:moveTo>
                  <a:lnTo>
                    <a:pt x="4" y="157870"/>
                  </a:lnTo>
                  <a:lnTo>
                    <a:pt x="3" y="157870"/>
                  </a:lnTo>
                  <a:lnTo>
                    <a:pt x="3" y="473610"/>
                  </a:lnTo>
                  <a:lnTo>
                    <a:pt x="1657768" y="473610"/>
                  </a:lnTo>
                  <a:lnTo>
                    <a:pt x="1657768" y="473611"/>
                  </a:lnTo>
                  <a:lnTo>
                    <a:pt x="0" y="473611"/>
                  </a:lnTo>
                  <a:lnTo>
                    <a:pt x="0" y="1637039"/>
                  </a:lnTo>
                  <a:cubicBezTo>
                    <a:pt x="0" y="1770723"/>
                    <a:pt x="108510" y="1879095"/>
                    <a:pt x="242363" y="1879095"/>
                  </a:cubicBezTo>
                  <a:lnTo>
                    <a:pt x="1657768" y="1879095"/>
                  </a:lnTo>
                  <a:lnTo>
                    <a:pt x="1657768" y="910453"/>
                  </a:lnTo>
                  <a:lnTo>
                    <a:pt x="1657768" y="836121"/>
                  </a:lnTo>
                  <a:lnTo>
                    <a:pt x="1657768" y="789350"/>
                  </a:lnTo>
                  <a:lnTo>
                    <a:pt x="1657768" y="631480"/>
                  </a:lnTo>
                  <a:lnTo>
                    <a:pt x="1657769" y="631480"/>
                  </a:lnTo>
                  <a:cubicBezTo>
                    <a:pt x="1657769" y="544291"/>
                    <a:pt x="1728539" y="473610"/>
                    <a:pt x="1815839" y="473610"/>
                  </a:cubicBezTo>
                  <a:lnTo>
                    <a:pt x="1906191" y="473610"/>
                  </a:lnTo>
                  <a:lnTo>
                    <a:pt x="2261746" y="473610"/>
                  </a:lnTo>
                  <a:lnTo>
                    <a:pt x="2303383" y="473610"/>
                  </a:lnTo>
                  <a:lnTo>
                    <a:pt x="2621707" y="473610"/>
                  </a:lnTo>
                  <a:cubicBezTo>
                    <a:pt x="2709007" y="473610"/>
                    <a:pt x="2779777" y="402929"/>
                    <a:pt x="2779777" y="315740"/>
                  </a:cubicBezTo>
                  <a:cubicBezTo>
                    <a:pt x="2779777" y="228551"/>
                    <a:pt x="2709007" y="157870"/>
                    <a:pt x="2621707" y="157870"/>
                  </a:cubicBezTo>
                  <a:lnTo>
                    <a:pt x="1906191" y="157870"/>
                  </a:lnTo>
                  <a:lnTo>
                    <a:pt x="1657769" y="157870"/>
                  </a:lnTo>
                  <a:lnTo>
                    <a:pt x="1122013" y="157870"/>
                  </a:lnTo>
                  <a:lnTo>
                    <a:pt x="1122013" y="158411"/>
                  </a:lnTo>
                  <a:lnTo>
                    <a:pt x="158074" y="158411"/>
                  </a:lnTo>
                  <a:cubicBezTo>
                    <a:pt x="70774" y="158411"/>
                    <a:pt x="4" y="87730"/>
                    <a:pt x="4" y="541"/>
                  </a:cubicBezTo>
                  <a:close/>
                  <a:moveTo>
                    <a:pt x="114" y="0"/>
                  </a:moveTo>
                  <a:lnTo>
                    <a:pt x="4" y="0"/>
                  </a:lnTo>
                  <a:lnTo>
                    <a:pt x="4" y="541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50000"/>
                  </a:schemeClr>
                </a:gs>
                <a:gs pos="10000">
                  <a:schemeClr val="accent3"/>
                </a:gs>
                <a:gs pos="9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21594000" scaled="0"/>
            </a:gradFill>
            <a:ln>
              <a:noFill/>
            </a:ln>
            <a:effectLst>
              <a:reflection blurRad="6350" stA="300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9787" y="3248"/>
              <a:ext cx="1325" cy="559"/>
            </a:xfrm>
            <a:custGeom>
              <a:avLst/>
              <a:gdLst>
                <a:gd name="connsiteX0" fmla="*/ 0 w 1122012"/>
                <a:gd name="connsiteY0" fmla="*/ 0 h 473610"/>
                <a:gd name="connsiteX1" fmla="*/ 518035 w 1122012"/>
                <a:gd name="connsiteY1" fmla="*/ 0 h 473610"/>
                <a:gd name="connsiteX2" fmla="*/ 518035 w 1122012"/>
                <a:gd name="connsiteY2" fmla="*/ 157870 h 473610"/>
                <a:gd name="connsiteX3" fmla="*/ 963942 w 1122012"/>
                <a:gd name="connsiteY3" fmla="*/ 157870 h 473610"/>
                <a:gd name="connsiteX4" fmla="*/ 1122012 w 1122012"/>
                <a:gd name="connsiteY4" fmla="*/ 315740 h 473610"/>
                <a:gd name="connsiteX5" fmla="*/ 963942 w 1122012"/>
                <a:gd name="connsiteY5" fmla="*/ 473610 h 473610"/>
                <a:gd name="connsiteX6" fmla="*/ 3 w 1122012"/>
                <a:gd name="connsiteY6" fmla="*/ 473610 h 473610"/>
                <a:gd name="connsiteX7" fmla="*/ 3 w 1122012"/>
                <a:gd name="connsiteY7" fmla="*/ 315740 h 473610"/>
                <a:gd name="connsiteX8" fmla="*/ 0 w 1122012"/>
                <a:gd name="connsiteY8" fmla="*/ 315740 h 47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2012" h="473610">
                  <a:moveTo>
                    <a:pt x="0" y="0"/>
                  </a:moveTo>
                  <a:lnTo>
                    <a:pt x="518035" y="0"/>
                  </a:lnTo>
                  <a:lnTo>
                    <a:pt x="518035" y="157870"/>
                  </a:lnTo>
                  <a:lnTo>
                    <a:pt x="963942" y="157870"/>
                  </a:lnTo>
                  <a:cubicBezTo>
                    <a:pt x="1051242" y="157870"/>
                    <a:pt x="1122012" y="228551"/>
                    <a:pt x="1122012" y="315740"/>
                  </a:cubicBezTo>
                  <a:cubicBezTo>
                    <a:pt x="1122012" y="402929"/>
                    <a:pt x="1051242" y="473610"/>
                    <a:pt x="963942" y="473610"/>
                  </a:cubicBezTo>
                  <a:lnTo>
                    <a:pt x="3" y="473610"/>
                  </a:lnTo>
                  <a:lnTo>
                    <a:pt x="3" y="315740"/>
                  </a:lnTo>
                  <a:lnTo>
                    <a:pt x="0" y="3157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42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73" name="Freeform: Shape 72"/>
            <p:cNvSpPr/>
            <p:nvPr/>
          </p:nvSpPr>
          <p:spPr>
            <a:xfrm flipH="1">
              <a:off x="9787" y="2772"/>
              <a:ext cx="4722" cy="2628"/>
            </a:xfrm>
            <a:custGeom>
              <a:avLst/>
              <a:gdLst>
                <a:gd name="connsiteX0" fmla="*/ 2875963 w 3997972"/>
                <a:gd name="connsiteY0" fmla="*/ 567609 h 2224961"/>
                <a:gd name="connsiteX1" fmla="*/ 2875963 w 3997972"/>
                <a:gd name="connsiteY1" fmla="*/ 567610 h 2224961"/>
                <a:gd name="connsiteX2" fmla="*/ 1364887 w 3997972"/>
                <a:gd name="connsiteY2" fmla="*/ 567610 h 2224961"/>
                <a:gd name="connsiteX3" fmla="*/ 1364887 w 3997972"/>
                <a:gd name="connsiteY3" fmla="*/ 567609 h 2224961"/>
                <a:gd name="connsiteX4" fmla="*/ 1155513 w 3997972"/>
                <a:gd name="connsiteY4" fmla="*/ 0 h 2224961"/>
                <a:gd name="connsiteX5" fmla="*/ 1074015 w 3997972"/>
                <a:gd name="connsiteY5" fmla="*/ 16454 h 2224961"/>
                <a:gd name="connsiteX6" fmla="*/ 1015465 w 3997972"/>
                <a:gd name="connsiteY6" fmla="*/ 55928 h 2224961"/>
                <a:gd name="connsiteX7" fmla="*/ 1003232 w 3997972"/>
                <a:gd name="connsiteY7" fmla="*/ 67599 h 2224961"/>
                <a:gd name="connsiteX8" fmla="*/ 67496 w 3997972"/>
                <a:gd name="connsiteY8" fmla="*/ 960266 h 2224961"/>
                <a:gd name="connsiteX9" fmla="*/ 67493 w 3997972"/>
                <a:gd name="connsiteY9" fmla="*/ 960268 h 2224961"/>
                <a:gd name="connsiteX10" fmla="*/ 58063 w 3997972"/>
                <a:gd name="connsiteY10" fmla="*/ 969263 h 2224961"/>
                <a:gd name="connsiteX11" fmla="*/ 16454 w 3997972"/>
                <a:gd name="connsiteY11" fmla="*/ 1030980 h 2224961"/>
                <a:gd name="connsiteX12" fmla="*/ 0 w 3997972"/>
                <a:gd name="connsiteY12" fmla="*/ 1112478 h 2224961"/>
                <a:gd name="connsiteX13" fmla="*/ 16454 w 3997972"/>
                <a:gd name="connsiteY13" fmla="*/ 1193976 h 2224961"/>
                <a:gd name="connsiteX14" fmla="*/ 58063 w 3997972"/>
                <a:gd name="connsiteY14" fmla="*/ 1255692 h 2224961"/>
                <a:gd name="connsiteX15" fmla="*/ 67493 w 3997972"/>
                <a:gd name="connsiteY15" fmla="*/ 1264688 h 2224961"/>
                <a:gd name="connsiteX16" fmla="*/ 67496 w 3997972"/>
                <a:gd name="connsiteY16" fmla="*/ 1264690 h 2224961"/>
                <a:gd name="connsiteX17" fmla="*/ 1003215 w 3997972"/>
                <a:gd name="connsiteY17" fmla="*/ 2157340 h 2224961"/>
                <a:gd name="connsiteX18" fmla="*/ 1003217 w 3997972"/>
                <a:gd name="connsiteY18" fmla="*/ 2157343 h 2224961"/>
                <a:gd name="connsiteX19" fmla="*/ 1015487 w 3997972"/>
                <a:gd name="connsiteY19" fmla="*/ 2169049 h 2224961"/>
                <a:gd name="connsiteX20" fmla="*/ 1074013 w 3997972"/>
                <a:gd name="connsiteY20" fmla="*/ 2208507 h 2224961"/>
                <a:gd name="connsiteX21" fmla="*/ 1155511 w 3997972"/>
                <a:gd name="connsiteY21" fmla="*/ 2224961 h 2224961"/>
                <a:gd name="connsiteX22" fmla="*/ 1364886 w 3997972"/>
                <a:gd name="connsiteY22" fmla="*/ 2015586 h 2224961"/>
                <a:gd name="connsiteX23" fmla="*/ 1357249 w 3997972"/>
                <a:gd name="connsiteY23" fmla="*/ 1965065 h 2224961"/>
                <a:gd name="connsiteX24" fmla="*/ 1357249 w 3997972"/>
                <a:gd name="connsiteY24" fmla="*/ 1965065 h 2224961"/>
                <a:gd name="connsiteX25" fmla="*/ 1364887 w 3997972"/>
                <a:gd name="connsiteY25" fmla="*/ 2015586 h 2224961"/>
                <a:gd name="connsiteX26" fmla="*/ 1364887 w 3997972"/>
                <a:gd name="connsiteY26" fmla="*/ 1965065 h 2224961"/>
                <a:gd name="connsiteX27" fmla="*/ 1401677 w 3997972"/>
                <a:gd name="connsiteY27" fmla="*/ 1965065 h 2224961"/>
                <a:gd name="connsiteX28" fmla="*/ 1411713 w 3997972"/>
                <a:gd name="connsiteY28" fmla="*/ 1968176 h 2224961"/>
                <a:gd name="connsiteX29" fmla="*/ 1460558 w 3997972"/>
                <a:gd name="connsiteY29" fmla="*/ 1973094 h 2224961"/>
                <a:gd name="connsiteX30" fmla="*/ 2875963 w 3997972"/>
                <a:gd name="connsiteY30" fmla="*/ 1973094 h 2224961"/>
                <a:gd name="connsiteX31" fmla="*/ 2875963 w 3997972"/>
                <a:gd name="connsiteY31" fmla="*/ 1004452 h 2224961"/>
                <a:gd name="connsiteX32" fmla="*/ 2875963 w 3997972"/>
                <a:gd name="connsiteY32" fmla="*/ 930120 h 2224961"/>
                <a:gd name="connsiteX33" fmla="*/ 2875963 w 3997972"/>
                <a:gd name="connsiteY33" fmla="*/ 883349 h 2224961"/>
                <a:gd name="connsiteX34" fmla="*/ 2875963 w 3997972"/>
                <a:gd name="connsiteY34" fmla="*/ 725479 h 2224961"/>
                <a:gd name="connsiteX35" fmla="*/ 2875964 w 3997972"/>
                <a:gd name="connsiteY35" fmla="*/ 725479 h 2224961"/>
                <a:gd name="connsiteX36" fmla="*/ 3034034 w 3997972"/>
                <a:gd name="connsiteY36" fmla="*/ 567609 h 2224961"/>
                <a:gd name="connsiteX37" fmla="*/ 3124386 w 3997972"/>
                <a:gd name="connsiteY37" fmla="*/ 567609 h 2224961"/>
                <a:gd name="connsiteX38" fmla="*/ 3479941 w 3997972"/>
                <a:gd name="connsiteY38" fmla="*/ 567609 h 2224961"/>
                <a:gd name="connsiteX39" fmla="*/ 3521578 w 3997972"/>
                <a:gd name="connsiteY39" fmla="*/ 567609 h 2224961"/>
                <a:gd name="connsiteX40" fmla="*/ 3839902 w 3997972"/>
                <a:gd name="connsiteY40" fmla="*/ 567609 h 2224961"/>
                <a:gd name="connsiteX41" fmla="*/ 3997972 w 3997972"/>
                <a:gd name="connsiteY41" fmla="*/ 409739 h 2224961"/>
                <a:gd name="connsiteX42" fmla="*/ 3839902 w 3997972"/>
                <a:gd name="connsiteY42" fmla="*/ 251869 h 2224961"/>
                <a:gd name="connsiteX43" fmla="*/ 3124386 w 3997972"/>
                <a:gd name="connsiteY43" fmla="*/ 251869 h 2224961"/>
                <a:gd name="connsiteX44" fmla="*/ 2875964 w 3997972"/>
                <a:gd name="connsiteY44" fmla="*/ 251869 h 2224961"/>
                <a:gd name="connsiteX45" fmla="*/ 2340208 w 3997972"/>
                <a:gd name="connsiteY45" fmla="*/ 251869 h 2224961"/>
                <a:gd name="connsiteX46" fmla="*/ 2340208 w 3997972"/>
                <a:gd name="connsiteY46" fmla="*/ 252410 h 2224961"/>
                <a:gd name="connsiteX47" fmla="*/ 1376269 w 3997972"/>
                <a:gd name="connsiteY47" fmla="*/ 252410 h 2224961"/>
                <a:gd name="connsiteX48" fmla="*/ 1364887 w 3997972"/>
                <a:gd name="connsiteY48" fmla="*/ 252371 h 2224961"/>
                <a:gd name="connsiteX49" fmla="*/ 1364887 w 3997972"/>
                <a:gd name="connsiteY49" fmla="*/ 209385 h 2224961"/>
                <a:gd name="connsiteX50" fmla="*/ 1364887 w 3997972"/>
                <a:gd name="connsiteY50" fmla="*/ 209365 h 2224961"/>
                <a:gd name="connsiteX51" fmla="*/ 1360634 w 3997972"/>
                <a:gd name="connsiteY51" fmla="*/ 167179 h 2224961"/>
                <a:gd name="connsiteX52" fmla="*/ 1155513 w 3997972"/>
                <a:gd name="connsiteY52" fmla="*/ 0 h 2224961"/>
                <a:gd name="connsiteX0-1" fmla="*/ 2875963 w 3997972"/>
                <a:gd name="connsiteY0-2" fmla="*/ 567609 h 2224961"/>
                <a:gd name="connsiteX1-3" fmla="*/ 2875963 w 3997972"/>
                <a:gd name="connsiteY1-4" fmla="*/ 567610 h 2224961"/>
                <a:gd name="connsiteX2-5" fmla="*/ 1364887 w 3997972"/>
                <a:gd name="connsiteY2-6" fmla="*/ 567610 h 2224961"/>
                <a:gd name="connsiteX3-7" fmla="*/ 1364887 w 3997972"/>
                <a:gd name="connsiteY3-8" fmla="*/ 567609 h 2224961"/>
                <a:gd name="connsiteX4-9" fmla="*/ 2875963 w 3997972"/>
                <a:gd name="connsiteY4-10" fmla="*/ 567609 h 2224961"/>
                <a:gd name="connsiteX5-11" fmla="*/ 1155513 w 3997972"/>
                <a:gd name="connsiteY5-12" fmla="*/ 0 h 2224961"/>
                <a:gd name="connsiteX6-13" fmla="*/ 1074015 w 3997972"/>
                <a:gd name="connsiteY6-14" fmla="*/ 16454 h 2224961"/>
                <a:gd name="connsiteX7-15" fmla="*/ 1015465 w 3997972"/>
                <a:gd name="connsiteY7-16" fmla="*/ 55928 h 2224961"/>
                <a:gd name="connsiteX8-17" fmla="*/ 1003232 w 3997972"/>
                <a:gd name="connsiteY8-18" fmla="*/ 67599 h 2224961"/>
                <a:gd name="connsiteX9-19" fmla="*/ 67496 w 3997972"/>
                <a:gd name="connsiteY9-20" fmla="*/ 960266 h 2224961"/>
                <a:gd name="connsiteX10-21" fmla="*/ 67493 w 3997972"/>
                <a:gd name="connsiteY10-22" fmla="*/ 960268 h 2224961"/>
                <a:gd name="connsiteX11-23" fmla="*/ 58063 w 3997972"/>
                <a:gd name="connsiteY11-24" fmla="*/ 969263 h 2224961"/>
                <a:gd name="connsiteX12-25" fmla="*/ 16454 w 3997972"/>
                <a:gd name="connsiteY12-26" fmla="*/ 1030980 h 2224961"/>
                <a:gd name="connsiteX13-27" fmla="*/ 0 w 3997972"/>
                <a:gd name="connsiteY13-28" fmla="*/ 1112478 h 2224961"/>
                <a:gd name="connsiteX14-29" fmla="*/ 16454 w 3997972"/>
                <a:gd name="connsiteY14-30" fmla="*/ 1193976 h 2224961"/>
                <a:gd name="connsiteX15-31" fmla="*/ 58063 w 3997972"/>
                <a:gd name="connsiteY15-32" fmla="*/ 1255692 h 2224961"/>
                <a:gd name="connsiteX16-33" fmla="*/ 67493 w 3997972"/>
                <a:gd name="connsiteY16-34" fmla="*/ 1264688 h 2224961"/>
                <a:gd name="connsiteX17-35" fmla="*/ 67496 w 3997972"/>
                <a:gd name="connsiteY17-36" fmla="*/ 1264690 h 2224961"/>
                <a:gd name="connsiteX18-37" fmla="*/ 1003215 w 3997972"/>
                <a:gd name="connsiteY18-38" fmla="*/ 2157340 h 2224961"/>
                <a:gd name="connsiteX19-39" fmla="*/ 1003217 w 3997972"/>
                <a:gd name="connsiteY19-40" fmla="*/ 2157343 h 2224961"/>
                <a:gd name="connsiteX20-41" fmla="*/ 1015487 w 3997972"/>
                <a:gd name="connsiteY20-42" fmla="*/ 2169049 h 2224961"/>
                <a:gd name="connsiteX21-43" fmla="*/ 1074013 w 3997972"/>
                <a:gd name="connsiteY21-44" fmla="*/ 2208507 h 2224961"/>
                <a:gd name="connsiteX22-45" fmla="*/ 1155511 w 3997972"/>
                <a:gd name="connsiteY22-46" fmla="*/ 2224961 h 2224961"/>
                <a:gd name="connsiteX23-47" fmla="*/ 1364886 w 3997972"/>
                <a:gd name="connsiteY23-48" fmla="*/ 2015586 h 2224961"/>
                <a:gd name="connsiteX24-49" fmla="*/ 1357249 w 3997972"/>
                <a:gd name="connsiteY24-50" fmla="*/ 1965065 h 2224961"/>
                <a:gd name="connsiteX25-51" fmla="*/ 1357249 w 3997972"/>
                <a:gd name="connsiteY25-52" fmla="*/ 1965065 h 2224961"/>
                <a:gd name="connsiteX26-53" fmla="*/ 1364887 w 3997972"/>
                <a:gd name="connsiteY26-54" fmla="*/ 2015586 h 2224961"/>
                <a:gd name="connsiteX27-55" fmla="*/ 1364887 w 3997972"/>
                <a:gd name="connsiteY27-56" fmla="*/ 1965065 h 2224961"/>
                <a:gd name="connsiteX28-57" fmla="*/ 1401677 w 3997972"/>
                <a:gd name="connsiteY28-58" fmla="*/ 1965065 h 2224961"/>
                <a:gd name="connsiteX29-59" fmla="*/ 1460558 w 3997972"/>
                <a:gd name="connsiteY29-60" fmla="*/ 1973094 h 2224961"/>
                <a:gd name="connsiteX30-61" fmla="*/ 2875963 w 3997972"/>
                <a:gd name="connsiteY30-62" fmla="*/ 1973094 h 2224961"/>
                <a:gd name="connsiteX31-63" fmla="*/ 2875963 w 3997972"/>
                <a:gd name="connsiteY31-64" fmla="*/ 1004452 h 2224961"/>
                <a:gd name="connsiteX32-65" fmla="*/ 2875963 w 3997972"/>
                <a:gd name="connsiteY32-66" fmla="*/ 930120 h 2224961"/>
                <a:gd name="connsiteX33-67" fmla="*/ 2875963 w 3997972"/>
                <a:gd name="connsiteY33-68" fmla="*/ 883349 h 2224961"/>
                <a:gd name="connsiteX34-69" fmla="*/ 2875963 w 3997972"/>
                <a:gd name="connsiteY34-70" fmla="*/ 725479 h 2224961"/>
                <a:gd name="connsiteX35-71" fmla="*/ 2875964 w 3997972"/>
                <a:gd name="connsiteY35-72" fmla="*/ 725479 h 2224961"/>
                <a:gd name="connsiteX36-73" fmla="*/ 3034034 w 3997972"/>
                <a:gd name="connsiteY36-74" fmla="*/ 567609 h 2224961"/>
                <a:gd name="connsiteX37-75" fmla="*/ 3124386 w 3997972"/>
                <a:gd name="connsiteY37-76" fmla="*/ 567609 h 2224961"/>
                <a:gd name="connsiteX38-77" fmla="*/ 3479941 w 3997972"/>
                <a:gd name="connsiteY38-78" fmla="*/ 567609 h 2224961"/>
                <a:gd name="connsiteX39-79" fmla="*/ 3521578 w 3997972"/>
                <a:gd name="connsiteY39-80" fmla="*/ 567609 h 2224961"/>
                <a:gd name="connsiteX40-81" fmla="*/ 3839902 w 3997972"/>
                <a:gd name="connsiteY40-82" fmla="*/ 567609 h 2224961"/>
                <a:gd name="connsiteX41-83" fmla="*/ 3997972 w 3997972"/>
                <a:gd name="connsiteY41-84" fmla="*/ 409739 h 2224961"/>
                <a:gd name="connsiteX42-85" fmla="*/ 3839902 w 3997972"/>
                <a:gd name="connsiteY42-86" fmla="*/ 251869 h 2224961"/>
                <a:gd name="connsiteX43-87" fmla="*/ 3124386 w 3997972"/>
                <a:gd name="connsiteY43-88" fmla="*/ 251869 h 2224961"/>
                <a:gd name="connsiteX44-89" fmla="*/ 2875964 w 3997972"/>
                <a:gd name="connsiteY44-90" fmla="*/ 251869 h 2224961"/>
                <a:gd name="connsiteX45-91" fmla="*/ 2340208 w 3997972"/>
                <a:gd name="connsiteY45-92" fmla="*/ 251869 h 2224961"/>
                <a:gd name="connsiteX46-93" fmla="*/ 2340208 w 3997972"/>
                <a:gd name="connsiteY46-94" fmla="*/ 252410 h 2224961"/>
                <a:gd name="connsiteX47-95" fmla="*/ 1376269 w 3997972"/>
                <a:gd name="connsiteY47-96" fmla="*/ 252410 h 2224961"/>
                <a:gd name="connsiteX48-97" fmla="*/ 1364887 w 3997972"/>
                <a:gd name="connsiteY48-98" fmla="*/ 252371 h 2224961"/>
                <a:gd name="connsiteX49-99" fmla="*/ 1364887 w 3997972"/>
                <a:gd name="connsiteY49-100" fmla="*/ 209385 h 2224961"/>
                <a:gd name="connsiteX50-101" fmla="*/ 1364887 w 3997972"/>
                <a:gd name="connsiteY50-102" fmla="*/ 209365 h 2224961"/>
                <a:gd name="connsiteX51-103" fmla="*/ 1360634 w 3997972"/>
                <a:gd name="connsiteY51-104" fmla="*/ 167179 h 2224961"/>
                <a:gd name="connsiteX52-105" fmla="*/ 1155513 w 3997972"/>
                <a:gd name="connsiteY52-106" fmla="*/ 0 h 2224961"/>
                <a:gd name="connsiteX0-107" fmla="*/ 2875963 w 3997972"/>
                <a:gd name="connsiteY0-108" fmla="*/ 567609 h 2224961"/>
                <a:gd name="connsiteX1-109" fmla="*/ 2875963 w 3997972"/>
                <a:gd name="connsiteY1-110" fmla="*/ 567610 h 2224961"/>
                <a:gd name="connsiteX2-111" fmla="*/ 1364887 w 3997972"/>
                <a:gd name="connsiteY2-112" fmla="*/ 567610 h 2224961"/>
                <a:gd name="connsiteX3-113" fmla="*/ 1364887 w 3997972"/>
                <a:gd name="connsiteY3-114" fmla="*/ 567609 h 2224961"/>
                <a:gd name="connsiteX4-115" fmla="*/ 2875963 w 3997972"/>
                <a:gd name="connsiteY4-116" fmla="*/ 567609 h 2224961"/>
                <a:gd name="connsiteX5-117" fmla="*/ 1155513 w 3997972"/>
                <a:gd name="connsiteY5-118" fmla="*/ 0 h 2224961"/>
                <a:gd name="connsiteX6-119" fmla="*/ 1074015 w 3997972"/>
                <a:gd name="connsiteY6-120" fmla="*/ 16454 h 2224961"/>
                <a:gd name="connsiteX7-121" fmla="*/ 1015465 w 3997972"/>
                <a:gd name="connsiteY7-122" fmla="*/ 55928 h 2224961"/>
                <a:gd name="connsiteX8-123" fmla="*/ 1003232 w 3997972"/>
                <a:gd name="connsiteY8-124" fmla="*/ 67599 h 2224961"/>
                <a:gd name="connsiteX9-125" fmla="*/ 67496 w 3997972"/>
                <a:gd name="connsiteY9-126" fmla="*/ 960266 h 2224961"/>
                <a:gd name="connsiteX10-127" fmla="*/ 67493 w 3997972"/>
                <a:gd name="connsiteY10-128" fmla="*/ 960268 h 2224961"/>
                <a:gd name="connsiteX11-129" fmla="*/ 58063 w 3997972"/>
                <a:gd name="connsiteY11-130" fmla="*/ 969263 h 2224961"/>
                <a:gd name="connsiteX12-131" fmla="*/ 16454 w 3997972"/>
                <a:gd name="connsiteY12-132" fmla="*/ 1030980 h 2224961"/>
                <a:gd name="connsiteX13-133" fmla="*/ 0 w 3997972"/>
                <a:gd name="connsiteY13-134" fmla="*/ 1112478 h 2224961"/>
                <a:gd name="connsiteX14-135" fmla="*/ 16454 w 3997972"/>
                <a:gd name="connsiteY14-136" fmla="*/ 1193976 h 2224961"/>
                <a:gd name="connsiteX15-137" fmla="*/ 58063 w 3997972"/>
                <a:gd name="connsiteY15-138" fmla="*/ 1255692 h 2224961"/>
                <a:gd name="connsiteX16-139" fmla="*/ 67493 w 3997972"/>
                <a:gd name="connsiteY16-140" fmla="*/ 1264688 h 2224961"/>
                <a:gd name="connsiteX17-141" fmla="*/ 67496 w 3997972"/>
                <a:gd name="connsiteY17-142" fmla="*/ 1264690 h 2224961"/>
                <a:gd name="connsiteX18-143" fmla="*/ 1003215 w 3997972"/>
                <a:gd name="connsiteY18-144" fmla="*/ 2157340 h 2224961"/>
                <a:gd name="connsiteX19-145" fmla="*/ 1003217 w 3997972"/>
                <a:gd name="connsiteY19-146" fmla="*/ 2157343 h 2224961"/>
                <a:gd name="connsiteX20-147" fmla="*/ 1015487 w 3997972"/>
                <a:gd name="connsiteY20-148" fmla="*/ 2169049 h 2224961"/>
                <a:gd name="connsiteX21-149" fmla="*/ 1074013 w 3997972"/>
                <a:gd name="connsiteY21-150" fmla="*/ 2208507 h 2224961"/>
                <a:gd name="connsiteX22-151" fmla="*/ 1155511 w 3997972"/>
                <a:gd name="connsiteY22-152" fmla="*/ 2224961 h 2224961"/>
                <a:gd name="connsiteX23-153" fmla="*/ 1364886 w 3997972"/>
                <a:gd name="connsiteY23-154" fmla="*/ 2015586 h 2224961"/>
                <a:gd name="connsiteX24-155" fmla="*/ 1357249 w 3997972"/>
                <a:gd name="connsiteY24-156" fmla="*/ 1965065 h 2224961"/>
                <a:gd name="connsiteX25-157" fmla="*/ 1357249 w 3997972"/>
                <a:gd name="connsiteY25-158" fmla="*/ 1965065 h 2224961"/>
                <a:gd name="connsiteX26-159" fmla="*/ 1364887 w 3997972"/>
                <a:gd name="connsiteY26-160" fmla="*/ 2015586 h 2224961"/>
                <a:gd name="connsiteX27-161" fmla="*/ 1364887 w 3997972"/>
                <a:gd name="connsiteY27-162" fmla="*/ 1965065 h 2224961"/>
                <a:gd name="connsiteX28-163" fmla="*/ 1460558 w 3997972"/>
                <a:gd name="connsiteY28-164" fmla="*/ 1973094 h 2224961"/>
                <a:gd name="connsiteX29-165" fmla="*/ 2875963 w 3997972"/>
                <a:gd name="connsiteY29-166" fmla="*/ 1973094 h 2224961"/>
                <a:gd name="connsiteX30-167" fmla="*/ 2875963 w 3997972"/>
                <a:gd name="connsiteY30-168" fmla="*/ 1004452 h 2224961"/>
                <a:gd name="connsiteX31-169" fmla="*/ 2875963 w 3997972"/>
                <a:gd name="connsiteY31-170" fmla="*/ 930120 h 2224961"/>
                <a:gd name="connsiteX32-171" fmla="*/ 2875963 w 3997972"/>
                <a:gd name="connsiteY32-172" fmla="*/ 883349 h 2224961"/>
                <a:gd name="connsiteX33-173" fmla="*/ 2875963 w 3997972"/>
                <a:gd name="connsiteY33-174" fmla="*/ 725479 h 2224961"/>
                <a:gd name="connsiteX34-175" fmla="*/ 2875964 w 3997972"/>
                <a:gd name="connsiteY34-176" fmla="*/ 725479 h 2224961"/>
                <a:gd name="connsiteX35-177" fmla="*/ 3034034 w 3997972"/>
                <a:gd name="connsiteY35-178" fmla="*/ 567609 h 2224961"/>
                <a:gd name="connsiteX36-179" fmla="*/ 3124386 w 3997972"/>
                <a:gd name="connsiteY36-180" fmla="*/ 567609 h 2224961"/>
                <a:gd name="connsiteX37-181" fmla="*/ 3479941 w 3997972"/>
                <a:gd name="connsiteY37-182" fmla="*/ 567609 h 2224961"/>
                <a:gd name="connsiteX38-183" fmla="*/ 3521578 w 3997972"/>
                <a:gd name="connsiteY38-184" fmla="*/ 567609 h 2224961"/>
                <a:gd name="connsiteX39-185" fmla="*/ 3839902 w 3997972"/>
                <a:gd name="connsiteY39-186" fmla="*/ 567609 h 2224961"/>
                <a:gd name="connsiteX40-187" fmla="*/ 3997972 w 3997972"/>
                <a:gd name="connsiteY40-188" fmla="*/ 409739 h 2224961"/>
                <a:gd name="connsiteX41-189" fmla="*/ 3839902 w 3997972"/>
                <a:gd name="connsiteY41-190" fmla="*/ 251869 h 2224961"/>
                <a:gd name="connsiteX42-191" fmla="*/ 3124386 w 3997972"/>
                <a:gd name="connsiteY42-192" fmla="*/ 251869 h 2224961"/>
                <a:gd name="connsiteX43-193" fmla="*/ 2875964 w 3997972"/>
                <a:gd name="connsiteY43-194" fmla="*/ 251869 h 2224961"/>
                <a:gd name="connsiteX44-195" fmla="*/ 2340208 w 3997972"/>
                <a:gd name="connsiteY44-196" fmla="*/ 251869 h 2224961"/>
                <a:gd name="connsiteX45-197" fmla="*/ 2340208 w 3997972"/>
                <a:gd name="connsiteY45-198" fmla="*/ 252410 h 2224961"/>
                <a:gd name="connsiteX46-199" fmla="*/ 1376269 w 3997972"/>
                <a:gd name="connsiteY46-200" fmla="*/ 252410 h 2224961"/>
                <a:gd name="connsiteX47-201" fmla="*/ 1364887 w 3997972"/>
                <a:gd name="connsiteY47-202" fmla="*/ 252371 h 2224961"/>
                <a:gd name="connsiteX48-203" fmla="*/ 1364887 w 3997972"/>
                <a:gd name="connsiteY48-204" fmla="*/ 209385 h 2224961"/>
                <a:gd name="connsiteX49-205" fmla="*/ 1364887 w 3997972"/>
                <a:gd name="connsiteY49-206" fmla="*/ 209365 h 2224961"/>
                <a:gd name="connsiteX50-207" fmla="*/ 1360634 w 3997972"/>
                <a:gd name="connsiteY50-208" fmla="*/ 167179 h 2224961"/>
                <a:gd name="connsiteX51-209" fmla="*/ 1155513 w 3997972"/>
                <a:gd name="connsiteY51-210" fmla="*/ 0 h 22249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</a:cxnLst>
              <a:rect l="l" t="t" r="r" b="b"/>
              <a:pathLst>
                <a:path w="3997972" h="2224961">
                  <a:moveTo>
                    <a:pt x="2875963" y="567609"/>
                  </a:moveTo>
                  <a:lnTo>
                    <a:pt x="2875963" y="567610"/>
                  </a:lnTo>
                  <a:lnTo>
                    <a:pt x="1364887" y="567610"/>
                  </a:lnTo>
                  <a:lnTo>
                    <a:pt x="1364887" y="567609"/>
                  </a:lnTo>
                  <a:lnTo>
                    <a:pt x="2875963" y="567609"/>
                  </a:lnTo>
                  <a:close/>
                  <a:moveTo>
                    <a:pt x="1155513" y="0"/>
                  </a:moveTo>
                  <a:cubicBezTo>
                    <a:pt x="1126604" y="0"/>
                    <a:pt x="1099064" y="5859"/>
                    <a:pt x="1074015" y="16454"/>
                  </a:cubicBezTo>
                  <a:lnTo>
                    <a:pt x="1015465" y="55928"/>
                  </a:lnTo>
                  <a:lnTo>
                    <a:pt x="1003232" y="67599"/>
                  </a:lnTo>
                  <a:lnTo>
                    <a:pt x="67496" y="960266"/>
                  </a:lnTo>
                  <a:cubicBezTo>
                    <a:pt x="67495" y="960267"/>
                    <a:pt x="67494" y="960267"/>
                    <a:pt x="67493" y="960268"/>
                  </a:cubicBezTo>
                  <a:lnTo>
                    <a:pt x="58063" y="969263"/>
                  </a:lnTo>
                  <a:lnTo>
                    <a:pt x="16454" y="1030980"/>
                  </a:lnTo>
                  <a:cubicBezTo>
                    <a:pt x="5859" y="1056029"/>
                    <a:pt x="0" y="1083569"/>
                    <a:pt x="0" y="1112478"/>
                  </a:cubicBezTo>
                  <a:cubicBezTo>
                    <a:pt x="0" y="1141387"/>
                    <a:pt x="5859" y="1168927"/>
                    <a:pt x="16454" y="1193976"/>
                  </a:cubicBezTo>
                  <a:lnTo>
                    <a:pt x="58063" y="1255692"/>
                  </a:lnTo>
                  <a:lnTo>
                    <a:pt x="67493" y="1264688"/>
                  </a:lnTo>
                  <a:cubicBezTo>
                    <a:pt x="67494" y="1264689"/>
                    <a:pt x="67495" y="1264689"/>
                    <a:pt x="67496" y="1264690"/>
                  </a:cubicBezTo>
                  <a:lnTo>
                    <a:pt x="1003215" y="2157340"/>
                  </a:lnTo>
                  <a:cubicBezTo>
                    <a:pt x="1003216" y="2157341"/>
                    <a:pt x="1003216" y="2157342"/>
                    <a:pt x="1003217" y="2157343"/>
                  </a:cubicBezTo>
                  <a:lnTo>
                    <a:pt x="1015487" y="2169049"/>
                  </a:lnTo>
                  <a:lnTo>
                    <a:pt x="1074013" y="2208507"/>
                  </a:lnTo>
                  <a:cubicBezTo>
                    <a:pt x="1099062" y="2219102"/>
                    <a:pt x="1126602" y="2224961"/>
                    <a:pt x="1155511" y="2224961"/>
                  </a:cubicBezTo>
                  <a:cubicBezTo>
                    <a:pt x="1271146" y="2224961"/>
                    <a:pt x="1364886" y="2131221"/>
                    <a:pt x="1364886" y="2015586"/>
                  </a:cubicBezTo>
                  <a:lnTo>
                    <a:pt x="1357249" y="1965065"/>
                  </a:lnTo>
                  <a:lnTo>
                    <a:pt x="1357249" y="1965065"/>
                  </a:lnTo>
                  <a:lnTo>
                    <a:pt x="1364887" y="2015586"/>
                  </a:lnTo>
                  <a:lnTo>
                    <a:pt x="1364887" y="1965065"/>
                  </a:lnTo>
                  <a:lnTo>
                    <a:pt x="1460558" y="1973094"/>
                  </a:lnTo>
                  <a:lnTo>
                    <a:pt x="2875963" y="1973094"/>
                  </a:lnTo>
                  <a:lnTo>
                    <a:pt x="2875963" y="1004452"/>
                  </a:lnTo>
                  <a:lnTo>
                    <a:pt x="2875963" y="930120"/>
                  </a:lnTo>
                  <a:lnTo>
                    <a:pt x="2875963" y="883349"/>
                  </a:lnTo>
                  <a:lnTo>
                    <a:pt x="2875963" y="725479"/>
                  </a:lnTo>
                  <a:lnTo>
                    <a:pt x="2875964" y="725479"/>
                  </a:lnTo>
                  <a:cubicBezTo>
                    <a:pt x="2875964" y="638290"/>
                    <a:pt x="2946734" y="567609"/>
                    <a:pt x="3034034" y="567609"/>
                  </a:cubicBezTo>
                  <a:lnTo>
                    <a:pt x="3124386" y="567609"/>
                  </a:lnTo>
                  <a:lnTo>
                    <a:pt x="3479941" y="567609"/>
                  </a:lnTo>
                  <a:lnTo>
                    <a:pt x="3521578" y="567609"/>
                  </a:lnTo>
                  <a:lnTo>
                    <a:pt x="3839902" y="567609"/>
                  </a:lnTo>
                  <a:cubicBezTo>
                    <a:pt x="3927202" y="567609"/>
                    <a:pt x="3997972" y="496928"/>
                    <a:pt x="3997972" y="409739"/>
                  </a:cubicBezTo>
                  <a:cubicBezTo>
                    <a:pt x="3997972" y="322550"/>
                    <a:pt x="3927202" y="251869"/>
                    <a:pt x="3839902" y="251869"/>
                  </a:cubicBezTo>
                  <a:lnTo>
                    <a:pt x="3124386" y="251869"/>
                  </a:lnTo>
                  <a:lnTo>
                    <a:pt x="2875964" y="251869"/>
                  </a:lnTo>
                  <a:lnTo>
                    <a:pt x="2340208" y="251869"/>
                  </a:lnTo>
                  <a:lnTo>
                    <a:pt x="2340208" y="252410"/>
                  </a:lnTo>
                  <a:lnTo>
                    <a:pt x="1376269" y="252410"/>
                  </a:lnTo>
                  <a:lnTo>
                    <a:pt x="1364887" y="252371"/>
                  </a:lnTo>
                  <a:lnTo>
                    <a:pt x="1364887" y="209385"/>
                  </a:lnTo>
                  <a:lnTo>
                    <a:pt x="1364887" y="209365"/>
                  </a:lnTo>
                  <a:lnTo>
                    <a:pt x="1360634" y="167179"/>
                  </a:lnTo>
                  <a:cubicBezTo>
                    <a:pt x="1341111" y="71770"/>
                    <a:pt x="1256694" y="0"/>
                    <a:pt x="115551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5000">
                  <a:schemeClr val="accent4"/>
                </a:gs>
              </a:gsLst>
              <a:lin ang="10800000" scaled="1"/>
              <a:tileRect/>
            </a:gradFill>
            <a:ln>
              <a:noFill/>
            </a:ln>
            <a:effectLst>
              <a:reflection blurRad="6350" stA="300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3918" y="5069"/>
              <a:ext cx="3279" cy="2219"/>
            </a:xfrm>
            <a:custGeom>
              <a:avLst/>
              <a:gdLst>
                <a:gd name="connsiteX0" fmla="*/ 2776257 w 2776258"/>
                <a:gd name="connsiteY0" fmla="*/ 0 h 1879094"/>
                <a:gd name="connsiteX1" fmla="*/ 2776258 w 2776258"/>
                <a:gd name="connsiteY1" fmla="*/ 0 h 1879094"/>
                <a:gd name="connsiteX2" fmla="*/ 2776258 w 2776258"/>
                <a:gd name="connsiteY2" fmla="*/ 157870 h 1879094"/>
                <a:gd name="connsiteX3" fmla="*/ 2776258 w 2776258"/>
                <a:gd name="connsiteY3" fmla="*/ 204641 h 1879094"/>
                <a:gd name="connsiteX4" fmla="*/ 2776258 w 2776258"/>
                <a:gd name="connsiteY4" fmla="*/ 278973 h 1879094"/>
                <a:gd name="connsiteX5" fmla="*/ 2776258 w 2776258"/>
                <a:gd name="connsiteY5" fmla="*/ 315740 h 1879094"/>
                <a:gd name="connsiteX6" fmla="*/ 2776258 w 2776258"/>
                <a:gd name="connsiteY6" fmla="*/ 473610 h 1879094"/>
                <a:gd name="connsiteX7" fmla="*/ 2776258 w 2776258"/>
                <a:gd name="connsiteY7" fmla="*/ 520381 h 1879094"/>
                <a:gd name="connsiteX8" fmla="*/ 2776258 w 2776258"/>
                <a:gd name="connsiteY8" fmla="*/ 594713 h 1879094"/>
                <a:gd name="connsiteX9" fmla="*/ 2776258 w 2776258"/>
                <a:gd name="connsiteY9" fmla="*/ 1321298 h 1879094"/>
                <a:gd name="connsiteX10" fmla="*/ 2776258 w 2776258"/>
                <a:gd name="connsiteY10" fmla="*/ 1637038 h 1879094"/>
                <a:gd name="connsiteX11" fmla="*/ 2534202 w 2776258"/>
                <a:gd name="connsiteY11" fmla="*/ 1879094 h 1879094"/>
                <a:gd name="connsiteX12" fmla="*/ 242056 w 2776258"/>
                <a:gd name="connsiteY12" fmla="*/ 1879094 h 1879094"/>
                <a:gd name="connsiteX13" fmla="*/ 0 w 2776258"/>
                <a:gd name="connsiteY13" fmla="*/ 1637038 h 1879094"/>
                <a:gd name="connsiteX14" fmla="*/ 0 w 2776258"/>
                <a:gd name="connsiteY14" fmla="*/ 1321298 h 1879094"/>
                <a:gd name="connsiteX15" fmla="*/ 0 w 2776258"/>
                <a:gd name="connsiteY15" fmla="*/ 631480 h 1879094"/>
                <a:gd name="connsiteX16" fmla="*/ 0 w 2776258"/>
                <a:gd name="connsiteY16" fmla="*/ 315740 h 1879094"/>
                <a:gd name="connsiteX17" fmla="*/ 157870 w 2776258"/>
                <a:gd name="connsiteY17" fmla="*/ 157870 h 1879094"/>
                <a:gd name="connsiteX18" fmla="*/ 1654248 w 2776258"/>
                <a:gd name="connsiteY18" fmla="*/ 157870 h 1879094"/>
                <a:gd name="connsiteX19" fmla="*/ 1655670 w 2776258"/>
                <a:gd name="connsiteY19" fmla="*/ 157870 h 1879094"/>
                <a:gd name="connsiteX20" fmla="*/ 2618187 w 2776258"/>
                <a:gd name="connsiteY20" fmla="*/ 157870 h 1879094"/>
                <a:gd name="connsiteX21" fmla="*/ 2776257 w 2776258"/>
                <a:gd name="connsiteY21" fmla="*/ 0 h 187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76258" h="1879094">
                  <a:moveTo>
                    <a:pt x="2776257" y="0"/>
                  </a:moveTo>
                  <a:lnTo>
                    <a:pt x="2776258" y="0"/>
                  </a:lnTo>
                  <a:lnTo>
                    <a:pt x="2776258" y="157870"/>
                  </a:lnTo>
                  <a:lnTo>
                    <a:pt x="2776258" y="204641"/>
                  </a:lnTo>
                  <a:lnTo>
                    <a:pt x="2776258" y="278973"/>
                  </a:lnTo>
                  <a:lnTo>
                    <a:pt x="2776258" y="315740"/>
                  </a:lnTo>
                  <a:lnTo>
                    <a:pt x="2776258" y="473610"/>
                  </a:lnTo>
                  <a:lnTo>
                    <a:pt x="2776258" y="520381"/>
                  </a:lnTo>
                  <a:lnTo>
                    <a:pt x="2776258" y="594713"/>
                  </a:lnTo>
                  <a:lnTo>
                    <a:pt x="2776258" y="1321298"/>
                  </a:lnTo>
                  <a:lnTo>
                    <a:pt x="2776258" y="1637038"/>
                  </a:lnTo>
                  <a:cubicBezTo>
                    <a:pt x="2776258" y="1770722"/>
                    <a:pt x="2667886" y="1879094"/>
                    <a:pt x="2534202" y="1879094"/>
                  </a:cubicBezTo>
                  <a:lnTo>
                    <a:pt x="242056" y="1879094"/>
                  </a:lnTo>
                  <a:cubicBezTo>
                    <a:pt x="108372" y="1879094"/>
                    <a:pt x="0" y="1770722"/>
                    <a:pt x="0" y="1637038"/>
                  </a:cubicBezTo>
                  <a:lnTo>
                    <a:pt x="0" y="1321298"/>
                  </a:lnTo>
                  <a:lnTo>
                    <a:pt x="0" y="631480"/>
                  </a:lnTo>
                  <a:lnTo>
                    <a:pt x="0" y="315740"/>
                  </a:lnTo>
                  <a:cubicBezTo>
                    <a:pt x="0" y="228551"/>
                    <a:pt x="70681" y="157870"/>
                    <a:pt x="157870" y="157870"/>
                  </a:cubicBezTo>
                  <a:lnTo>
                    <a:pt x="1654248" y="157870"/>
                  </a:lnTo>
                  <a:lnTo>
                    <a:pt x="1655670" y="157870"/>
                  </a:lnTo>
                  <a:lnTo>
                    <a:pt x="2618187" y="157870"/>
                  </a:lnTo>
                  <a:cubicBezTo>
                    <a:pt x="2705487" y="157870"/>
                    <a:pt x="2776257" y="87189"/>
                    <a:pt x="27762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">
                  <a:schemeClr val="tx2"/>
                </a:gs>
                <a:gs pos="90000">
                  <a:schemeClr val="tx2"/>
                </a:gs>
                <a:gs pos="100000">
                  <a:schemeClr val="accent1">
                    <a:lumMod val="50000"/>
                  </a:schemeClr>
                </a:gs>
              </a:gsLst>
              <a:lin ang="21594000" scaled="0"/>
              <a:tileRect/>
            </a:gradFill>
            <a:ln>
              <a:noFill/>
            </a:ln>
            <a:effectLst>
              <a:reflection blurRad="6350" stA="300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1350" strike="noStrike" noProof="1"/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7734758" y="2186932"/>
            <a:ext cx="126478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id-ID" alt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Struktur Teks Editorial</a:t>
            </a:r>
            <a:endParaRPr lang="id-ID" altLang="en-US" sz="2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1" name="Text Box 15"/>
          <p:cNvSpPr txBox="1"/>
          <p:nvPr/>
        </p:nvSpPr>
        <p:spPr>
          <a:xfrm>
            <a:off x="895071" y="3918277"/>
            <a:ext cx="25390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id-ID" altLang="en-US" sz="2000" b="1">
                <a:solidFill>
                  <a:schemeClr val="bg1"/>
                </a:solidFill>
                <a:latin typeface="Calibri" panose="020F0502020204030204"/>
              </a:rPr>
              <a:t>Masalah/</a:t>
            </a:r>
          </a:p>
          <a:p>
            <a:r>
              <a:rPr lang="id-ID" altLang="en-US" sz="2000" b="1">
                <a:solidFill>
                  <a:schemeClr val="bg1"/>
                </a:solidFill>
                <a:latin typeface="Calibri" panose="020F0502020204030204"/>
              </a:rPr>
              <a:t>Pernyataan Pendapat</a:t>
            </a:r>
          </a:p>
        </p:txBody>
      </p:sp>
      <p:sp>
        <p:nvSpPr>
          <p:cNvPr id="10252" name="Text Box 16"/>
          <p:cNvSpPr txBox="1"/>
          <p:nvPr/>
        </p:nvSpPr>
        <p:spPr>
          <a:xfrm>
            <a:off x="3627772" y="3643737"/>
            <a:ext cx="1574239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id-ID" altLang="en-US" sz="2000" b="1">
                <a:solidFill>
                  <a:schemeClr val="bg1"/>
                </a:solidFill>
                <a:latin typeface="Calibri" panose="020F0502020204030204"/>
              </a:rPr>
              <a:t>Argumentasi</a:t>
            </a:r>
          </a:p>
        </p:txBody>
      </p:sp>
      <p:sp>
        <p:nvSpPr>
          <p:cNvPr id="10253" name="Text Box 17"/>
          <p:cNvSpPr txBox="1"/>
          <p:nvPr/>
        </p:nvSpPr>
        <p:spPr>
          <a:xfrm>
            <a:off x="5508290" y="2972464"/>
            <a:ext cx="14361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id-ID" altLang="en-US" sz="2000" b="1">
                <a:solidFill>
                  <a:schemeClr val="bg1"/>
                </a:solidFill>
                <a:latin typeface="Calibri" panose="020F0502020204030204"/>
              </a:rPr>
              <a:t>Penegasan Ulang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/>
          <p:cNvSpPr/>
          <p:nvPr/>
        </p:nvSpPr>
        <p:spPr>
          <a:xfrm rot="18000000">
            <a:off x="3754727" y="2761402"/>
            <a:ext cx="577644" cy="936291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z="1350" strike="noStrike" noProof="1"/>
          </a:p>
        </p:txBody>
      </p:sp>
      <p:sp>
        <p:nvSpPr>
          <p:cNvPr id="80" name="Freeform: Shape 79"/>
          <p:cNvSpPr/>
          <p:nvPr/>
        </p:nvSpPr>
        <p:spPr>
          <a:xfrm rot="14400000">
            <a:off x="5355944" y="2751880"/>
            <a:ext cx="577644" cy="936291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z="1350" strike="noStrike" noProof="1"/>
          </a:p>
        </p:txBody>
      </p:sp>
      <p:sp>
        <p:nvSpPr>
          <p:cNvPr id="81" name="Freeform: Shape 80"/>
          <p:cNvSpPr/>
          <p:nvPr/>
        </p:nvSpPr>
        <p:spPr>
          <a:xfrm rot="18000000">
            <a:off x="6955574" y="2762989"/>
            <a:ext cx="577644" cy="936291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z="1350" strike="noStrike" noProof="1"/>
          </a:p>
        </p:txBody>
      </p:sp>
      <p:grpSp>
        <p:nvGrpSpPr>
          <p:cNvPr id="11269" name="Group 57"/>
          <p:cNvGrpSpPr/>
          <p:nvPr/>
        </p:nvGrpSpPr>
        <p:grpSpPr>
          <a:xfrm>
            <a:off x="2591504" y="2358320"/>
            <a:ext cx="1282243" cy="1009290"/>
            <a:chOff x="1198486" y="2455403"/>
            <a:chExt cx="1660124" cy="1660124"/>
          </a:xfrm>
        </p:grpSpPr>
        <p:sp>
          <p:nvSpPr>
            <p:cNvPr id="59" name="Oval 58"/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60" name="Oval 59"/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61" name="Oval 60"/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</p:grpSp>
      <p:grpSp>
        <p:nvGrpSpPr>
          <p:cNvPr id="11273" name="Group 61"/>
          <p:cNvGrpSpPr/>
          <p:nvPr/>
        </p:nvGrpSpPr>
        <p:grpSpPr>
          <a:xfrm>
            <a:off x="4197482" y="3088310"/>
            <a:ext cx="1282243" cy="1007704"/>
            <a:chOff x="1198486" y="2455403"/>
            <a:chExt cx="1660124" cy="1660124"/>
          </a:xfrm>
        </p:grpSpPr>
        <p:sp>
          <p:nvSpPr>
            <p:cNvPr id="63" name="Oval 62"/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64" name="Oval 63"/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65" name="Oval 64"/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</p:grpSp>
      <p:grpSp>
        <p:nvGrpSpPr>
          <p:cNvPr id="11277" name="Group 65"/>
          <p:cNvGrpSpPr/>
          <p:nvPr/>
        </p:nvGrpSpPr>
        <p:grpSpPr>
          <a:xfrm>
            <a:off x="5801872" y="2358320"/>
            <a:ext cx="1282243" cy="1009290"/>
            <a:chOff x="1198486" y="2455403"/>
            <a:chExt cx="1660124" cy="1660124"/>
          </a:xfrm>
        </p:grpSpPr>
        <p:sp>
          <p:nvSpPr>
            <p:cNvPr id="67" name="Oval 66"/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68" name="Oval 67"/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69" name="Oval 68"/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</p:grpSp>
      <p:grpSp>
        <p:nvGrpSpPr>
          <p:cNvPr id="11281" name="Group 69"/>
          <p:cNvGrpSpPr/>
          <p:nvPr/>
        </p:nvGrpSpPr>
        <p:grpSpPr>
          <a:xfrm>
            <a:off x="7407849" y="3088310"/>
            <a:ext cx="1282243" cy="1007704"/>
            <a:chOff x="1198486" y="2455403"/>
            <a:chExt cx="1660124" cy="1660124"/>
          </a:xfrm>
        </p:grpSpPr>
        <p:sp>
          <p:nvSpPr>
            <p:cNvPr id="71" name="Oval 70"/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72" name="Oval 71"/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73" name="Oval 72"/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</p:grpSp>
      <p:cxnSp>
        <p:nvCxnSpPr>
          <p:cNvPr id="86" name="Straight Arrow Connector 85"/>
          <p:cNvCxnSpPr>
            <a:stCxn id="65" idx="0"/>
          </p:cNvCxnSpPr>
          <p:nvPr/>
        </p:nvCxnSpPr>
        <p:spPr>
          <a:xfrm flipH="1" flipV="1">
            <a:off x="4803691" y="2171062"/>
            <a:ext cx="34913" cy="12219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86" name="Graphic 108" descr="Us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756" y="3453305"/>
            <a:ext cx="331670" cy="26025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7" name="Graphic 109" descr="Puzz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31" y="2739185"/>
            <a:ext cx="331670" cy="26025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8" name="Graphic 110" descr="Lightbul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171" y="2736011"/>
            <a:ext cx="331670" cy="26025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89" name="Graphic 112" descr="Ta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562" y="3454893"/>
            <a:ext cx="331669" cy="26025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5" name="Straight Arrow Connector 94"/>
          <p:cNvCxnSpPr>
            <a:stCxn id="73" idx="0"/>
          </p:cNvCxnSpPr>
          <p:nvPr/>
        </p:nvCxnSpPr>
        <p:spPr>
          <a:xfrm flipH="1" flipV="1">
            <a:off x="8021993" y="2158367"/>
            <a:ext cx="26978" cy="12346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1" idx="4"/>
          </p:cNvCxnSpPr>
          <p:nvPr/>
        </p:nvCxnSpPr>
        <p:spPr>
          <a:xfrm>
            <a:off x="3232626" y="3062919"/>
            <a:ext cx="4761" cy="11775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1" idx="4"/>
          </p:cNvCxnSpPr>
          <p:nvPr/>
        </p:nvCxnSpPr>
        <p:spPr>
          <a:xfrm>
            <a:off x="6442993" y="3005790"/>
            <a:ext cx="0" cy="132032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3" name="TextBox 86"/>
          <p:cNvSpPr txBox="1"/>
          <p:nvPr/>
        </p:nvSpPr>
        <p:spPr>
          <a:xfrm>
            <a:off x="2402659" y="4414419"/>
            <a:ext cx="1766258" cy="70675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 anchor="b">
            <a:spAutoFit/>
          </a:bodyPr>
          <a:lstStyle/>
          <a:p>
            <a:pPr algn="ctr"/>
            <a:r>
              <a:rPr lang="id-ID" altLang="en-US" sz="2000" dirty="0">
                <a:latin typeface="Calibri" panose="020F0502020204030204"/>
              </a:rPr>
              <a:t>Menggunakan kalimat retoris</a:t>
            </a:r>
          </a:p>
        </p:txBody>
      </p:sp>
      <p:sp>
        <p:nvSpPr>
          <p:cNvPr id="11294" name="TextBox 86"/>
          <p:cNvSpPr txBox="1"/>
          <p:nvPr/>
        </p:nvSpPr>
        <p:spPr>
          <a:xfrm>
            <a:off x="3762662" y="1451612"/>
            <a:ext cx="20392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 anchor="b">
            <a:spAutoFit/>
          </a:bodyPr>
          <a:lstStyle/>
          <a:p>
            <a:pPr algn="ctr"/>
            <a:r>
              <a:rPr lang="id-ID" altLang="en-US" sz="2000" dirty="0">
                <a:latin typeface="Calibri" panose="020F0502020204030204"/>
              </a:rPr>
              <a:t>Menggunakan kata-kata populer</a:t>
            </a:r>
          </a:p>
        </p:txBody>
      </p:sp>
      <p:sp>
        <p:nvSpPr>
          <p:cNvPr id="11295" name="TextBox 86"/>
          <p:cNvSpPr txBox="1"/>
          <p:nvPr/>
        </p:nvSpPr>
        <p:spPr>
          <a:xfrm>
            <a:off x="5617787" y="4414419"/>
            <a:ext cx="2088406" cy="70675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 anchor="b">
            <a:spAutoFit/>
          </a:bodyPr>
          <a:lstStyle/>
          <a:p>
            <a:pPr algn="ctr"/>
            <a:r>
              <a:rPr lang="id-ID" altLang="en-US" sz="2000" dirty="0">
                <a:latin typeface="Calibri" panose="020F0502020204030204"/>
              </a:rPr>
              <a:t>Menggunakan kata ganti petunjuk</a:t>
            </a:r>
          </a:p>
        </p:txBody>
      </p:sp>
      <p:sp>
        <p:nvSpPr>
          <p:cNvPr id="11296" name="TextBox 86"/>
          <p:cNvSpPr txBox="1"/>
          <p:nvPr/>
        </p:nvSpPr>
        <p:spPr>
          <a:xfrm>
            <a:off x="7022225" y="1451612"/>
            <a:ext cx="2053493" cy="70675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 anchor="b">
            <a:spAutoFit/>
          </a:bodyPr>
          <a:lstStyle/>
          <a:p>
            <a:pPr algn="ctr"/>
            <a:r>
              <a:rPr lang="id-ID" altLang="en-US" sz="2000" dirty="0">
                <a:latin typeface="Calibri" panose="020F0502020204030204"/>
              </a:rPr>
              <a:t>Menggunakan konju</a:t>
            </a:r>
            <a:r>
              <a:rPr lang="en-US" altLang="en-US" sz="2000" dirty="0">
                <a:latin typeface="Calibri" panose="020F0502020204030204"/>
              </a:rPr>
              <a:t>n</a:t>
            </a:r>
            <a:r>
              <a:rPr lang="id-ID" altLang="en-US" sz="2000" dirty="0">
                <a:latin typeface="Calibri" panose="020F0502020204030204"/>
              </a:rPr>
              <a:t>gsi kausalitas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77684" y="327044"/>
            <a:ext cx="4337092" cy="6569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 fontAlgn="auto"/>
            <a:endParaRPr lang="id-ID" sz="2645" strike="noStrike" noProof="1" smtClean="0"/>
          </a:p>
          <a:p>
            <a:pPr lvl="0" algn="l" fontAlgn="auto"/>
            <a:r>
              <a:rPr lang="id-ID" sz="2645" strike="noStrike" noProof="1" smtClean="0">
                <a:solidFill>
                  <a:sysClr val="windowText" lastClr="000000"/>
                </a:solidFill>
              </a:rPr>
              <a:t>E.  </a:t>
            </a:r>
            <a:r>
              <a:rPr lang="id-ID" sz="2645" strike="noStrike" noProof="1" smtClean="0">
                <a:solidFill>
                  <a:sysClr val="windowText" lastClr="000000"/>
                </a:solidFill>
                <a:sym typeface="+mn-ea"/>
              </a:rPr>
              <a:t>Rancangan Teks Editorial</a:t>
            </a:r>
            <a:endParaRPr lang="id-ID" sz="2645" strike="noStrike" noProof="1" smtClean="0">
              <a:solidFill>
                <a:sysClr val="windowText" lastClr="000000"/>
              </a:solidFill>
            </a:endParaRPr>
          </a:p>
          <a:p>
            <a:pPr lvl="0" algn="l" fontAlgn="auto"/>
            <a:endParaRPr lang="id-ID" sz="2645" strike="noStrike" noProof="1" smtClean="0"/>
          </a:p>
        </p:txBody>
      </p:sp>
      <p:sp>
        <p:nvSpPr>
          <p:cNvPr id="12291" name="Shape 5985"/>
          <p:cNvSpPr/>
          <p:nvPr/>
        </p:nvSpPr>
        <p:spPr>
          <a:xfrm>
            <a:off x="5021100" y="1898109"/>
            <a:ext cx="485602" cy="3602341"/>
          </a:xfrm>
          <a:custGeom>
            <a:avLst/>
            <a:gdLst/>
            <a:ahLst/>
            <a:cxnLst>
              <a:cxn ang="0">
                <a:pos x="243205" y="1801495"/>
              </a:cxn>
              <a:cxn ang="5400000">
                <a:pos x="243205" y="1801495"/>
              </a:cxn>
              <a:cxn ang="10800000">
                <a:pos x="243205" y="1801495"/>
              </a:cxn>
              <a:cxn ang="16200000">
                <a:pos x="243205" y="1801495"/>
              </a:cxn>
            </a:cxnLst>
            <a:rect l="0" t="0" r="0" b="0"/>
            <a:pathLst>
              <a:path w="21600" h="21600">
                <a:moveTo>
                  <a:pt x="0" y="21529"/>
                </a:moveTo>
                <a:cubicBezTo>
                  <a:pt x="0" y="21529"/>
                  <a:pt x="4891" y="21600"/>
                  <a:pt x="11411" y="21600"/>
                </a:cubicBezTo>
                <a:cubicBezTo>
                  <a:pt x="17525" y="21600"/>
                  <a:pt x="21600" y="21529"/>
                  <a:pt x="21600" y="21529"/>
                </a:cubicBezTo>
                <a:cubicBezTo>
                  <a:pt x="21600" y="143"/>
                  <a:pt x="21600" y="143"/>
                  <a:pt x="21600" y="143"/>
                </a:cubicBezTo>
                <a:cubicBezTo>
                  <a:pt x="21600" y="143"/>
                  <a:pt x="17117" y="0"/>
                  <a:pt x="10189" y="0"/>
                </a:cubicBezTo>
                <a:cubicBezTo>
                  <a:pt x="3668" y="0"/>
                  <a:pt x="0" y="143"/>
                  <a:pt x="0" y="143"/>
                </a:cubicBezTo>
                <a:lnTo>
                  <a:pt x="0" y="21529"/>
                </a:lnTo>
                <a:close/>
              </a:path>
            </a:pathLst>
          </a:custGeom>
          <a:solidFill>
            <a:srgbClr val="A6A6A6"/>
          </a:solidFill>
          <a:ln w="12700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2292" name="Group 61"/>
          <p:cNvGrpSpPr/>
          <p:nvPr/>
        </p:nvGrpSpPr>
        <p:grpSpPr>
          <a:xfrm>
            <a:off x="4922710" y="2429733"/>
            <a:ext cx="4979800" cy="1256852"/>
            <a:chOff x="5932906" y="3073193"/>
            <a:chExt cx="2266063" cy="735223"/>
          </a:xfrm>
        </p:grpSpPr>
        <p:sp>
          <p:nvSpPr>
            <p:cNvPr id="12293" name="Shape 5994"/>
            <p:cNvSpPr/>
            <p:nvPr/>
          </p:nvSpPr>
          <p:spPr>
            <a:xfrm>
              <a:off x="5932906" y="3087000"/>
              <a:ext cx="317560" cy="605782"/>
            </a:xfrm>
            <a:custGeom>
              <a:avLst/>
              <a:gdLst/>
              <a:ahLst/>
              <a:cxnLst>
                <a:cxn ang="0">
                  <a:pos x="158780" y="302891"/>
                </a:cxn>
                <a:cxn ang="5400000">
                  <a:pos x="158780" y="302891"/>
                </a:cxn>
                <a:cxn ang="10800000">
                  <a:pos x="158780" y="302891"/>
                </a:cxn>
                <a:cxn ang="16200000">
                  <a:pos x="158780" y="302891"/>
                </a:cxn>
              </a:cxnLst>
              <a:rect l="0" t="0" r="0" b="0"/>
              <a:pathLst>
                <a:path w="21600" h="21600">
                  <a:moveTo>
                    <a:pt x="0" y="21268"/>
                  </a:moveTo>
                  <a:cubicBezTo>
                    <a:pt x="0" y="21268"/>
                    <a:pt x="5082" y="21600"/>
                    <a:pt x="11435" y="21600"/>
                  </a:cubicBezTo>
                  <a:cubicBezTo>
                    <a:pt x="17471" y="21600"/>
                    <a:pt x="21600" y="21268"/>
                    <a:pt x="21600" y="21268"/>
                  </a:cubicBezTo>
                  <a:cubicBezTo>
                    <a:pt x="21600" y="665"/>
                    <a:pt x="21600" y="665"/>
                    <a:pt x="21600" y="665"/>
                  </a:cubicBezTo>
                  <a:cubicBezTo>
                    <a:pt x="21600" y="665"/>
                    <a:pt x="17153" y="0"/>
                    <a:pt x="10482" y="0"/>
                  </a:cubicBezTo>
                  <a:cubicBezTo>
                    <a:pt x="3812" y="0"/>
                    <a:pt x="0" y="665"/>
                    <a:pt x="0" y="665"/>
                  </a:cubicBezTo>
                  <a:lnTo>
                    <a:pt x="0" y="21268"/>
                  </a:lnTo>
                  <a:close/>
                </a:path>
              </a:pathLst>
            </a:custGeom>
            <a:solidFill>
              <a:srgbClr val="AC8300"/>
            </a:solidFill>
            <a:ln w="12700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Shape 5995"/>
            <p:cNvSpPr/>
            <p:nvPr/>
          </p:nvSpPr>
          <p:spPr>
            <a:xfrm>
              <a:off x="6198689" y="3105985"/>
              <a:ext cx="2000280" cy="702431"/>
            </a:xfrm>
            <a:custGeom>
              <a:avLst/>
              <a:gdLst/>
              <a:ahLst/>
              <a:cxnLst>
                <a:cxn ang="0">
                  <a:pos x="1000140" y="351215"/>
                </a:cxn>
                <a:cxn ang="5400000">
                  <a:pos x="1000140" y="351215"/>
                </a:cxn>
                <a:cxn ang="10800000">
                  <a:pos x="1000140" y="351215"/>
                </a:cxn>
                <a:cxn ang="16200000">
                  <a:pos x="1000140" y="351215"/>
                </a:cxn>
              </a:cxnLst>
              <a:rect l="0" t="0" r="0" b="0"/>
              <a:pathLst>
                <a:path w="21600" h="21600">
                  <a:moveTo>
                    <a:pt x="17015" y="0"/>
                  </a:moveTo>
                  <a:lnTo>
                    <a:pt x="0" y="3715"/>
                  </a:lnTo>
                  <a:lnTo>
                    <a:pt x="0" y="17195"/>
                  </a:lnTo>
                  <a:lnTo>
                    <a:pt x="17015" y="21600"/>
                  </a:lnTo>
                  <a:lnTo>
                    <a:pt x="21600" y="11463"/>
                  </a:lnTo>
                  <a:lnTo>
                    <a:pt x="21600" y="10296"/>
                  </a:lnTo>
                  <a:lnTo>
                    <a:pt x="17015" y="0"/>
                  </a:lnTo>
                  <a:close/>
                </a:path>
              </a:pathLst>
            </a:custGeom>
            <a:solidFill>
              <a:srgbClr val="AC8300"/>
            </a:solidFill>
            <a:ln w="12700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Shape 5996"/>
            <p:cNvSpPr/>
            <p:nvPr/>
          </p:nvSpPr>
          <p:spPr>
            <a:xfrm>
              <a:off x="6198689" y="3073193"/>
              <a:ext cx="2000280" cy="702431"/>
            </a:xfrm>
            <a:custGeom>
              <a:avLst/>
              <a:gdLst/>
              <a:ahLst/>
              <a:cxnLst>
                <a:cxn ang="0">
                  <a:pos x="1000140" y="351215"/>
                </a:cxn>
                <a:cxn ang="5400000">
                  <a:pos x="1000140" y="351215"/>
                </a:cxn>
                <a:cxn ang="10800000">
                  <a:pos x="1000140" y="351215"/>
                </a:cxn>
                <a:cxn ang="16200000">
                  <a:pos x="1000140" y="351215"/>
                </a:cxn>
              </a:cxnLst>
              <a:rect l="0" t="0" r="0" b="0"/>
              <a:pathLst>
                <a:path w="21600" h="21600">
                  <a:moveTo>
                    <a:pt x="16866" y="0"/>
                  </a:moveTo>
                  <a:lnTo>
                    <a:pt x="0" y="3556"/>
                  </a:lnTo>
                  <a:lnTo>
                    <a:pt x="0" y="17195"/>
                  </a:lnTo>
                  <a:lnTo>
                    <a:pt x="16866" y="21600"/>
                  </a:lnTo>
                  <a:lnTo>
                    <a:pt x="21600" y="11304"/>
                  </a:lnTo>
                  <a:lnTo>
                    <a:pt x="16866" y="0"/>
                  </a:ln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6" name="Group 6"/>
          <p:cNvGrpSpPr/>
          <p:nvPr/>
        </p:nvGrpSpPr>
        <p:grpSpPr>
          <a:xfrm>
            <a:off x="872854" y="3537413"/>
            <a:ext cx="4732238" cy="1329851"/>
            <a:chOff x="-1" y="0"/>
            <a:chExt cx="2257434" cy="736945"/>
          </a:xfrm>
        </p:grpSpPr>
        <p:sp>
          <p:nvSpPr>
            <p:cNvPr id="12297" name="Shape 5999"/>
            <p:cNvSpPr/>
            <p:nvPr/>
          </p:nvSpPr>
          <p:spPr>
            <a:xfrm>
              <a:off x="1939873" y="51775"/>
              <a:ext cx="317560" cy="605780"/>
            </a:xfrm>
            <a:custGeom>
              <a:avLst/>
              <a:gdLst/>
              <a:ahLst/>
              <a:cxnLst>
                <a:cxn ang="0">
                  <a:pos x="158780" y="302890"/>
                </a:cxn>
                <a:cxn ang="5400000">
                  <a:pos x="158780" y="302890"/>
                </a:cxn>
                <a:cxn ang="10800000">
                  <a:pos x="158780" y="302890"/>
                </a:cxn>
                <a:cxn ang="16200000">
                  <a:pos x="158780" y="302890"/>
                </a:cxn>
              </a:cxnLst>
              <a:rect l="0" t="0" r="0" b="0"/>
              <a:pathLst>
                <a:path w="21600" h="21600">
                  <a:moveTo>
                    <a:pt x="0" y="21268"/>
                  </a:moveTo>
                  <a:cubicBezTo>
                    <a:pt x="0" y="21268"/>
                    <a:pt x="5082" y="21600"/>
                    <a:pt x="11435" y="21600"/>
                  </a:cubicBezTo>
                  <a:cubicBezTo>
                    <a:pt x="17471" y="21600"/>
                    <a:pt x="21600" y="21268"/>
                    <a:pt x="21600" y="21268"/>
                  </a:cubicBezTo>
                  <a:cubicBezTo>
                    <a:pt x="21600" y="831"/>
                    <a:pt x="21600" y="831"/>
                    <a:pt x="21600" y="831"/>
                  </a:cubicBezTo>
                  <a:cubicBezTo>
                    <a:pt x="21600" y="831"/>
                    <a:pt x="17153" y="0"/>
                    <a:pt x="10482" y="0"/>
                  </a:cubicBezTo>
                  <a:cubicBezTo>
                    <a:pt x="3812" y="0"/>
                    <a:pt x="0" y="831"/>
                    <a:pt x="0" y="831"/>
                  </a:cubicBezTo>
                  <a:lnTo>
                    <a:pt x="0" y="21268"/>
                  </a:lnTo>
                  <a:close/>
                </a:path>
              </a:pathLst>
            </a:custGeom>
            <a:solidFill>
              <a:srgbClr val="017CC7"/>
            </a:solidFill>
            <a:ln w="12700"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98" name="Group 20"/>
            <p:cNvGrpSpPr/>
            <p:nvPr/>
          </p:nvGrpSpPr>
          <p:grpSpPr>
            <a:xfrm>
              <a:off x="-1" y="0"/>
              <a:ext cx="2000282" cy="736945"/>
              <a:chOff x="0" y="0"/>
              <a:chExt cx="2000280" cy="736944"/>
            </a:xfrm>
          </p:grpSpPr>
          <p:sp>
            <p:nvSpPr>
              <p:cNvPr id="12299" name="Shape 6000"/>
              <p:cNvSpPr/>
              <p:nvPr/>
            </p:nvSpPr>
            <p:spPr>
              <a:xfrm>
                <a:off x="0" y="32790"/>
                <a:ext cx="2000280" cy="704154"/>
              </a:xfrm>
              <a:custGeom>
                <a:avLst/>
                <a:gdLst/>
                <a:ahLst/>
                <a:cxnLst>
                  <a:cxn ang="0">
                    <a:pos x="1000140" y="352077"/>
                  </a:cxn>
                  <a:cxn ang="5400000">
                    <a:pos x="1000140" y="352077"/>
                  </a:cxn>
                  <a:cxn ang="10800000">
                    <a:pos x="1000140" y="352077"/>
                  </a:cxn>
                  <a:cxn ang="16200000">
                    <a:pos x="1000140" y="352077"/>
                  </a:cxn>
                </a:cxnLst>
                <a:rect l="0" t="0" r="0" b="0"/>
                <a:pathLst>
                  <a:path w="21600" h="21600">
                    <a:moveTo>
                      <a:pt x="4585" y="0"/>
                    </a:moveTo>
                    <a:lnTo>
                      <a:pt x="21600" y="3706"/>
                    </a:lnTo>
                    <a:lnTo>
                      <a:pt x="21600" y="17153"/>
                    </a:lnTo>
                    <a:lnTo>
                      <a:pt x="4585" y="21600"/>
                    </a:lnTo>
                    <a:lnTo>
                      <a:pt x="0" y="11435"/>
                    </a:lnTo>
                    <a:lnTo>
                      <a:pt x="0" y="10429"/>
                    </a:ln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017CC7"/>
              </a:solidFill>
              <a:ln w="12700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0" name="Shape 6001"/>
              <p:cNvSpPr/>
              <p:nvPr/>
            </p:nvSpPr>
            <p:spPr>
              <a:xfrm>
                <a:off x="0" y="0"/>
                <a:ext cx="2000280" cy="704154"/>
              </a:xfrm>
              <a:custGeom>
                <a:avLst/>
                <a:gdLst/>
                <a:ahLst/>
                <a:cxnLst>
                  <a:cxn ang="0">
                    <a:pos x="1000140" y="352077"/>
                  </a:cxn>
                  <a:cxn ang="5400000">
                    <a:pos x="1000140" y="352077"/>
                  </a:cxn>
                  <a:cxn ang="10800000">
                    <a:pos x="1000140" y="352077"/>
                  </a:cxn>
                  <a:cxn ang="16200000">
                    <a:pos x="1000140" y="352077"/>
                  </a:cxn>
                </a:cxnLst>
                <a:rect l="0" t="0" r="0" b="0"/>
                <a:pathLst>
                  <a:path w="21600" h="21600">
                    <a:moveTo>
                      <a:pt x="4678" y="0"/>
                    </a:moveTo>
                    <a:lnTo>
                      <a:pt x="21600" y="3706"/>
                    </a:lnTo>
                    <a:lnTo>
                      <a:pt x="21600" y="17153"/>
                    </a:lnTo>
                    <a:lnTo>
                      <a:pt x="4678" y="21600"/>
                    </a:lnTo>
                    <a:lnTo>
                      <a:pt x="0" y="11435"/>
                    </a:lnTo>
                    <a:lnTo>
                      <a:pt x="4678" y="0"/>
                    </a:lnTo>
                    <a:close/>
                  </a:path>
                </a:pathLst>
              </a:custGeom>
              <a:solidFill>
                <a:srgbClr val="1AA8FE"/>
              </a:solidFill>
              <a:ln w="12700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01" name="TextBox 66">
            <a:hlinkClick r:id="rId2" action="ppaction://hlinksldjump"/>
          </p:cNvPr>
          <p:cNvSpPr txBox="1"/>
          <p:nvPr/>
        </p:nvSpPr>
        <p:spPr>
          <a:xfrm>
            <a:off x="1282283" y="3946760"/>
            <a:ext cx="3634105" cy="460375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anchor="ctr">
            <a:spAutoFit/>
          </a:bodyPr>
          <a:lstStyle/>
          <a:p>
            <a:r>
              <a:rPr lang="id-ID" altLang="en-US" sz="2400" b="1" dirty="0">
                <a:solidFill>
                  <a:schemeClr val="bg1"/>
                </a:solidFill>
                <a:latin typeface="Calibri" panose="020F0502020204030204"/>
              </a:rPr>
              <a:t> Penyuntingan Teks Editorial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25560" y="2770841"/>
            <a:ext cx="218440" cy="4603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ctr">
            <a:spAutoFit/>
          </a:bodyPr>
          <a:lstStyle/>
          <a:p>
            <a:pPr fontAlgn="auto"/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12303" name="Text Box 18">
            <a:hlinkClick r:id="rId3" action="ppaction://hlinksldjump"/>
          </p:cNvPr>
          <p:cNvSpPr txBox="1"/>
          <p:nvPr/>
        </p:nvSpPr>
        <p:spPr>
          <a:xfrm>
            <a:off x="5805046" y="2740772"/>
            <a:ext cx="34613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id-ID" altLang="en-US" sz="2400" b="1" dirty="0">
                <a:solidFill>
                  <a:schemeClr val="bg1"/>
                </a:solidFill>
                <a:latin typeface="Calibri" panose="020F0502020204030204"/>
              </a:rPr>
              <a:t>Penyusunan Teks Editorial</a:t>
            </a:r>
          </a:p>
        </p:txBody>
      </p:sp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: Shape 178"/>
          <p:cNvSpPr/>
          <p:nvPr/>
        </p:nvSpPr>
        <p:spPr>
          <a:xfrm rot="21408578">
            <a:off x="1690126" y="1214141"/>
            <a:ext cx="2451814" cy="5362252"/>
          </a:xfrm>
          <a:custGeom>
            <a:avLst/>
            <a:gdLst>
              <a:gd name="connsiteX0" fmla="*/ 386968 w 2344682"/>
              <a:gd name="connsiteY0" fmla="*/ 3863645 h 5128996"/>
              <a:gd name="connsiteX1" fmla="*/ 399103 w 2344682"/>
              <a:gd name="connsiteY1" fmla="*/ 4496569 h 5128996"/>
              <a:gd name="connsiteX2" fmla="*/ 1874762 w 2344682"/>
              <a:gd name="connsiteY2" fmla="*/ 4578823 h 5128996"/>
              <a:gd name="connsiteX3" fmla="*/ 1818613 w 2344682"/>
              <a:gd name="connsiteY3" fmla="*/ 3943445 h 5128996"/>
              <a:gd name="connsiteX4" fmla="*/ 369772 w 2344682"/>
              <a:gd name="connsiteY4" fmla="*/ 2966793 h 5128996"/>
              <a:gd name="connsiteX5" fmla="*/ 381908 w 2344682"/>
              <a:gd name="connsiteY5" fmla="*/ 3599719 h 5128996"/>
              <a:gd name="connsiteX6" fmla="*/ 1795199 w 2344682"/>
              <a:gd name="connsiteY6" fmla="*/ 3678496 h 5128996"/>
              <a:gd name="connsiteX7" fmla="*/ 1739049 w 2344682"/>
              <a:gd name="connsiteY7" fmla="*/ 3043117 h 5128996"/>
              <a:gd name="connsiteX8" fmla="*/ 352577 w 2344682"/>
              <a:gd name="connsiteY8" fmla="*/ 2069941 h 5128996"/>
              <a:gd name="connsiteX9" fmla="*/ 364712 w 2344682"/>
              <a:gd name="connsiteY9" fmla="*/ 2702867 h 5128996"/>
              <a:gd name="connsiteX10" fmla="*/ 1715635 w 2344682"/>
              <a:gd name="connsiteY10" fmla="*/ 2778168 h 5128996"/>
              <a:gd name="connsiteX11" fmla="*/ 1659486 w 2344682"/>
              <a:gd name="connsiteY11" fmla="*/ 2142788 h 5128996"/>
              <a:gd name="connsiteX12" fmla="*/ 335381 w 2344682"/>
              <a:gd name="connsiteY12" fmla="*/ 1173089 h 5128996"/>
              <a:gd name="connsiteX13" fmla="*/ 347516 w 2344682"/>
              <a:gd name="connsiteY13" fmla="*/ 1806015 h 5128996"/>
              <a:gd name="connsiteX14" fmla="*/ 1636072 w 2344682"/>
              <a:gd name="connsiteY14" fmla="*/ 1877840 h 5128996"/>
              <a:gd name="connsiteX15" fmla="*/ 1579922 w 2344682"/>
              <a:gd name="connsiteY15" fmla="*/ 1242460 h 5128996"/>
              <a:gd name="connsiteX16" fmla="*/ 1700819 w 2344682"/>
              <a:gd name="connsiteY16" fmla="*/ 68693 h 5128996"/>
              <a:gd name="connsiteX17" fmla="*/ 2344682 w 2344682"/>
              <a:gd name="connsiteY17" fmla="*/ 5128996 h 5128996"/>
              <a:gd name="connsiteX18" fmla="*/ 1921296 w 2344682"/>
              <a:gd name="connsiteY18" fmla="*/ 5105397 h 5128996"/>
              <a:gd name="connsiteX19" fmla="*/ 1898176 w 2344682"/>
              <a:gd name="connsiteY19" fmla="*/ 4843771 h 5128996"/>
              <a:gd name="connsiteX20" fmla="*/ 404164 w 2344682"/>
              <a:gd name="connsiteY20" fmla="*/ 4760495 h 5128996"/>
              <a:gd name="connsiteX21" fmla="*/ 409161 w 2344682"/>
              <a:gd name="connsiteY21" fmla="*/ 5021110 h 5128996"/>
              <a:gd name="connsiteX22" fmla="*/ 0 w 2344682"/>
              <a:gd name="connsiteY22" fmla="*/ 4998304 h 5128996"/>
              <a:gd name="connsiteX23" fmla="*/ 95834 w 2344682"/>
              <a:gd name="connsiteY23" fmla="*/ 0 h 5128996"/>
              <a:gd name="connsiteX24" fmla="*/ 312889 w 2344682"/>
              <a:gd name="connsiteY24" fmla="*/ 0 h 5128996"/>
              <a:gd name="connsiteX25" fmla="*/ 330321 w 2344682"/>
              <a:gd name="connsiteY25" fmla="*/ 909163 h 5128996"/>
              <a:gd name="connsiteX26" fmla="*/ 1556508 w 2344682"/>
              <a:gd name="connsiteY26" fmla="*/ 977511 h 5128996"/>
              <a:gd name="connsiteX27" fmla="*/ 1475082 w 2344682"/>
              <a:gd name="connsiteY27" fmla="*/ 56111 h 512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44682" h="5128996">
                <a:moveTo>
                  <a:pt x="386968" y="3863645"/>
                </a:moveTo>
                <a:lnTo>
                  <a:pt x="399103" y="4496569"/>
                </a:lnTo>
                <a:lnTo>
                  <a:pt x="1874762" y="4578823"/>
                </a:lnTo>
                <a:lnTo>
                  <a:pt x="1818613" y="3943445"/>
                </a:lnTo>
                <a:close/>
                <a:moveTo>
                  <a:pt x="369772" y="2966793"/>
                </a:moveTo>
                <a:lnTo>
                  <a:pt x="381908" y="3599719"/>
                </a:lnTo>
                <a:lnTo>
                  <a:pt x="1795199" y="3678496"/>
                </a:lnTo>
                <a:lnTo>
                  <a:pt x="1739049" y="3043117"/>
                </a:lnTo>
                <a:close/>
                <a:moveTo>
                  <a:pt x="352577" y="2069941"/>
                </a:moveTo>
                <a:lnTo>
                  <a:pt x="364712" y="2702867"/>
                </a:lnTo>
                <a:lnTo>
                  <a:pt x="1715635" y="2778168"/>
                </a:lnTo>
                <a:lnTo>
                  <a:pt x="1659486" y="2142788"/>
                </a:lnTo>
                <a:close/>
                <a:moveTo>
                  <a:pt x="335381" y="1173089"/>
                </a:moveTo>
                <a:lnTo>
                  <a:pt x="347516" y="1806015"/>
                </a:lnTo>
                <a:lnTo>
                  <a:pt x="1636072" y="1877840"/>
                </a:lnTo>
                <a:lnTo>
                  <a:pt x="1579922" y="1242460"/>
                </a:lnTo>
                <a:close/>
                <a:moveTo>
                  <a:pt x="1700819" y="68693"/>
                </a:moveTo>
                <a:lnTo>
                  <a:pt x="2344682" y="5128996"/>
                </a:lnTo>
                <a:lnTo>
                  <a:pt x="1921296" y="5105397"/>
                </a:lnTo>
                <a:lnTo>
                  <a:pt x="1898176" y="4843771"/>
                </a:lnTo>
                <a:lnTo>
                  <a:pt x="404164" y="4760495"/>
                </a:lnTo>
                <a:lnTo>
                  <a:pt x="409161" y="5021110"/>
                </a:lnTo>
                <a:lnTo>
                  <a:pt x="0" y="4998304"/>
                </a:lnTo>
                <a:lnTo>
                  <a:pt x="95834" y="0"/>
                </a:lnTo>
                <a:lnTo>
                  <a:pt x="312889" y="0"/>
                </a:lnTo>
                <a:lnTo>
                  <a:pt x="330321" y="909163"/>
                </a:lnTo>
                <a:lnTo>
                  <a:pt x="1556508" y="977511"/>
                </a:lnTo>
                <a:lnTo>
                  <a:pt x="1475082" y="56111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48000">
                <a:schemeClr val="bg2">
                  <a:alpha val="70000"/>
                </a:schemeClr>
              </a:gs>
              <a:gs pos="100000">
                <a:schemeClr val="bg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1350" strike="noStrike" noProof="1"/>
          </a:p>
        </p:txBody>
      </p:sp>
      <p:grpSp>
        <p:nvGrpSpPr>
          <p:cNvPr id="13315" name="Group 16"/>
          <p:cNvGrpSpPr/>
          <p:nvPr/>
        </p:nvGrpSpPr>
        <p:grpSpPr>
          <a:xfrm>
            <a:off x="1379086" y="1241119"/>
            <a:ext cx="2183622" cy="5281317"/>
            <a:chOff x="1139182" y="1274580"/>
            <a:chExt cx="2088248" cy="5050815"/>
          </a:xfrm>
        </p:grpSpPr>
        <p:sp>
          <p:nvSpPr>
            <p:cNvPr id="92" name="Freeform: Shape 91"/>
            <p:cNvSpPr/>
            <p:nvPr/>
          </p:nvSpPr>
          <p:spPr>
            <a:xfrm rot="204211">
              <a:off x="1139182" y="1274580"/>
              <a:ext cx="425810" cy="5050815"/>
            </a:xfrm>
            <a:custGeom>
              <a:avLst/>
              <a:gdLst>
                <a:gd name="connsiteX0" fmla="*/ 104640 w 425810"/>
                <a:gd name="connsiteY0" fmla="*/ 0 h 5050815"/>
                <a:gd name="connsiteX1" fmla="*/ 321695 w 425810"/>
                <a:gd name="connsiteY1" fmla="*/ 0 h 5050815"/>
                <a:gd name="connsiteX2" fmla="*/ 425810 w 425810"/>
                <a:gd name="connsiteY2" fmla="*/ 5025491 h 5050815"/>
                <a:gd name="connsiteX3" fmla="*/ 0 w 425810"/>
                <a:gd name="connsiteY3" fmla="*/ 5050815 h 505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10" h="5050815">
                  <a:moveTo>
                    <a:pt x="104640" y="0"/>
                  </a:moveTo>
                  <a:lnTo>
                    <a:pt x="321695" y="0"/>
                  </a:lnTo>
                  <a:lnTo>
                    <a:pt x="425810" y="5025491"/>
                  </a:lnTo>
                  <a:lnTo>
                    <a:pt x="0" y="50508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94" name="Freeform: Shape 93"/>
            <p:cNvSpPr/>
            <p:nvPr/>
          </p:nvSpPr>
          <p:spPr>
            <a:xfrm rot="204211">
              <a:off x="1359469" y="1281125"/>
              <a:ext cx="205717" cy="5037725"/>
            </a:xfrm>
            <a:custGeom>
              <a:avLst/>
              <a:gdLst>
                <a:gd name="connsiteX0" fmla="*/ 0 w 205717"/>
                <a:gd name="connsiteY0" fmla="*/ 0 h 5037725"/>
                <a:gd name="connsiteX1" fmla="*/ 101602 w 205717"/>
                <a:gd name="connsiteY1" fmla="*/ 0 h 5037725"/>
                <a:gd name="connsiteX2" fmla="*/ 205717 w 205717"/>
                <a:gd name="connsiteY2" fmla="*/ 5025491 h 5037725"/>
                <a:gd name="connsiteX3" fmla="*/ 0 w 205717"/>
                <a:gd name="connsiteY3" fmla="*/ 5037725 h 503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717" h="5037725">
                  <a:moveTo>
                    <a:pt x="0" y="0"/>
                  </a:moveTo>
                  <a:lnTo>
                    <a:pt x="101602" y="0"/>
                  </a:lnTo>
                  <a:lnTo>
                    <a:pt x="205717" y="5025491"/>
                  </a:lnTo>
                  <a:lnTo>
                    <a:pt x="0" y="503772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96" name="Freeform: Shape 95"/>
            <p:cNvSpPr/>
            <p:nvPr/>
          </p:nvSpPr>
          <p:spPr>
            <a:xfrm rot="21405725">
              <a:off x="2801638" y="1274583"/>
              <a:ext cx="425792" cy="5049772"/>
            </a:xfrm>
            <a:custGeom>
              <a:avLst/>
              <a:gdLst>
                <a:gd name="connsiteX0" fmla="*/ 321174 w 425792"/>
                <a:gd name="connsiteY0" fmla="*/ 0 h 5049772"/>
                <a:gd name="connsiteX1" fmla="*/ 425792 w 425792"/>
                <a:gd name="connsiteY1" fmla="*/ 5049772 h 5049772"/>
                <a:gd name="connsiteX2" fmla="*/ 0 w 425792"/>
                <a:gd name="connsiteY2" fmla="*/ 5025684 h 5049772"/>
                <a:gd name="connsiteX3" fmla="*/ 104119 w 425792"/>
                <a:gd name="connsiteY3" fmla="*/ 0 h 504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92" h="5049772">
                  <a:moveTo>
                    <a:pt x="321174" y="0"/>
                  </a:moveTo>
                  <a:lnTo>
                    <a:pt x="425792" y="5049772"/>
                  </a:lnTo>
                  <a:lnTo>
                    <a:pt x="0" y="5025684"/>
                  </a:lnTo>
                  <a:lnTo>
                    <a:pt x="1041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98" name="Freeform: Shape 97"/>
            <p:cNvSpPr/>
            <p:nvPr/>
          </p:nvSpPr>
          <p:spPr>
            <a:xfrm rot="21405725">
              <a:off x="2801429" y="1281985"/>
              <a:ext cx="164157" cy="5034971"/>
            </a:xfrm>
            <a:custGeom>
              <a:avLst/>
              <a:gdLst>
                <a:gd name="connsiteX0" fmla="*/ 164157 w 164157"/>
                <a:gd name="connsiteY0" fmla="*/ 0 h 5034971"/>
                <a:gd name="connsiteX1" fmla="*/ 164157 w 164157"/>
                <a:gd name="connsiteY1" fmla="*/ 5034971 h 5034971"/>
                <a:gd name="connsiteX2" fmla="*/ 0 w 164157"/>
                <a:gd name="connsiteY2" fmla="*/ 5025684 h 5034971"/>
                <a:gd name="connsiteX3" fmla="*/ 104119 w 164157"/>
                <a:gd name="connsiteY3" fmla="*/ 0 h 503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157" h="5034971">
                  <a:moveTo>
                    <a:pt x="164157" y="0"/>
                  </a:moveTo>
                  <a:lnTo>
                    <a:pt x="164157" y="5034971"/>
                  </a:lnTo>
                  <a:lnTo>
                    <a:pt x="0" y="5025684"/>
                  </a:lnTo>
                  <a:lnTo>
                    <a:pt x="10411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1515977" y="1954028"/>
              <a:ext cx="1319430" cy="175490"/>
            </a:xfrm>
            <a:custGeom>
              <a:avLst/>
              <a:gdLst>
                <a:gd name="connsiteX0" fmla="*/ 0 w 1319430"/>
                <a:gd name="connsiteY0" fmla="*/ 0 h 175490"/>
                <a:gd name="connsiteX1" fmla="*/ 1311484 w 1319430"/>
                <a:gd name="connsiteY1" fmla="*/ 0 h 175490"/>
                <a:gd name="connsiteX2" fmla="*/ 1319430 w 1319430"/>
                <a:gd name="connsiteY2" fmla="*/ 175490 h 175490"/>
                <a:gd name="connsiteX3" fmla="*/ 0 w 1319430"/>
                <a:gd name="connsiteY3" fmla="*/ 175490 h 17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430" h="175490">
                  <a:moveTo>
                    <a:pt x="0" y="0"/>
                  </a:moveTo>
                  <a:lnTo>
                    <a:pt x="1311484" y="0"/>
                  </a:lnTo>
                  <a:lnTo>
                    <a:pt x="1319430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1515977" y="1866283"/>
              <a:ext cx="1315457" cy="175490"/>
            </a:xfrm>
            <a:custGeom>
              <a:avLst/>
              <a:gdLst>
                <a:gd name="connsiteX0" fmla="*/ 7518 w 1315457"/>
                <a:gd name="connsiteY0" fmla="*/ 0 h 175490"/>
                <a:gd name="connsiteX1" fmla="*/ 1307511 w 1315457"/>
                <a:gd name="connsiteY1" fmla="*/ 0 h 175490"/>
                <a:gd name="connsiteX2" fmla="*/ 1315457 w 1315457"/>
                <a:gd name="connsiteY2" fmla="*/ 175490 h 175490"/>
                <a:gd name="connsiteX3" fmla="*/ 0 w 1315457"/>
                <a:gd name="connsiteY3" fmla="*/ 175490 h 175490"/>
                <a:gd name="connsiteX4" fmla="*/ 0 w 1315457"/>
                <a:gd name="connsiteY4" fmla="*/ 148470 h 17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457" h="175490">
                  <a:moveTo>
                    <a:pt x="7518" y="0"/>
                  </a:moveTo>
                  <a:lnTo>
                    <a:pt x="1307511" y="0"/>
                  </a:lnTo>
                  <a:lnTo>
                    <a:pt x="1315457" y="175490"/>
                  </a:lnTo>
                  <a:lnTo>
                    <a:pt x="0" y="175490"/>
                  </a:lnTo>
                  <a:lnTo>
                    <a:pt x="0" y="1484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1491564" y="2848533"/>
              <a:ext cx="1384345" cy="175490"/>
            </a:xfrm>
            <a:custGeom>
              <a:avLst/>
              <a:gdLst>
                <a:gd name="connsiteX0" fmla="*/ 0 w 1384345"/>
                <a:gd name="connsiteY0" fmla="*/ 0 h 175490"/>
                <a:gd name="connsiteX1" fmla="*/ 1376399 w 1384345"/>
                <a:gd name="connsiteY1" fmla="*/ 0 h 175490"/>
                <a:gd name="connsiteX2" fmla="*/ 1384345 w 1384345"/>
                <a:gd name="connsiteY2" fmla="*/ 175490 h 175490"/>
                <a:gd name="connsiteX3" fmla="*/ 0 w 1384345"/>
                <a:gd name="connsiteY3" fmla="*/ 175490 h 17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4345" h="175490">
                  <a:moveTo>
                    <a:pt x="0" y="0"/>
                  </a:moveTo>
                  <a:lnTo>
                    <a:pt x="1376399" y="0"/>
                  </a:lnTo>
                  <a:lnTo>
                    <a:pt x="1384345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1491563" y="2760788"/>
              <a:ext cx="1380372" cy="175490"/>
            </a:xfrm>
            <a:custGeom>
              <a:avLst/>
              <a:gdLst>
                <a:gd name="connsiteX0" fmla="*/ 0 w 1380372"/>
                <a:gd name="connsiteY0" fmla="*/ 0 h 175490"/>
                <a:gd name="connsiteX1" fmla="*/ 1372426 w 1380372"/>
                <a:gd name="connsiteY1" fmla="*/ 0 h 175490"/>
                <a:gd name="connsiteX2" fmla="*/ 1380372 w 1380372"/>
                <a:gd name="connsiteY2" fmla="*/ 175490 h 175490"/>
                <a:gd name="connsiteX3" fmla="*/ 0 w 1380372"/>
                <a:gd name="connsiteY3" fmla="*/ 175490 h 17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372" h="175490">
                  <a:moveTo>
                    <a:pt x="0" y="0"/>
                  </a:moveTo>
                  <a:lnTo>
                    <a:pt x="1372426" y="0"/>
                  </a:lnTo>
                  <a:lnTo>
                    <a:pt x="1380372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1413685" y="3743038"/>
              <a:ext cx="1484747" cy="175490"/>
            </a:xfrm>
            <a:custGeom>
              <a:avLst/>
              <a:gdLst>
                <a:gd name="connsiteX0" fmla="*/ 0 w 1484747"/>
                <a:gd name="connsiteY0" fmla="*/ 0 h 175490"/>
                <a:gd name="connsiteX1" fmla="*/ 1484747 w 1484747"/>
                <a:gd name="connsiteY1" fmla="*/ 0 h 175490"/>
                <a:gd name="connsiteX2" fmla="*/ 1484747 w 1484747"/>
                <a:gd name="connsiteY2" fmla="*/ 175490 h 175490"/>
                <a:gd name="connsiteX3" fmla="*/ 0 w 1484747"/>
                <a:gd name="connsiteY3" fmla="*/ 175490 h 17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4747" h="175490">
                  <a:moveTo>
                    <a:pt x="0" y="0"/>
                  </a:moveTo>
                  <a:lnTo>
                    <a:pt x="1484747" y="0"/>
                  </a:lnTo>
                  <a:lnTo>
                    <a:pt x="1484747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1431243" y="3655293"/>
              <a:ext cx="1467189" cy="175490"/>
            </a:xfrm>
            <a:custGeom>
              <a:avLst/>
              <a:gdLst>
                <a:gd name="connsiteX0" fmla="*/ 8188 w 1467189"/>
                <a:gd name="connsiteY0" fmla="*/ 0 h 175490"/>
                <a:gd name="connsiteX1" fmla="*/ 1467189 w 1467189"/>
                <a:gd name="connsiteY1" fmla="*/ 0 h 175490"/>
                <a:gd name="connsiteX2" fmla="*/ 1467189 w 1467189"/>
                <a:gd name="connsiteY2" fmla="*/ 175490 h 175490"/>
                <a:gd name="connsiteX3" fmla="*/ 0 w 1467189"/>
                <a:gd name="connsiteY3" fmla="*/ 175490 h 17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189" h="175490">
                  <a:moveTo>
                    <a:pt x="8188" y="0"/>
                  </a:moveTo>
                  <a:lnTo>
                    <a:pt x="1467189" y="0"/>
                  </a:lnTo>
                  <a:lnTo>
                    <a:pt x="1467189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1356809" y="4637543"/>
              <a:ext cx="1598498" cy="175490"/>
            </a:xfrm>
            <a:custGeom>
              <a:avLst/>
              <a:gdLst>
                <a:gd name="connsiteX0" fmla="*/ 0 w 1598498"/>
                <a:gd name="connsiteY0" fmla="*/ 0 h 175490"/>
                <a:gd name="connsiteX1" fmla="*/ 1592155 w 1598498"/>
                <a:gd name="connsiteY1" fmla="*/ 0 h 175490"/>
                <a:gd name="connsiteX2" fmla="*/ 1598498 w 1598498"/>
                <a:gd name="connsiteY2" fmla="*/ 140105 h 175490"/>
                <a:gd name="connsiteX3" fmla="*/ 1598498 w 1598498"/>
                <a:gd name="connsiteY3" fmla="*/ 175490 h 175490"/>
                <a:gd name="connsiteX4" fmla="*/ 0 w 1598498"/>
                <a:gd name="connsiteY4" fmla="*/ 175490 h 17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8498" h="175490">
                  <a:moveTo>
                    <a:pt x="0" y="0"/>
                  </a:moveTo>
                  <a:lnTo>
                    <a:pt x="1592155" y="0"/>
                  </a:lnTo>
                  <a:lnTo>
                    <a:pt x="1598498" y="140105"/>
                  </a:lnTo>
                  <a:lnTo>
                    <a:pt x="1598498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1389507" y="4549798"/>
              <a:ext cx="1563429" cy="175490"/>
            </a:xfrm>
            <a:custGeom>
              <a:avLst/>
              <a:gdLst>
                <a:gd name="connsiteX0" fmla="*/ 8188 w 1563429"/>
                <a:gd name="connsiteY0" fmla="*/ 0 h 175490"/>
                <a:gd name="connsiteX1" fmla="*/ 1555484 w 1563429"/>
                <a:gd name="connsiteY1" fmla="*/ 0 h 175490"/>
                <a:gd name="connsiteX2" fmla="*/ 1563429 w 1563429"/>
                <a:gd name="connsiteY2" fmla="*/ 175490 h 175490"/>
                <a:gd name="connsiteX3" fmla="*/ 0 w 1563429"/>
                <a:gd name="connsiteY3" fmla="*/ 175490 h 17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429" h="175490">
                  <a:moveTo>
                    <a:pt x="8188" y="0"/>
                  </a:moveTo>
                  <a:lnTo>
                    <a:pt x="1555484" y="0"/>
                  </a:lnTo>
                  <a:lnTo>
                    <a:pt x="1563429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1309036" y="5532046"/>
              <a:ext cx="1688374" cy="175490"/>
            </a:xfrm>
            <a:custGeom>
              <a:avLst/>
              <a:gdLst>
                <a:gd name="connsiteX0" fmla="*/ 0 w 1688374"/>
                <a:gd name="connsiteY0" fmla="*/ 0 h 175490"/>
                <a:gd name="connsiteX1" fmla="*/ 1680428 w 1688374"/>
                <a:gd name="connsiteY1" fmla="*/ 0 h 175490"/>
                <a:gd name="connsiteX2" fmla="*/ 1688374 w 1688374"/>
                <a:gd name="connsiteY2" fmla="*/ 175490 h 175490"/>
                <a:gd name="connsiteX3" fmla="*/ 0 w 1688374"/>
                <a:gd name="connsiteY3" fmla="*/ 175490 h 17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374" h="175490">
                  <a:moveTo>
                    <a:pt x="0" y="0"/>
                  </a:moveTo>
                  <a:lnTo>
                    <a:pt x="1680428" y="0"/>
                  </a:lnTo>
                  <a:lnTo>
                    <a:pt x="1688374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1347769" y="5444301"/>
              <a:ext cx="1645668" cy="175490"/>
            </a:xfrm>
            <a:custGeom>
              <a:avLst/>
              <a:gdLst>
                <a:gd name="connsiteX0" fmla="*/ 8188 w 1645668"/>
                <a:gd name="connsiteY0" fmla="*/ 0 h 175490"/>
                <a:gd name="connsiteX1" fmla="*/ 1637722 w 1645668"/>
                <a:gd name="connsiteY1" fmla="*/ 0 h 175490"/>
                <a:gd name="connsiteX2" fmla="*/ 1645668 w 1645668"/>
                <a:gd name="connsiteY2" fmla="*/ 175490 h 175490"/>
                <a:gd name="connsiteX3" fmla="*/ 0 w 1645668"/>
                <a:gd name="connsiteY3" fmla="*/ 175490 h 17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5668" h="175490">
                  <a:moveTo>
                    <a:pt x="8188" y="0"/>
                  </a:moveTo>
                  <a:lnTo>
                    <a:pt x="1637722" y="0"/>
                  </a:lnTo>
                  <a:lnTo>
                    <a:pt x="1645668" y="175490"/>
                  </a:lnTo>
                  <a:lnTo>
                    <a:pt x="0" y="1754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z="1350" strike="noStrike" noProof="1"/>
            </a:p>
          </p:txBody>
        </p:sp>
      </p:grpSp>
      <p:sp>
        <p:nvSpPr>
          <p:cNvPr id="19" name="Oval 18"/>
          <p:cNvSpPr/>
          <p:nvPr/>
        </p:nvSpPr>
        <p:spPr>
          <a:xfrm>
            <a:off x="2078924" y="5306844"/>
            <a:ext cx="772838" cy="7728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id-ID" altLang="en-US" sz="2800" b="1" strike="noStrike" noProof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0" name="Oval 179"/>
          <p:cNvSpPr/>
          <p:nvPr/>
        </p:nvSpPr>
        <p:spPr>
          <a:xfrm>
            <a:off x="2078924" y="4370553"/>
            <a:ext cx="772838" cy="7728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z="2800" b="1" strike="noStrike" noProof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1" name="Oval 180"/>
          <p:cNvSpPr/>
          <p:nvPr/>
        </p:nvSpPr>
        <p:spPr>
          <a:xfrm>
            <a:off x="2078924" y="3434262"/>
            <a:ext cx="772838" cy="77283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z="2800" b="1" strike="noStrike" noProof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2" name="Oval 181"/>
          <p:cNvSpPr/>
          <p:nvPr/>
        </p:nvSpPr>
        <p:spPr>
          <a:xfrm>
            <a:off x="2078924" y="2496384"/>
            <a:ext cx="772838" cy="7728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id-ID" altLang="en-US" sz="2800" b="1" strike="noStrike" noProof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3" name="Oval 182"/>
          <p:cNvSpPr/>
          <p:nvPr/>
        </p:nvSpPr>
        <p:spPr>
          <a:xfrm>
            <a:off x="2078924" y="1560093"/>
            <a:ext cx="772838" cy="7728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id-ID" altLang="en-US" sz="2800" b="1" strike="noStrike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80095" y="1609287"/>
            <a:ext cx="5732007" cy="674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r>
              <a:rPr lang="en-US" sz="1600" strike="noStrike" noProof="1">
                <a:solidFill>
                  <a:schemeClr val="tx1"/>
                </a:solidFill>
              </a:rPr>
              <a:t>Mengambil topik atau masalah penting yang memiliki sudut pandang berita terkini dan menarik perhatian pembaca.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80095" y="2496384"/>
            <a:ext cx="5732007" cy="6760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r>
              <a:rPr lang="en-US" sz="1600" strike="noStrike" noProof="1">
                <a:solidFill>
                  <a:schemeClr val="tx1"/>
                </a:solidFill>
              </a:rPr>
              <a:t>Mengumpulkan informasi dan fakta, meliputi laporan objektif, dan melakukan riset.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80095" y="3434262"/>
            <a:ext cx="5732007" cy="6744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r>
              <a:rPr lang="en-US" sz="1600" strike="noStrike" noProof="1">
                <a:solidFill>
                  <a:schemeClr val="tx1"/>
                </a:solidFill>
              </a:rPr>
              <a:t>Menganalisis masalah yang telah diangkat.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80095" y="4370553"/>
            <a:ext cx="5732007" cy="6744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r>
              <a:rPr lang="en-US" sz="1600" strike="noStrike" noProof="1">
                <a:solidFill>
                  <a:schemeClr val="tx1"/>
                </a:solidFill>
              </a:rPr>
              <a:t>Memberikan solusi yang realistis terhadap masalah di luar pengetahuan umum.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80095" y="5306844"/>
            <a:ext cx="5732007" cy="6760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r>
              <a:rPr lang="en-US" sz="1600" strike="noStrike" noProof="1">
                <a:solidFill>
                  <a:schemeClr val="tx1"/>
                </a:solidFill>
              </a:rPr>
              <a:t>Menulis kurang lebih 500 kata dengan menggunakan kata kerja dan tidak </a:t>
            </a:r>
            <a:r>
              <a:rPr lang="en-US" sz="1600" strike="noStrike" noProof="1" smtClean="0">
                <a:solidFill>
                  <a:schemeClr val="tx1"/>
                </a:solidFill>
              </a:rPr>
              <a:t>menggunakan kata ganti  </a:t>
            </a:r>
            <a:r>
              <a:rPr lang="en-US" sz="1600" strike="noStrike" noProof="1">
                <a:solidFill>
                  <a:schemeClr val="tx1"/>
                </a:solidFill>
              </a:rPr>
              <a:t>”saya</a:t>
            </a:r>
            <a:r>
              <a:rPr lang="en-US" sz="1600" strike="noStrike" noProof="1" smtClean="0">
                <a:solidFill>
                  <a:schemeClr val="tx1"/>
                </a:solidFill>
              </a:rPr>
              <a:t>”.</a:t>
            </a:r>
            <a:endParaRPr lang="en-US" sz="1600" strike="noStrike" noProof="1">
              <a:solidFill>
                <a:schemeClr val="tx1"/>
              </a:solidFill>
            </a:endParaRPr>
          </a:p>
        </p:txBody>
      </p:sp>
      <p:sp>
        <p:nvSpPr>
          <p:cNvPr id="13340" name="Text Box 8"/>
          <p:cNvSpPr txBox="1"/>
          <p:nvPr/>
        </p:nvSpPr>
        <p:spPr>
          <a:xfrm>
            <a:off x="3880095" y="620628"/>
            <a:ext cx="58415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id-ID" altLang="en-US" sz="2400" b="1">
                <a:latin typeface="Calibri" panose="020F0502020204030204"/>
              </a:rPr>
              <a:t>L</a:t>
            </a:r>
            <a:r>
              <a:rPr lang="en-US" altLang="zh-CN" sz="2400" b="1">
                <a:latin typeface="Calibri" panose="020F0502020204030204"/>
              </a:rPr>
              <a:t>angkah-langkah menyusun teks editorial atau tajuk rencana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/>
          <p:nvPr/>
        </p:nvSpPr>
        <p:spPr>
          <a:xfrm>
            <a:off x="836335" y="369628"/>
            <a:ext cx="830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id-ID" altLang="en-US" sz="2800" b="1">
                <a:latin typeface="Calibri" panose="020F0502020204030204"/>
              </a:rPr>
              <a:t>L</a:t>
            </a:r>
            <a:r>
              <a:rPr lang="en-US" altLang="zh-CN" sz="2800" b="1">
                <a:latin typeface="Calibri" panose="020F0502020204030204"/>
              </a:rPr>
              <a:t>angkah-langkah menyunting teks editorial</a:t>
            </a:r>
          </a:p>
        </p:txBody>
      </p:sp>
      <p:sp>
        <p:nvSpPr>
          <p:cNvPr id="14339" name="Freeform: Shape 17"/>
          <p:cNvSpPr/>
          <p:nvPr/>
        </p:nvSpPr>
        <p:spPr>
          <a:xfrm>
            <a:off x="836355" y="830103"/>
            <a:ext cx="4816345" cy="2242338"/>
          </a:xfrm>
          <a:custGeom>
            <a:avLst/>
            <a:gdLst/>
            <a:ahLst/>
            <a:cxnLst>
              <a:cxn ang="0">
                <a:pos x="3781675" y="428"/>
              </a:cxn>
              <a:cxn ang="0">
                <a:pos x="3824943" y="23316"/>
              </a:cxn>
              <a:cxn ang="0">
                <a:pos x="4783519" y="1028929"/>
              </a:cxn>
              <a:cxn ang="0">
                <a:pos x="4817745" y="1125242"/>
              </a:cxn>
              <a:cxn ang="0">
                <a:pos x="4783260" y="1221189"/>
              </a:cxn>
              <a:cxn ang="0">
                <a:pos x="3824684" y="2220209"/>
              </a:cxn>
              <a:cxn ang="0">
                <a:pos x="3736268" y="2230463"/>
              </a:cxn>
              <a:cxn ang="0">
                <a:pos x="3689856" y="2123896"/>
              </a:cxn>
              <a:cxn ang="0">
                <a:pos x="3689856" y="1721797"/>
              </a:cxn>
              <a:cxn ang="0">
                <a:pos x="2708289" y="1721797"/>
              </a:cxn>
              <a:cxn ang="0">
                <a:pos x="2708289" y="1721798"/>
              </a:cxn>
              <a:cxn ang="0">
                <a:pos x="1999818" y="1721798"/>
              </a:cxn>
              <a:cxn ang="0">
                <a:pos x="1820206" y="1721798"/>
              </a:cxn>
              <a:cxn ang="0">
                <a:pos x="1270268" y="1721798"/>
              </a:cxn>
              <a:cxn ang="0">
                <a:pos x="1111735" y="1721798"/>
              </a:cxn>
              <a:cxn ang="0">
                <a:pos x="972609" y="1721798"/>
              </a:cxn>
              <a:cxn ang="0">
                <a:pos x="382185" y="1721798"/>
              </a:cxn>
              <a:cxn ang="0">
                <a:pos x="84526" y="1721798"/>
              </a:cxn>
              <a:cxn ang="0">
                <a:pos x="24631" y="1687009"/>
              </a:cxn>
              <a:cxn ang="0">
                <a:pos x="0" y="1602414"/>
              </a:cxn>
              <a:cxn ang="0">
                <a:pos x="0" y="641113"/>
              </a:cxn>
              <a:cxn ang="0">
                <a:pos x="24631" y="556519"/>
              </a:cxn>
              <a:cxn ang="0">
                <a:pos x="84526" y="521363"/>
              </a:cxn>
              <a:cxn ang="0">
                <a:pos x="382185" y="521363"/>
              </a:cxn>
              <a:cxn ang="0">
                <a:pos x="972609" y="521363"/>
              </a:cxn>
              <a:cxn ang="0">
                <a:pos x="1111735" y="521363"/>
              </a:cxn>
              <a:cxn ang="0">
                <a:pos x="1270268" y="521363"/>
              </a:cxn>
              <a:cxn ang="0">
                <a:pos x="1820206" y="521363"/>
              </a:cxn>
              <a:cxn ang="0">
                <a:pos x="1999818" y="521363"/>
              </a:cxn>
              <a:cxn ang="0">
                <a:pos x="2533182" y="521363"/>
              </a:cxn>
              <a:cxn ang="0">
                <a:pos x="2533186" y="521361"/>
              </a:cxn>
              <a:cxn ang="0">
                <a:pos x="3689856" y="521361"/>
              </a:cxn>
              <a:cxn ang="0">
                <a:pos x="3689856" y="119629"/>
              </a:cxn>
              <a:cxn ang="0">
                <a:pos x="3736268" y="12696"/>
              </a:cxn>
              <a:cxn ang="0">
                <a:pos x="3781675" y="428"/>
              </a:cxn>
            </a:cxnLst>
            <a:rect l="0" t="0" r="0" b="0"/>
            <a:pathLst>
              <a:path w="5672479" h="1869153">
                <a:moveTo>
                  <a:pt x="4452597" y="357"/>
                </a:moveTo>
                <a:cubicBezTo>
                  <a:pt x="4470723" y="1882"/>
                  <a:pt x="4488430" y="8290"/>
                  <a:pt x="4503541" y="19426"/>
                </a:cubicBezTo>
                <a:lnTo>
                  <a:pt x="5632181" y="857261"/>
                </a:lnTo>
                <a:cubicBezTo>
                  <a:pt x="5657520" y="876177"/>
                  <a:pt x="5672479" y="905773"/>
                  <a:pt x="5672479" y="937505"/>
                </a:cubicBezTo>
                <a:cubicBezTo>
                  <a:pt x="5672479" y="968931"/>
                  <a:pt x="5657520" y="998527"/>
                  <a:pt x="5631876" y="1017444"/>
                </a:cubicBezTo>
                <a:lnTo>
                  <a:pt x="4503236" y="1849786"/>
                </a:lnTo>
                <a:cubicBezTo>
                  <a:pt x="4473013" y="1872059"/>
                  <a:pt x="4432715" y="1875415"/>
                  <a:pt x="4399134" y="1858329"/>
                </a:cubicBezTo>
                <a:cubicBezTo>
                  <a:pt x="4365552" y="1841548"/>
                  <a:pt x="4344488" y="1807070"/>
                  <a:pt x="4344488" y="1769542"/>
                </a:cubicBezTo>
                <a:lnTo>
                  <a:pt x="4344488" y="1434530"/>
                </a:lnTo>
                <a:lnTo>
                  <a:pt x="3188777" y="1434530"/>
                </a:lnTo>
                <a:lnTo>
                  <a:pt x="3188777" y="1434531"/>
                </a:lnTo>
                <a:lnTo>
                  <a:pt x="2354614" y="1434531"/>
                </a:lnTo>
                <a:lnTo>
                  <a:pt x="2143136" y="1434531"/>
                </a:lnTo>
                <a:lnTo>
                  <a:pt x="1495632" y="1434531"/>
                </a:lnTo>
                <a:lnTo>
                  <a:pt x="1308973" y="1434531"/>
                </a:lnTo>
                <a:lnTo>
                  <a:pt x="1145164" y="1434531"/>
                </a:lnTo>
                <a:lnTo>
                  <a:pt x="449991" y="1434531"/>
                </a:lnTo>
                <a:lnTo>
                  <a:pt x="99523" y="1434531"/>
                </a:lnTo>
                <a:cubicBezTo>
                  <a:pt x="73269" y="1434531"/>
                  <a:pt x="47625" y="1423852"/>
                  <a:pt x="29002" y="1405546"/>
                </a:cubicBezTo>
                <a:cubicBezTo>
                  <a:pt x="10685" y="1386934"/>
                  <a:pt x="0" y="1361305"/>
                  <a:pt x="0" y="1335065"/>
                </a:cubicBezTo>
                <a:lnTo>
                  <a:pt x="0" y="534149"/>
                </a:lnTo>
                <a:cubicBezTo>
                  <a:pt x="0" y="507910"/>
                  <a:pt x="10685" y="482280"/>
                  <a:pt x="29002" y="463669"/>
                </a:cubicBezTo>
                <a:cubicBezTo>
                  <a:pt x="47625" y="445057"/>
                  <a:pt x="73269" y="434378"/>
                  <a:pt x="99523" y="434378"/>
                </a:cubicBezTo>
                <a:lnTo>
                  <a:pt x="449991" y="434378"/>
                </a:lnTo>
                <a:lnTo>
                  <a:pt x="1145164" y="434378"/>
                </a:lnTo>
                <a:lnTo>
                  <a:pt x="1308973" y="434378"/>
                </a:lnTo>
                <a:lnTo>
                  <a:pt x="1495632" y="434378"/>
                </a:lnTo>
                <a:lnTo>
                  <a:pt x="2143136" y="434378"/>
                </a:lnTo>
                <a:lnTo>
                  <a:pt x="2354614" y="434378"/>
                </a:lnTo>
                <a:lnTo>
                  <a:pt x="2982604" y="434378"/>
                </a:lnTo>
                <a:lnTo>
                  <a:pt x="2982609" y="434377"/>
                </a:lnTo>
                <a:lnTo>
                  <a:pt x="4344488" y="434377"/>
                </a:lnTo>
                <a:lnTo>
                  <a:pt x="4344488" y="99670"/>
                </a:lnTo>
                <a:cubicBezTo>
                  <a:pt x="4344488" y="62142"/>
                  <a:pt x="4365858" y="27359"/>
                  <a:pt x="4399134" y="10578"/>
                </a:cubicBezTo>
                <a:cubicBezTo>
                  <a:pt x="4415925" y="2188"/>
                  <a:pt x="4434471" y="-1169"/>
                  <a:pt x="4452597" y="357"/>
                </a:cubicBezTo>
                <a:close/>
              </a:path>
            </a:pathLst>
          </a:custGeom>
          <a:solidFill>
            <a:srgbClr val="9DC3E6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: Shape 18"/>
          <p:cNvSpPr/>
          <p:nvPr/>
        </p:nvSpPr>
        <p:spPr bwMode="auto">
          <a:xfrm>
            <a:off x="836355" y="3101006"/>
            <a:ext cx="4816346" cy="2042385"/>
          </a:xfrm>
          <a:custGeom>
            <a:avLst/>
            <a:gdLst>
              <a:gd name="connsiteX0" fmla="*/ 4452597 w 5672479"/>
              <a:gd name="connsiteY0" fmla="*/ 357 h 1869153"/>
              <a:gd name="connsiteX1" fmla="*/ 4503541 w 5672479"/>
              <a:gd name="connsiteY1" fmla="*/ 19426 h 1869153"/>
              <a:gd name="connsiteX2" fmla="*/ 5632181 w 5672479"/>
              <a:gd name="connsiteY2" fmla="*/ 857261 h 1869153"/>
              <a:gd name="connsiteX3" fmla="*/ 5672479 w 5672479"/>
              <a:gd name="connsiteY3" fmla="*/ 937505 h 1869153"/>
              <a:gd name="connsiteX4" fmla="*/ 5631876 w 5672479"/>
              <a:gd name="connsiteY4" fmla="*/ 1017444 h 1869153"/>
              <a:gd name="connsiteX5" fmla="*/ 4503236 w 5672479"/>
              <a:gd name="connsiteY5" fmla="*/ 1849786 h 1869153"/>
              <a:gd name="connsiteX6" fmla="*/ 4399134 w 5672479"/>
              <a:gd name="connsiteY6" fmla="*/ 1858329 h 1869153"/>
              <a:gd name="connsiteX7" fmla="*/ 4344488 w 5672479"/>
              <a:gd name="connsiteY7" fmla="*/ 1769542 h 1869153"/>
              <a:gd name="connsiteX8" fmla="*/ 4344488 w 5672479"/>
              <a:gd name="connsiteY8" fmla="*/ 1434530 h 1869153"/>
              <a:gd name="connsiteX9" fmla="*/ 3188777 w 5672479"/>
              <a:gd name="connsiteY9" fmla="*/ 1434530 h 1869153"/>
              <a:gd name="connsiteX10" fmla="*/ 3188777 w 5672479"/>
              <a:gd name="connsiteY10" fmla="*/ 1434531 h 1869153"/>
              <a:gd name="connsiteX11" fmla="*/ 2354614 w 5672479"/>
              <a:gd name="connsiteY11" fmla="*/ 1434531 h 1869153"/>
              <a:gd name="connsiteX12" fmla="*/ 2143136 w 5672479"/>
              <a:gd name="connsiteY12" fmla="*/ 1434531 h 1869153"/>
              <a:gd name="connsiteX13" fmla="*/ 1495632 w 5672479"/>
              <a:gd name="connsiteY13" fmla="*/ 1434531 h 1869153"/>
              <a:gd name="connsiteX14" fmla="*/ 1308973 w 5672479"/>
              <a:gd name="connsiteY14" fmla="*/ 1434531 h 1869153"/>
              <a:gd name="connsiteX15" fmla="*/ 1145164 w 5672479"/>
              <a:gd name="connsiteY15" fmla="*/ 1434531 h 1869153"/>
              <a:gd name="connsiteX16" fmla="*/ 449991 w 5672479"/>
              <a:gd name="connsiteY16" fmla="*/ 1434531 h 1869153"/>
              <a:gd name="connsiteX17" fmla="*/ 99523 w 5672479"/>
              <a:gd name="connsiteY17" fmla="*/ 1434531 h 1869153"/>
              <a:gd name="connsiteX18" fmla="*/ 29002 w 5672479"/>
              <a:gd name="connsiteY18" fmla="*/ 1405546 h 1869153"/>
              <a:gd name="connsiteX19" fmla="*/ 0 w 5672479"/>
              <a:gd name="connsiteY19" fmla="*/ 1335065 h 1869153"/>
              <a:gd name="connsiteX20" fmla="*/ 0 w 5672479"/>
              <a:gd name="connsiteY20" fmla="*/ 534149 h 1869153"/>
              <a:gd name="connsiteX21" fmla="*/ 29002 w 5672479"/>
              <a:gd name="connsiteY21" fmla="*/ 463669 h 1869153"/>
              <a:gd name="connsiteX22" fmla="*/ 99523 w 5672479"/>
              <a:gd name="connsiteY22" fmla="*/ 434378 h 1869153"/>
              <a:gd name="connsiteX23" fmla="*/ 449991 w 5672479"/>
              <a:gd name="connsiteY23" fmla="*/ 434378 h 1869153"/>
              <a:gd name="connsiteX24" fmla="*/ 1145164 w 5672479"/>
              <a:gd name="connsiteY24" fmla="*/ 434378 h 1869153"/>
              <a:gd name="connsiteX25" fmla="*/ 1308973 w 5672479"/>
              <a:gd name="connsiteY25" fmla="*/ 434378 h 1869153"/>
              <a:gd name="connsiteX26" fmla="*/ 1495632 w 5672479"/>
              <a:gd name="connsiteY26" fmla="*/ 434378 h 1869153"/>
              <a:gd name="connsiteX27" fmla="*/ 2143136 w 5672479"/>
              <a:gd name="connsiteY27" fmla="*/ 434378 h 1869153"/>
              <a:gd name="connsiteX28" fmla="*/ 2354614 w 5672479"/>
              <a:gd name="connsiteY28" fmla="*/ 434378 h 1869153"/>
              <a:gd name="connsiteX29" fmla="*/ 2982604 w 5672479"/>
              <a:gd name="connsiteY29" fmla="*/ 434378 h 1869153"/>
              <a:gd name="connsiteX30" fmla="*/ 2982609 w 5672479"/>
              <a:gd name="connsiteY30" fmla="*/ 434377 h 1869153"/>
              <a:gd name="connsiteX31" fmla="*/ 4344488 w 5672479"/>
              <a:gd name="connsiteY31" fmla="*/ 434377 h 1869153"/>
              <a:gd name="connsiteX32" fmla="*/ 4344488 w 5672479"/>
              <a:gd name="connsiteY32" fmla="*/ 99670 h 1869153"/>
              <a:gd name="connsiteX33" fmla="*/ 4399134 w 5672479"/>
              <a:gd name="connsiteY33" fmla="*/ 10578 h 1869153"/>
              <a:gd name="connsiteX34" fmla="*/ 4452597 w 5672479"/>
              <a:gd name="connsiteY34" fmla="*/ 357 h 186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672479" h="1869153">
                <a:moveTo>
                  <a:pt x="4452597" y="357"/>
                </a:moveTo>
                <a:cubicBezTo>
                  <a:pt x="4470723" y="1882"/>
                  <a:pt x="4488430" y="8290"/>
                  <a:pt x="4503541" y="19426"/>
                </a:cubicBezTo>
                <a:lnTo>
                  <a:pt x="5632181" y="857261"/>
                </a:lnTo>
                <a:cubicBezTo>
                  <a:pt x="5657520" y="876177"/>
                  <a:pt x="5672479" y="905773"/>
                  <a:pt x="5672479" y="937505"/>
                </a:cubicBezTo>
                <a:cubicBezTo>
                  <a:pt x="5672479" y="968931"/>
                  <a:pt x="5657520" y="998527"/>
                  <a:pt x="5631876" y="1017444"/>
                </a:cubicBezTo>
                <a:lnTo>
                  <a:pt x="4503236" y="1849786"/>
                </a:lnTo>
                <a:cubicBezTo>
                  <a:pt x="4473013" y="1872059"/>
                  <a:pt x="4432715" y="1875415"/>
                  <a:pt x="4399134" y="1858329"/>
                </a:cubicBezTo>
                <a:cubicBezTo>
                  <a:pt x="4365552" y="1841548"/>
                  <a:pt x="4344488" y="1807070"/>
                  <a:pt x="4344488" y="1769542"/>
                </a:cubicBezTo>
                <a:lnTo>
                  <a:pt x="4344488" y="1434530"/>
                </a:lnTo>
                <a:lnTo>
                  <a:pt x="3188777" y="1434530"/>
                </a:lnTo>
                <a:lnTo>
                  <a:pt x="3188777" y="1434531"/>
                </a:lnTo>
                <a:lnTo>
                  <a:pt x="2354614" y="1434531"/>
                </a:lnTo>
                <a:lnTo>
                  <a:pt x="2143136" y="1434531"/>
                </a:lnTo>
                <a:lnTo>
                  <a:pt x="1495632" y="1434531"/>
                </a:lnTo>
                <a:lnTo>
                  <a:pt x="1308973" y="1434531"/>
                </a:lnTo>
                <a:lnTo>
                  <a:pt x="1145164" y="1434531"/>
                </a:lnTo>
                <a:lnTo>
                  <a:pt x="449991" y="1434531"/>
                </a:lnTo>
                <a:lnTo>
                  <a:pt x="99523" y="1434531"/>
                </a:lnTo>
                <a:cubicBezTo>
                  <a:pt x="73269" y="1434531"/>
                  <a:pt x="47625" y="1423852"/>
                  <a:pt x="29002" y="1405546"/>
                </a:cubicBezTo>
                <a:cubicBezTo>
                  <a:pt x="10685" y="1386934"/>
                  <a:pt x="0" y="1361305"/>
                  <a:pt x="0" y="1335065"/>
                </a:cubicBezTo>
                <a:lnTo>
                  <a:pt x="0" y="534149"/>
                </a:lnTo>
                <a:cubicBezTo>
                  <a:pt x="0" y="507910"/>
                  <a:pt x="10685" y="482280"/>
                  <a:pt x="29002" y="463669"/>
                </a:cubicBezTo>
                <a:cubicBezTo>
                  <a:pt x="47625" y="445057"/>
                  <a:pt x="73269" y="434378"/>
                  <a:pt x="99523" y="434378"/>
                </a:cubicBezTo>
                <a:lnTo>
                  <a:pt x="449991" y="434378"/>
                </a:lnTo>
                <a:lnTo>
                  <a:pt x="1145164" y="434378"/>
                </a:lnTo>
                <a:lnTo>
                  <a:pt x="1308973" y="434378"/>
                </a:lnTo>
                <a:lnTo>
                  <a:pt x="1495632" y="434378"/>
                </a:lnTo>
                <a:lnTo>
                  <a:pt x="2143136" y="434378"/>
                </a:lnTo>
                <a:lnTo>
                  <a:pt x="2354614" y="434378"/>
                </a:lnTo>
                <a:lnTo>
                  <a:pt x="2982604" y="434378"/>
                </a:lnTo>
                <a:lnTo>
                  <a:pt x="2982609" y="434377"/>
                </a:lnTo>
                <a:lnTo>
                  <a:pt x="4344488" y="434377"/>
                </a:lnTo>
                <a:lnTo>
                  <a:pt x="4344488" y="99670"/>
                </a:lnTo>
                <a:cubicBezTo>
                  <a:pt x="4344488" y="62142"/>
                  <a:pt x="4365858" y="27359"/>
                  <a:pt x="4399134" y="10578"/>
                </a:cubicBezTo>
                <a:cubicBezTo>
                  <a:pt x="4415925" y="2188"/>
                  <a:pt x="4434471" y="-1169"/>
                  <a:pt x="4452597" y="3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55" tIns="34277" rIns="68555" bIns="34277" numCol="1" anchor="t" anchorCtr="0" compatLnSpc="1">
            <a:noAutofit/>
          </a:bodyPr>
          <a:lstStyle/>
          <a:p>
            <a:pPr fontAlgn="auto"/>
            <a:endParaRPr lang="en-US" b="1" strike="noStrike" noProof="1"/>
          </a:p>
        </p:txBody>
      </p:sp>
      <p:sp>
        <p:nvSpPr>
          <p:cNvPr id="28" name="Freeform: Shape 27"/>
          <p:cNvSpPr/>
          <p:nvPr/>
        </p:nvSpPr>
        <p:spPr>
          <a:xfrm>
            <a:off x="4987775" y="1977456"/>
            <a:ext cx="4816346" cy="2040798"/>
          </a:xfrm>
          <a:custGeom>
            <a:avLst/>
            <a:gdLst>
              <a:gd name="connsiteX0" fmla="*/ 1220035 w 5672479"/>
              <a:gd name="connsiteY0" fmla="*/ 337 h 1869154"/>
              <a:gd name="connsiteX1" fmla="*/ 1273345 w 5672479"/>
              <a:gd name="connsiteY1" fmla="*/ 10825 h 1869154"/>
              <a:gd name="connsiteX2" fmla="*/ 1327991 w 5672479"/>
              <a:gd name="connsiteY2" fmla="*/ 99612 h 1869154"/>
              <a:gd name="connsiteX3" fmla="*/ 1327991 w 5672479"/>
              <a:gd name="connsiteY3" fmla="*/ 434624 h 1869154"/>
              <a:gd name="connsiteX4" fmla="*/ 2483702 w 5672479"/>
              <a:gd name="connsiteY4" fmla="*/ 434624 h 1869154"/>
              <a:gd name="connsiteX5" fmla="*/ 2483702 w 5672479"/>
              <a:gd name="connsiteY5" fmla="*/ 434623 h 1869154"/>
              <a:gd name="connsiteX6" fmla="*/ 3317865 w 5672479"/>
              <a:gd name="connsiteY6" fmla="*/ 434623 h 1869154"/>
              <a:gd name="connsiteX7" fmla="*/ 3529343 w 5672479"/>
              <a:gd name="connsiteY7" fmla="*/ 434623 h 1869154"/>
              <a:gd name="connsiteX8" fmla="*/ 4176847 w 5672479"/>
              <a:gd name="connsiteY8" fmla="*/ 434623 h 1869154"/>
              <a:gd name="connsiteX9" fmla="*/ 4363506 w 5672479"/>
              <a:gd name="connsiteY9" fmla="*/ 434623 h 1869154"/>
              <a:gd name="connsiteX10" fmla="*/ 4527315 w 5672479"/>
              <a:gd name="connsiteY10" fmla="*/ 434623 h 1869154"/>
              <a:gd name="connsiteX11" fmla="*/ 5222488 w 5672479"/>
              <a:gd name="connsiteY11" fmla="*/ 434623 h 1869154"/>
              <a:gd name="connsiteX12" fmla="*/ 5572956 w 5672479"/>
              <a:gd name="connsiteY12" fmla="*/ 434623 h 1869154"/>
              <a:gd name="connsiteX13" fmla="*/ 5643477 w 5672479"/>
              <a:gd name="connsiteY13" fmla="*/ 463608 h 1869154"/>
              <a:gd name="connsiteX14" fmla="*/ 5672479 w 5672479"/>
              <a:gd name="connsiteY14" fmla="*/ 534089 h 1869154"/>
              <a:gd name="connsiteX15" fmla="*/ 5672479 w 5672479"/>
              <a:gd name="connsiteY15" fmla="*/ 1335005 h 1869154"/>
              <a:gd name="connsiteX16" fmla="*/ 5643477 w 5672479"/>
              <a:gd name="connsiteY16" fmla="*/ 1405485 h 1869154"/>
              <a:gd name="connsiteX17" fmla="*/ 5572956 w 5672479"/>
              <a:gd name="connsiteY17" fmla="*/ 1434776 h 1869154"/>
              <a:gd name="connsiteX18" fmla="*/ 5222488 w 5672479"/>
              <a:gd name="connsiteY18" fmla="*/ 1434776 h 1869154"/>
              <a:gd name="connsiteX19" fmla="*/ 4527315 w 5672479"/>
              <a:gd name="connsiteY19" fmla="*/ 1434776 h 1869154"/>
              <a:gd name="connsiteX20" fmla="*/ 4363506 w 5672479"/>
              <a:gd name="connsiteY20" fmla="*/ 1434776 h 1869154"/>
              <a:gd name="connsiteX21" fmla="*/ 4176847 w 5672479"/>
              <a:gd name="connsiteY21" fmla="*/ 1434776 h 1869154"/>
              <a:gd name="connsiteX22" fmla="*/ 3529343 w 5672479"/>
              <a:gd name="connsiteY22" fmla="*/ 1434776 h 1869154"/>
              <a:gd name="connsiteX23" fmla="*/ 3317865 w 5672479"/>
              <a:gd name="connsiteY23" fmla="*/ 1434776 h 1869154"/>
              <a:gd name="connsiteX24" fmla="*/ 2689875 w 5672479"/>
              <a:gd name="connsiteY24" fmla="*/ 1434776 h 1869154"/>
              <a:gd name="connsiteX25" fmla="*/ 2689870 w 5672479"/>
              <a:gd name="connsiteY25" fmla="*/ 1434777 h 1869154"/>
              <a:gd name="connsiteX26" fmla="*/ 1327991 w 5672479"/>
              <a:gd name="connsiteY26" fmla="*/ 1434777 h 1869154"/>
              <a:gd name="connsiteX27" fmla="*/ 1327991 w 5672479"/>
              <a:gd name="connsiteY27" fmla="*/ 1769484 h 1869154"/>
              <a:gd name="connsiteX28" fmla="*/ 1273345 w 5672479"/>
              <a:gd name="connsiteY28" fmla="*/ 1858576 h 1869154"/>
              <a:gd name="connsiteX29" fmla="*/ 1219882 w 5672479"/>
              <a:gd name="connsiteY29" fmla="*/ 1868797 h 1869154"/>
              <a:gd name="connsiteX30" fmla="*/ 1168938 w 5672479"/>
              <a:gd name="connsiteY30" fmla="*/ 1849728 h 1869154"/>
              <a:gd name="connsiteX31" fmla="*/ 40298 w 5672479"/>
              <a:gd name="connsiteY31" fmla="*/ 1011893 h 1869154"/>
              <a:gd name="connsiteX32" fmla="*/ 0 w 5672479"/>
              <a:gd name="connsiteY32" fmla="*/ 931649 h 1869154"/>
              <a:gd name="connsiteX33" fmla="*/ 40603 w 5672479"/>
              <a:gd name="connsiteY33" fmla="*/ 851710 h 1869154"/>
              <a:gd name="connsiteX34" fmla="*/ 1169243 w 5672479"/>
              <a:gd name="connsiteY34" fmla="*/ 19368 h 1869154"/>
              <a:gd name="connsiteX35" fmla="*/ 1220035 w 5672479"/>
              <a:gd name="connsiteY35" fmla="*/ 337 h 186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72479" h="1869154">
                <a:moveTo>
                  <a:pt x="1220035" y="337"/>
                </a:moveTo>
                <a:cubicBezTo>
                  <a:pt x="1238085" y="-1150"/>
                  <a:pt x="1256555" y="2282"/>
                  <a:pt x="1273345" y="10825"/>
                </a:cubicBezTo>
                <a:cubicBezTo>
                  <a:pt x="1306927" y="27606"/>
                  <a:pt x="1327991" y="62084"/>
                  <a:pt x="1327991" y="99612"/>
                </a:cubicBezTo>
                <a:lnTo>
                  <a:pt x="1327991" y="434624"/>
                </a:lnTo>
                <a:lnTo>
                  <a:pt x="2483702" y="434624"/>
                </a:lnTo>
                <a:lnTo>
                  <a:pt x="2483702" y="434623"/>
                </a:lnTo>
                <a:lnTo>
                  <a:pt x="3317865" y="434623"/>
                </a:lnTo>
                <a:lnTo>
                  <a:pt x="3529343" y="434623"/>
                </a:lnTo>
                <a:lnTo>
                  <a:pt x="4176847" y="434623"/>
                </a:lnTo>
                <a:lnTo>
                  <a:pt x="4363506" y="434623"/>
                </a:lnTo>
                <a:lnTo>
                  <a:pt x="4527315" y="434623"/>
                </a:lnTo>
                <a:lnTo>
                  <a:pt x="5222488" y="434623"/>
                </a:lnTo>
                <a:lnTo>
                  <a:pt x="5572956" y="434623"/>
                </a:lnTo>
                <a:cubicBezTo>
                  <a:pt x="5599210" y="434623"/>
                  <a:pt x="5624854" y="445302"/>
                  <a:pt x="5643477" y="463608"/>
                </a:cubicBezTo>
                <a:cubicBezTo>
                  <a:pt x="5661794" y="482220"/>
                  <a:pt x="5672479" y="507849"/>
                  <a:pt x="5672479" y="534089"/>
                </a:cubicBezTo>
                <a:lnTo>
                  <a:pt x="5672479" y="1335005"/>
                </a:lnTo>
                <a:cubicBezTo>
                  <a:pt x="5672479" y="1361244"/>
                  <a:pt x="5661794" y="1386874"/>
                  <a:pt x="5643477" y="1405485"/>
                </a:cubicBezTo>
                <a:cubicBezTo>
                  <a:pt x="5624854" y="1424097"/>
                  <a:pt x="5599210" y="1434776"/>
                  <a:pt x="5572956" y="1434776"/>
                </a:cubicBezTo>
                <a:lnTo>
                  <a:pt x="5222488" y="1434776"/>
                </a:lnTo>
                <a:lnTo>
                  <a:pt x="4527315" y="1434776"/>
                </a:lnTo>
                <a:lnTo>
                  <a:pt x="4363506" y="1434776"/>
                </a:lnTo>
                <a:lnTo>
                  <a:pt x="4176847" y="1434776"/>
                </a:lnTo>
                <a:lnTo>
                  <a:pt x="3529343" y="1434776"/>
                </a:lnTo>
                <a:lnTo>
                  <a:pt x="3317865" y="1434776"/>
                </a:lnTo>
                <a:lnTo>
                  <a:pt x="2689875" y="1434776"/>
                </a:lnTo>
                <a:lnTo>
                  <a:pt x="2689870" y="1434777"/>
                </a:lnTo>
                <a:lnTo>
                  <a:pt x="1327991" y="1434777"/>
                </a:lnTo>
                <a:lnTo>
                  <a:pt x="1327991" y="1769484"/>
                </a:lnTo>
                <a:cubicBezTo>
                  <a:pt x="1327991" y="1807012"/>
                  <a:pt x="1306621" y="1841795"/>
                  <a:pt x="1273345" y="1858576"/>
                </a:cubicBezTo>
                <a:cubicBezTo>
                  <a:pt x="1256554" y="1866966"/>
                  <a:pt x="1238008" y="1870323"/>
                  <a:pt x="1219882" y="1868797"/>
                </a:cubicBezTo>
                <a:cubicBezTo>
                  <a:pt x="1201756" y="1867272"/>
                  <a:pt x="1184049" y="1860864"/>
                  <a:pt x="1168938" y="1849728"/>
                </a:cubicBezTo>
                <a:lnTo>
                  <a:pt x="40298" y="1011893"/>
                </a:lnTo>
                <a:cubicBezTo>
                  <a:pt x="14959" y="992977"/>
                  <a:pt x="0" y="963381"/>
                  <a:pt x="0" y="931649"/>
                </a:cubicBezTo>
                <a:cubicBezTo>
                  <a:pt x="0" y="900223"/>
                  <a:pt x="14959" y="870627"/>
                  <a:pt x="40603" y="851710"/>
                </a:cubicBezTo>
                <a:lnTo>
                  <a:pt x="1169243" y="19368"/>
                </a:lnTo>
                <a:cubicBezTo>
                  <a:pt x="1184355" y="8232"/>
                  <a:pt x="1201985" y="1824"/>
                  <a:pt x="1220035" y="3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t" anchorCtr="0" forceAA="0" compatLnSpc="1">
            <a:noAutofit/>
          </a:bodyPr>
          <a:lstStyle/>
          <a:p>
            <a:pPr algn="r" fontAlgn="auto"/>
            <a:endParaRPr lang="en-US" b="1" strike="noStrike" noProof="1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4862407" y="4075383"/>
            <a:ext cx="5075016" cy="3061197"/>
          </a:xfrm>
          <a:custGeom>
            <a:avLst/>
            <a:gdLst>
              <a:gd name="connsiteX0" fmla="*/ 1220035 w 5672479"/>
              <a:gd name="connsiteY0" fmla="*/ 336 h 1869153"/>
              <a:gd name="connsiteX1" fmla="*/ 1273345 w 5672479"/>
              <a:gd name="connsiteY1" fmla="*/ 10824 h 1869153"/>
              <a:gd name="connsiteX2" fmla="*/ 1327991 w 5672479"/>
              <a:gd name="connsiteY2" fmla="*/ 99611 h 1869153"/>
              <a:gd name="connsiteX3" fmla="*/ 1327991 w 5672479"/>
              <a:gd name="connsiteY3" fmla="*/ 434623 h 1869153"/>
              <a:gd name="connsiteX4" fmla="*/ 2483702 w 5672479"/>
              <a:gd name="connsiteY4" fmla="*/ 434623 h 1869153"/>
              <a:gd name="connsiteX5" fmla="*/ 2483702 w 5672479"/>
              <a:gd name="connsiteY5" fmla="*/ 434622 h 1869153"/>
              <a:gd name="connsiteX6" fmla="*/ 3317865 w 5672479"/>
              <a:gd name="connsiteY6" fmla="*/ 434622 h 1869153"/>
              <a:gd name="connsiteX7" fmla="*/ 3529343 w 5672479"/>
              <a:gd name="connsiteY7" fmla="*/ 434622 h 1869153"/>
              <a:gd name="connsiteX8" fmla="*/ 4176847 w 5672479"/>
              <a:gd name="connsiteY8" fmla="*/ 434622 h 1869153"/>
              <a:gd name="connsiteX9" fmla="*/ 4363506 w 5672479"/>
              <a:gd name="connsiteY9" fmla="*/ 434622 h 1869153"/>
              <a:gd name="connsiteX10" fmla="*/ 4527315 w 5672479"/>
              <a:gd name="connsiteY10" fmla="*/ 434622 h 1869153"/>
              <a:gd name="connsiteX11" fmla="*/ 5222488 w 5672479"/>
              <a:gd name="connsiteY11" fmla="*/ 434622 h 1869153"/>
              <a:gd name="connsiteX12" fmla="*/ 5572956 w 5672479"/>
              <a:gd name="connsiteY12" fmla="*/ 434622 h 1869153"/>
              <a:gd name="connsiteX13" fmla="*/ 5643477 w 5672479"/>
              <a:gd name="connsiteY13" fmla="*/ 463607 h 1869153"/>
              <a:gd name="connsiteX14" fmla="*/ 5672479 w 5672479"/>
              <a:gd name="connsiteY14" fmla="*/ 534088 h 1869153"/>
              <a:gd name="connsiteX15" fmla="*/ 5672479 w 5672479"/>
              <a:gd name="connsiteY15" fmla="*/ 1335004 h 1869153"/>
              <a:gd name="connsiteX16" fmla="*/ 5643477 w 5672479"/>
              <a:gd name="connsiteY16" fmla="*/ 1405484 h 1869153"/>
              <a:gd name="connsiteX17" fmla="*/ 5572956 w 5672479"/>
              <a:gd name="connsiteY17" fmla="*/ 1434775 h 1869153"/>
              <a:gd name="connsiteX18" fmla="*/ 5222488 w 5672479"/>
              <a:gd name="connsiteY18" fmla="*/ 1434775 h 1869153"/>
              <a:gd name="connsiteX19" fmla="*/ 4527315 w 5672479"/>
              <a:gd name="connsiteY19" fmla="*/ 1434775 h 1869153"/>
              <a:gd name="connsiteX20" fmla="*/ 4363506 w 5672479"/>
              <a:gd name="connsiteY20" fmla="*/ 1434775 h 1869153"/>
              <a:gd name="connsiteX21" fmla="*/ 4176847 w 5672479"/>
              <a:gd name="connsiteY21" fmla="*/ 1434775 h 1869153"/>
              <a:gd name="connsiteX22" fmla="*/ 3529343 w 5672479"/>
              <a:gd name="connsiteY22" fmla="*/ 1434775 h 1869153"/>
              <a:gd name="connsiteX23" fmla="*/ 3317865 w 5672479"/>
              <a:gd name="connsiteY23" fmla="*/ 1434775 h 1869153"/>
              <a:gd name="connsiteX24" fmla="*/ 2689875 w 5672479"/>
              <a:gd name="connsiteY24" fmla="*/ 1434775 h 1869153"/>
              <a:gd name="connsiteX25" fmla="*/ 2689870 w 5672479"/>
              <a:gd name="connsiteY25" fmla="*/ 1434776 h 1869153"/>
              <a:gd name="connsiteX26" fmla="*/ 1327991 w 5672479"/>
              <a:gd name="connsiteY26" fmla="*/ 1434776 h 1869153"/>
              <a:gd name="connsiteX27" fmla="*/ 1327991 w 5672479"/>
              <a:gd name="connsiteY27" fmla="*/ 1769483 h 1869153"/>
              <a:gd name="connsiteX28" fmla="*/ 1273345 w 5672479"/>
              <a:gd name="connsiteY28" fmla="*/ 1858575 h 1869153"/>
              <a:gd name="connsiteX29" fmla="*/ 1219882 w 5672479"/>
              <a:gd name="connsiteY29" fmla="*/ 1868796 h 1869153"/>
              <a:gd name="connsiteX30" fmla="*/ 1168938 w 5672479"/>
              <a:gd name="connsiteY30" fmla="*/ 1849727 h 1869153"/>
              <a:gd name="connsiteX31" fmla="*/ 40298 w 5672479"/>
              <a:gd name="connsiteY31" fmla="*/ 1011892 h 1869153"/>
              <a:gd name="connsiteX32" fmla="*/ 0 w 5672479"/>
              <a:gd name="connsiteY32" fmla="*/ 931648 h 1869153"/>
              <a:gd name="connsiteX33" fmla="*/ 40603 w 5672479"/>
              <a:gd name="connsiteY33" fmla="*/ 851709 h 1869153"/>
              <a:gd name="connsiteX34" fmla="*/ 1169243 w 5672479"/>
              <a:gd name="connsiteY34" fmla="*/ 19367 h 1869153"/>
              <a:gd name="connsiteX35" fmla="*/ 1220035 w 5672479"/>
              <a:gd name="connsiteY35" fmla="*/ 336 h 1869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672479" h="1869153">
                <a:moveTo>
                  <a:pt x="1220035" y="336"/>
                </a:moveTo>
                <a:cubicBezTo>
                  <a:pt x="1238085" y="-1152"/>
                  <a:pt x="1256555" y="2281"/>
                  <a:pt x="1273345" y="10824"/>
                </a:cubicBezTo>
                <a:cubicBezTo>
                  <a:pt x="1306927" y="27605"/>
                  <a:pt x="1327991" y="62083"/>
                  <a:pt x="1327991" y="99611"/>
                </a:cubicBezTo>
                <a:lnTo>
                  <a:pt x="1327991" y="434623"/>
                </a:lnTo>
                <a:lnTo>
                  <a:pt x="2483702" y="434623"/>
                </a:lnTo>
                <a:lnTo>
                  <a:pt x="2483702" y="434622"/>
                </a:lnTo>
                <a:lnTo>
                  <a:pt x="3317865" y="434622"/>
                </a:lnTo>
                <a:lnTo>
                  <a:pt x="3529343" y="434622"/>
                </a:lnTo>
                <a:lnTo>
                  <a:pt x="4176847" y="434622"/>
                </a:lnTo>
                <a:lnTo>
                  <a:pt x="4363506" y="434622"/>
                </a:lnTo>
                <a:lnTo>
                  <a:pt x="4527315" y="434622"/>
                </a:lnTo>
                <a:lnTo>
                  <a:pt x="5222488" y="434622"/>
                </a:lnTo>
                <a:lnTo>
                  <a:pt x="5572956" y="434622"/>
                </a:lnTo>
                <a:cubicBezTo>
                  <a:pt x="5599210" y="434622"/>
                  <a:pt x="5624854" y="445301"/>
                  <a:pt x="5643477" y="463607"/>
                </a:cubicBezTo>
                <a:cubicBezTo>
                  <a:pt x="5661794" y="482219"/>
                  <a:pt x="5672479" y="507848"/>
                  <a:pt x="5672479" y="534088"/>
                </a:cubicBezTo>
                <a:lnTo>
                  <a:pt x="5672479" y="1335004"/>
                </a:lnTo>
                <a:cubicBezTo>
                  <a:pt x="5672479" y="1361243"/>
                  <a:pt x="5661794" y="1386873"/>
                  <a:pt x="5643477" y="1405484"/>
                </a:cubicBezTo>
                <a:cubicBezTo>
                  <a:pt x="5624854" y="1424096"/>
                  <a:pt x="5599210" y="1434775"/>
                  <a:pt x="5572956" y="1434775"/>
                </a:cubicBezTo>
                <a:lnTo>
                  <a:pt x="5222488" y="1434775"/>
                </a:lnTo>
                <a:lnTo>
                  <a:pt x="4527315" y="1434775"/>
                </a:lnTo>
                <a:lnTo>
                  <a:pt x="4363506" y="1434775"/>
                </a:lnTo>
                <a:lnTo>
                  <a:pt x="4176847" y="1434775"/>
                </a:lnTo>
                <a:lnTo>
                  <a:pt x="3529343" y="1434775"/>
                </a:lnTo>
                <a:lnTo>
                  <a:pt x="3317865" y="1434775"/>
                </a:lnTo>
                <a:lnTo>
                  <a:pt x="2689875" y="1434775"/>
                </a:lnTo>
                <a:lnTo>
                  <a:pt x="2689870" y="1434776"/>
                </a:lnTo>
                <a:lnTo>
                  <a:pt x="1327991" y="1434776"/>
                </a:lnTo>
                <a:lnTo>
                  <a:pt x="1327991" y="1769483"/>
                </a:lnTo>
                <a:cubicBezTo>
                  <a:pt x="1327991" y="1807011"/>
                  <a:pt x="1306621" y="1841794"/>
                  <a:pt x="1273345" y="1858575"/>
                </a:cubicBezTo>
                <a:cubicBezTo>
                  <a:pt x="1256554" y="1866965"/>
                  <a:pt x="1238008" y="1870322"/>
                  <a:pt x="1219882" y="1868796"/>
                </a:cubicBezTo>
                <a:cubicBezTo>
                  <a:pt x="1201756" y="1867271"/>
                  <a:pt x="1184049" y="1860863"/>
                  <a:pt x="1168938" y="1849727"/>
                </a:cubicBezTo>
                <a:lnTo>
                  <a:pt x="40298" y="1011892"/>
                </a:lnTo>
                <a:cubicBezTo>
                  <a:pt x="14959" y="992976"/>
                  <a:pt x="0" y="963380"/>
                  <a:pt x="0" y="931648"/>
                </a:cubicBezTo>
                <a:cubicBezTo>
                  <a:pt x="0" y="900222"/>
                  <a:pt x="14959" y="870626"/>
                  <a:pt x="40603" y="851709"/>
                </a:cubicBezTo>
                <a:lnTo>
                  <a:pt x="1169243" y="19367"/>
                </a:lnTo>
                <a:cubicBezTo>
                  <a:pt x="1184355" y="8231"/>
                  <a:pt x="1201985" y="1824"/>
                  <a:pt x="1220035" y="33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t" anchorCtr="0" forceAA="0" compatLnSpc="1">
            <a:noAutofit/>
          </a:bodyPr>
          <a:lstStyle/>
          <a:p>
            <a:pPr algn="r" fontAlgn="auto"/>
            <a:endParaRPr lang="en-US" b="1" strike="noStrike" noProof="1">
              <a:solidFill>
                <a:schemeClr val="tx1"/>
              </a:solidFill>
            </a:endParaRPr>
          </a:p>
        </p:txBody>
      </p:sp>
      <p:sp>
        <p:nvSpPr>
          <p:cNvPr id="48" name="Freeform 7"/>
          <p:cNvSpPr/>
          <p:nvPr/>
        </p:nvSpPr>
        <p:spPr bwMode="auto">
          <a:xfrm>
            <a:off x="5163924" y="2244061"/>
            <a:ext cx="829967" cy="1506001"/>
          </a:xfrm>
          <a:custGeom>
            <a:avLst/>
            <a:gdLst>
              <a:gd name="T0" fmla="*/ 4146 w 9469"/>
              <a:gd name="T1" fmla="*/ 53 h 6130"/>
              <a:gd name="T2" fmla="*/ 3823 w 9469"/>
              <a:gd name="T3" fmla="*/ 80 h 6130"/>
              <a:gd name="T4" fmla="*/ 126 w 9469"/>
              <a:gd name="T5" fmla="*/ 2808 h 6130"/>
              <a:gd name="T6" fmla="*/ 1 w 9469"/>
              <a:gd name="T7" fmla="*/ 3056 h 6130"/>
              <a:gd name="T8" fmla="*/ 125 w 9469"/>
              <a:gd name="T9" fmla="*/ 3304 h 6130"/>
              <a:gd name="T10" fmla="*/ 3822 w 9469"/>
              <a:gd name="T11" fmla="*/ 6050 h 6130"/>
              <a:gd name="T12" fmla="*/ 4145 w 9469"/>
              <a:gd name="T13" fmla="*/ 6077 h 6130"/>
              <a:gd name="T14" fmla="*/ 4315 w 9469"/>
              <a:gd name="T15" fmla="*/ 5802 h 6130"/>
              <a:gd name="T16" fmla="*/ 4315 w 9469"/>
              <a:gd name="T17" fmla="*/ 4686 h 6130"/>
              <a:gd name="T18" fmla="*/ 9160 w 9469"/>
              <a:gd name="T19" fmla="*/ 4686 h 6130"/>
              <a:gd name="T20" fmla="*/ 9379 w 9469"/>
              <a:gd name="T21" fmla="*/ 4596 h 6130"/>
              <a:gd name="T22" fmla="*/ 9469 w 9469"/>
              <a:gd name="T23" fmla="*/ 4378 h 6130"/>
              <a:gd name="T24" fmla="*/ 9469 w 9469"/>
              <a:gd name="T25" fmla="*/ 1752 h 6130"/>
              <a:gd name="T26" fmla="*/ 9379 w 9469"/>
              <a:gd name="T27" fmla="*/ 1534 h 6130"/>
              <a:gd name="T28" fmla="*/ 9160 w 9469"/>
              <a:gd name="T29" fmla="*/ 1444 h 6130"/>
              <a:gd name="T30" fmla="*/ 4315 w 9469"/>
              <a:gd name="T31" fmla="*/ 1444 h 6130"/>
              <a:gd name="T32" fmla="*/ 4315 w 9469"/>
              <a:gd name="T33" fmla="*/ 328 h 6130"/>
              <a:gd name="T34" fmla="*/ 4146 w 9469"/>
              <a:gd name="T35" fmla="*/ 53 h 6130"/>
              <a:gd name="connsiteX0" fmla="*/ 4378 w 10000"/>
              <a:gd name="connsiteY0" fmla="*/ 54 h 9935"/>
              <a:gd name="connsiteX1" fmla="*/ 4037 w 10000"/>
              <a:gd name="connsiteY1" fmla="*/ 99 h 9935"/>
              <a:gd name="connsiteX2" fmla="*/ 133 w 10000"/>
              <a:gd name="connsiteY2" fmla="*/ 4549 h 9935"/>
              <a:gd name="connsiteX3" fmla="*/ 1 w 10000"/>
              <a:gd name="connsiteY3" fmla="*/ 4953 h 9935"/>
              <a:gd name="connsiteX4" fmla="*/ 132 w 10000"/>
              <a:gd name="connsiteY4" fmla="*/ 5358 h 9935"/>
              <a:gd name="connsiteX5" fmla="*/ 4036 w 10000"/>
              <a:gd name="connsiteY5" fmla="*/ 9837 h 9935"/>
              <a:gd name="connsiteX6" fmla="*/ 4377 w 10000"/>
              <a:gd name="connsiteY6" fmla="*/ 9882 h 9935"/>
              <a:gd name="connsiteX7" fmla="*/ 4557 w 10000"/>
              <a:gd name="connsiteY7" fmla="*/ 9433 h 9935"/>
              <a:gd name="connsiteX8" fmla="*/ 4557 w 10000"/>
              <a:gd name="connsiteY8" fmla="*/ 7612 h 9935"/>
              <a:gd name="connsiteX9" fmla="*/ 9905 w 10000"/>
              <a:gd name="connsiteY9" fmla="*/ 7466 h 9935"/>
              <a:gd name="connsiteX10" fmla="*/ 10000 w 10000"/>
              <a:gd name="connsiteY10" fmla="*/ 7110 h 9935"/>
              <a:gd name="connsiteX11" fmla="*/ 10000 w 10000"/>
              <a:gd name="connsiteY11" fmla="*/ 2826 h 9935"/>
              <a:gd name="connsiteX12" fmla="*/ 9905 w 10000"/>
              <a:gd name="connsiteY12" fmla="*/ 2470 h 9935"/>
              <a:gd name="connsiteX13" fmla="*/ 9674 w 10000"/>
              <a:gd name="connsiteY13" fmla="*/ 2324 h 9935"/>
              <a:gd name="connsiteX14" fmla="*/ 4557 w 10000"/>
              <a:gd name="connsiteY14" fmla="*/ 2324 h 9935"/>
              <a:gd name="connsiteX15" fmla="*/ 4557 w 10000"/>
              <a:gd name="connsiteY15" fmla="*/ 503 h 9935"/>
              <a:gd name="connsiteX16" fmla="*/ 4378 w 10000"/>
              <a:gd name="connsiteY16" fmla="*/ 54 h 9935"/>
              <a:gd name="connsiteX0-1" fmla="*/ 4378 w 10334"/>
              <a:gd name="connsiteY0-2" fmla="*/ 54 h 10000"/>
              <a:gd name="connsiteX1-3" fmla="*/ 4037 w 10334"/>
              <a:gd name="connsiteY1-4" fmla="*/ 100 h 10000"/>
              <a:gd name="connsiteX2-5" fmla="*/ 133 w 10334"/>
              <a:gd name="connsiteY2-6" fmla="*/ 4579 h 10000"/>
              <a:gd name="connsiteX3-7" fmla="*/ 1 w 10334"/>
              <a:gd name="connsiteY3-8" fmla="*/ 4985 h 10000"/>
              <a:gd name="connsiteX4-9" fmla="*/ 132 w 10334"/>
              <a:gd name="connsiteY4-10" fmla="*/ 5393 h 10000"/>
              <a:gd name="connsiteX5-11" fmla="*/ 4036 w 10334"/>
              <a:gd name="connsiteY5-12" fmla="*/ 9901 h 10000"/>
              <a:gd name="connsiteX6-13" fmla="*/ 4377 w 10334"/>
              <a:gd name="connsiteY6-14" fmla="*/ 9947 h 10000"/>
              <a:gd name="connsiteX7-15" fmla="*/ 4557 w 10334"/>
              <a:gd name="connsiteY7-16" fmla="*/ 9495 h 10000"/>
              <a:gd name="connsiteX8-17" fmla="*/ 4557 w 10334"/>
              <a:gd name="connsiteY8-18" fmla="*/ 7662 h 10000"/>
              <a:gd name="connsiteX9-19" fmla="*/ 9905 w 10334"/>
              <a:gd name="connsiteY9-20" fmla="*/ 7515 h 10000"/>
              <a:gd name="connsiteX10-21" fmla="*/ 10000 w 10334"/>
              <a:gd name="connsiteY10-22" fmla="*/ 2844 h 10000"/>
              <a:gd name="connsiteX11-23" fmla="*/ 9905 w 10334"/>
              <a:gd name="connsiteY11-24" fmla="*/ 2486 h 10000"/>
              <a:gd name="connsiteX12-25" fmla="*/ 9674 w 10334"/>
              <a:gd name="connsiteY12-26" fmla="*/ 2339 h 10000"/>
              <a:gd name="connsiteX13-27" fmla="*/ 4557 w 10334"/>
              <a:gd name="connsiteY13-28" fmla="*/ 2339 h 10000"/>
              <a:gd name="connsiteX14-29" fmla="*/ 4557 w 10334"/>
              <a:gd name="connsiteY14-30" fmla="*/ 506 h 10000"/>
              <a:gd name="connsiteX15-31" fmla="*/ 4378 w 10334"/>
              <a:gd name="connsiteY15-32" fmla="*/ 54 h 10000"/>
              <a:gd name="connsiteX0-33" fmla="*/ 4378 w 10000"/>
              <a:gd name="connsiteY0-34" fmla="*/ 54 h 10000"/>
              <a:gd name="connsiteX1-35" fmla="*/ 4037 w 10000"/>
              <a:gd name="connsiteY1-36" fmla="*/ 100 h 10000"/>
              <a:gd name="connsiteX2-37" fmla="*/ 133 w 10000"/>
              <a:gd name="connsiteY2-38" fmla="*/ 4579 h 10000"/>
              <a:gd name="connsiteX3-39" fmla="*/ 1 w 10000"/>
              <a:gd name="connsiteY3-40" fmla="*/ 4985 h 10000"/>
              <a:gd name="connsiteX4-41" fmla="*/ 132 w 10000"/>
              <a:gd name="connsiteY4-42" fmla="*/ 5393 h 10000"/>
              <a:gd name="connsiteX5-43" fmla="*/ 4036 w 10000"/>
              <a:gd name="connsiteY5-44" fmla="*/ 9901 h 10000"/>
              <a:gd name="connsiteX6-45" fmla="*/ 4377 w 10000"/>
              <a:gd name="connsiteY6-46" fmla="*/ 9947 h 10000"/>
              <a:gd name="connsiteX7-47" fmla="*/ 4557 w 10000"/>
              <a:gd name="connsiteY7-48" fmla="*/ 9495 h 10000"/>
              <a:gd name="connsiteX8-49" fmla="*/ 4557 w 10000"/>
              <a:gd name="connsiteY8-50" fmla="*/ 7662 h 10000"/>
              <a:gd name="connsiteX9-51" fmla="*/ 10000 w 10000"/>
              <a:gd name="connsiteY9-52" fmla="*/ 2844 h 10000"/>
              <a:gd name="connsiteX10-53" fmla="*/ 9905 w 10000"/>
              <a:gd name="connsiteY10-54" fmla="*/ 2486 h 10000"/>
              <a:gd name="connsiteX11-55" fmla="*/ 9674 w 10000"/>
              <a:gd name="connsiteY11-56" fmla="*/ 2339 h 10000"/>
              <a:gd name="connsiteX12-57" fmla="*/ 4557 w 10000"/>
              <a:gd name="connsiteY12-58" fmla="*/ 2339 h 10000"/>
              <a:gd name="connsiteX13-59" fmla="*/ 4557 w 10000"/>
              <a:gd name="connsiteY13-60" fmla="*/ 506 h 10000"/>
              <a:gd name="connsiteX14-61" fmla="*/ 4378 w 10000"/>
              <a:gd name="connsiteY14-62" fmla="*/ 54 h 10000"/>
              <a:gd name="connsiteX0-63" fmla="*/ 4378 w 9905"/>
              <a:gd name="connsiteY0-64" fmla="*/ 54 h 10000"/>
              <a:gd name="connsiteX1-65" fmla="*/ 4037 w 9905"/>
              <a:gd name="connsiteY1-66" fmla="*/ 100 h 10000"/>
              <a:gd name="connsiteX2-67" fmla="*/ 133 w 9905"/>
              <a:gd name="connsiteY2-68" fmla="*/ 4579 h 10000"/>
              <a:gd name="connsiteX3-69" fmla="*/ 1 w 9905"/>
              <a:gd name="connsiteY3-70" fmla="*/ 4985 h 10000"/>
              <a:gd name="connsiteX4-71" fmla="*/ 132 w 9905"/>
              <a:gd name="connsiteY4-72" fmla="*/ 5393 h 10000"/>
              <a:gd name="connsiteX5-73" fmla="*/ 4036 w 9905"/>
              <a:gd name="connsiteY5-74" fmla="*/ 9901 h 10000"/>
              <a:gd name="connsiteX6-75" fmla="*/ 4377 w 9905"/>
              <a:gd name="connsiteY6-76" fmla="*/ 9947 h 10000"/>
              <a:gd name="connsiteX7-77" fmla="*/ 4557 w 9905"/>
              <a:gd name="connsiteY7-78" fmla="*/ 9495 h 10000"/>
              <a:gd name="connsiteX8-79" fmla="*/ 4557 w 9905"/>
              <a:gd name="connsiteY8-80" fmla="*/ 7662 h 10000"/>
              <a:gd name="connsiteX9-81" fmla="*/ 9905 w 9905"/>
              <a:gd name="connsiteY9-82" fmla="*/ 2486 h 10000"/>
              <a:gd name="connsiteX10-83" fmla="*/ 9674 w 9905"/>
              <a:gd name="connsiteY10-84" fmla="*/ 2339 h 10000"/>
              <a:gd name="connsiteX11-85" fmla="*/ 4557 w 9905"/>
              <a:gd name="connsiteY11-86" fmla="*/ 2339 h 10000"/>
              <a:gd name="connsiteX12-87" fmla="*/ 4557 w 9905"/>
              <a:gd name="connsiteY12-88" fmla="*/ 506 h 10000"/>
              <a:gd name="connsiteX13-89" fmla="*/ 4378 w 9905"/>
              <a:gd name="connsiteY13-90" fmla="*/ 54 h 10000"/>
              <a:gd name="connsiteX0-91" fmla="*/ 4420 w 10000"/>
              <a:gd name="connsiteY0-92" fmla="*/ 54 h 10000"/>
              <a:gd name="connsiteX1-93" fmla="*/ 4076 w 10000"/>
              <a:gd name="connsiteY1-94" fmla="*/ 100 h 10000"/>
              <a:gd name="connsiteX2-95" fmla="*/ 134 w 10000"/>
              <a:gd name="connsiteY2-96" fmla="*/ 4579 h 10000"/>
              <a:gd name="connsiteX3-97" fmla="*/ 1 w 10000"/>
              <a:gd name="connsiteY3-98" fmla="*/ 4985 h 10000"/>
              <a:gd name="connsiteX4-99" fmla="*/ 133 w 10000"/>
              <a:gd name="connsiteY4-100" fmla="*/ 5393 h 10000"/>
              <a:gd name="connsiteX5-101" fmla="*/ 4075 w 10000"/>
              <a:gd name="connsiteY5-102" fmla="*/ 9901 h 10000"/>
              <a:gd name="connsiteX6-103" fmla="*/ 4419 w 10000"/>
              <a:gd name="connsiteY6-104" fmla="*/ 9947 h 10000"/>
              <a:gd name="connsiteX7-105" fmla="*/ 4601 w 10000"/>
              <a:gd name="connsiteY7-106" fmla="*/ 9495 h 10000"/>
              <a:gd name="connsiteX8-107" fmla="*/ 4601 w 10000"/>
              <a:gd name="connsiteY8-108" fmla="*/ 7662 h 10000"/>
              <a:gd name="connsiteX9-109" fmla="*/ 10000 w 10000"/>
              <a:gd name="connsiteY9-110" fmla="*/ 2486 h 10000"/>
              <a:gd name="connsiteX10-111" fmla="*/ 9767 w 10000"/>
              <a:gd name="connsiteY10-112" fmla="*/ 2573 h 10000"/>
              <a:gd name="connsiteX11-113" fmla="*/ 4601 w 10000"/>
              <a:gd name="connsiteY11-114" fmla="*/ 2339 h 10000"/>
              <a:gd name="connsiteX12-115" fmla="*/ 4601 w 10000"/>
              <a:gd name="connsiteY12-116" fmla="*/ 506 h 10000"/>
              <a:gd name="connsiteX13-117" fmla="*/ 4420 w 10000"/>
              <a:gd name="connsiteY13-118" fmla="*/ 54 h 10000"/>
              <a:gd name="connsiteX0-119" fmla="*/ 4420 w 10000"/>
              <a:gd name="connsiteY0-120" fmla="*/ 54 h 10000"/>
              <a:gd name="connsiteX1-121" fmla="*/ 4076 w 10000"/>
              <a:gd name="connsiteY1-122" fmla="*/ 100 h 10000"/>
              <a:gd name="connsiteX2-123" fmla="*/ 134 w 10000"/>
              <a:gd name="connsiteY2-124" fmla="*/ 4579 h 10000"/>
              <a:gd name="connsiteX3-125" fmla="*/ 1 w 10000"/>
              <a:gd name="connsiteY3-126" fmla="*/ 4985 h 10000"/>
              <a:gd name="connsiteX4-127" fmla="*/ 133 w 10000"/>
              <a:gd name="connsiteY4-128" fmla="*/ 5393 h 10000"/>
              <a:gd name="connsiteX5-129" fmla="*/ 4075 w 10000"/>
              <a:gd name="connsiteY5-130" fmla="*/ 9901 h 10000"/>
              <a:gd name="connsiteX6-131" fmla="*/ 4419 w 10000"/>
              <a:gd name="connsiteY6-132" fmla="*/ 9947 h 10000"/>
              <a:gd name="connsiteX7-133" fmla="*/ 4601 w 10000"/>
              <a:gd name="connsiteY7-134" fmla="*/ 9495 h 10000"/>
              <a:gd name="connsiteX8-135" fmla="*/ 4601 w 10000"/>
              <a:gd name="connsiteY8-136" fmla="*/ 7662 h 10000"/>
              <a:gd name="connsiteX9-137" fmla="*/ 10000 w 10000"/>
              <a:gd name="connsiteY9-138" fmla="*/ 2486 h 10000"/>
              <a:gd name="connsiteX10-139" fmla="*/ 4601 w 10000"/>
              <a:gd name="connsiteY10-140" fmla="*/ 2339 h 10000"/>
              <a:gd name="connsiteX11-141" fmla="*/ 4601 w 10000"/>
              <a:gd name="connsiteY11-142" fmla="*/ 506 h 10000"/>
              <a:gd name="connsiteX12-143" fmla="*/ 4420 w 10000"/>
              <a:gd name="connsiteY12-144" fmla="*/ 54 h 10000"/>
              <a:gd name="connsiteX0-145" fmla="*/ 4420 w 4601"/>
              <a:gd name="connsiteY0-146" fmla="*/ 54 h 10000"/>
              <a:gd name="connsiteX1-147" fmla="*/ 4076 w 4601"/>
              <a:gd name="connsiteY1-148" fmla="*/ 100 h 10000"/>
              <a:gd name="connsiteX2-149" fmla="*/ 134 w 4601"/>
              <a:gd name="connsiteY2-150" fmla="*/ 4579 h 10000"/>
              <a:gd name="connsiteX3-151" fmla="*/ 1 w 4601"/>
              <a:gd name="connsiteY3-152" fmla="*/ 4985 h 10000"/>
              <a:gd name="connsiteX4-153" fmla="*/ 133 w 4601"/>
              <a:gd name="connsiteY4-154" fmla="*/ 5393 h 10000"/>
              <a:gd name="connsiteX5-155" fmla="*/ 4075 w 4601"/>
              <a:gd name="connsiteY5-156" fmla="*/ 9901 h 10000"/>
              <a:gd name="connsiteX6-157" fmla="*/ 4419 w 4601"/>
              <a:gd name="connsiteY6-158" fmla="*/ 9947 h 10000"/>
              <a:gd name="connsiteX7-159" fmla="*/ 4601 w 4601"/>
              <a:gd name="connsiteY7-160" fmla="*/ 9495 h 10000"/>
              <a:gd name="connsiteX8-161" fmla="*/ 4601 w 4601"/>
              <a:gd name="connsiteY8-162" fmla="*/ 7662 h 10000"/>
              <a:gd name="connsiteX9-163" fmla="*/ 4601 w 4601"/>
              <a:gd name="connsiteY9-164" fmla="*/ 2339 h 10000"/>
              <a:gd name="connsiteX10-165" fmla="*/ 4601 w 4601"/>
              <a:gd name="connsiteY10-166" fmla="*/ 506 h 10000"/>
              <a:gd name="connsiteX11-167" fmla="*/ 4420 w 4601"/>
              <a:gd name="connsiteY11-168" fmla="*/ 54 h 10000"/>
              <a:gd name="connsiteX0-169" fmla="*/ 9606 w 9999"/>
              <a:gd name="connsiteY0-170" fmla="*/ 54 h 10000"/>
              <a:gd name="connsiteX1-171" fmla="*/ 8858 w 9999"/>
              <a:gd name="connsiteY1-172" fmla="*/ 100 h 10000"/>
              <a:gd name="connsiteX2-173" fmla="*/ 290 w 9999"/>
              <a:gd name="connsiteY2-174" fmla="*/ 4579 h 10000"/>
              <a:gd name="connsiteX3-175" fmla="*/ 1 w 9999"/>
              <a:gd name="connsiteY3-176" fmla="*/ 4985 h 10000"/>
              <a:gd name="connsiteX4-177" fmla="*/ 288 w 9999"/>
              <a:gd name="connsiteY4-178" fmla="*/ 5393 h 10000"/>
              <a:gd name="connsiteX5-179" fmla="*/ 8856 w 9999"/>
              <a:gd name="connsiteY5-180" fmla="*/ 9901 h 10000"/>
              <a:gd name="connsiteX6-181" fmla="*/ 9603 w 9999"/>
              <a:gd name="connsiteY6-182" fmla="*/ 9947 h 10000"/>
              <a:gd name="connsiteX7-183" fmla="*/ 9999 w 9999"/>
              <a:gd name="connsiteY7-184" fmla="*/ 9495 h 10000"/>
              <a:gd name="connsiteX8-185" fmla="*/ 9999 w 9999"/>
              <a:gd name="connsiteY8-186" fmla="*/ 7662 h 10000"/>
              <a:gd name="connsiteX9-187" fmla="*/ 9999 w 9999"/>
              <a:gd name="connsiteY9-188" fmla="*/ 506 h 10000"/>
              <a:gd name="connsiteX10-189" fmla="*/ 9606 w 9999"/>
              <a:gd name="connsiteY10-190" fmla="*/ 54 h 10000"/>
              <a:gd name="connsiteX0-191" fmla="*/ 9607 w 10000"/>
              <a:gd name="connsiteY0-192" fmla="*/ 54 h 10000"/>
              <a:gd name="connsiteX1-193" fmla="*/ 8859 w 10000"/>
              <a:gd name="connsiteY1-194" fmla="*/ 100 h 10000"/>
              <a:gd name="connsiteX2-195" fmla="*/ 290 w 10000"/>
              <a:gd name="connsiteY2-196" fmla="*/ 4579 h 10000"/>
              <a:gd name="connsiteX3-197" fmla="*/ 1 w 10000"/>
              <a:gd name="connsiteY3-198" fmla="*/ 4985 h 10000"/>
              <a:gd name="connsiteX4-199" fmla="*/ 288 w 10000"/>
              <a:gd name="connsiteY4-200" fmla="*/ 5393 h 10000"/>
              <a:gd name="connsiteX5-201" fmla="*/ 8857 w 10000"/>
              <a:gd name="connsiteY5-202" fmla="*/ 9901 h 10000"/>
              <a:gd name="connsiteX6-203" fmla="*/ 9604 w 10000"/>
              <a:gd name="connsiteY6-204" fmla="*/ 9947 h 10000"/>
              <a:gd name="connsiteX7-205" fmla="*/ 10000 w 10000"/>
              <a:gd name="connsiteY7-206" fmla="*/ 9495 h 10000"/>
              <a:gd name="connsiteX8-207" fmla="*/ 10000 w 10000"/>
              <a:gd name="connsiteY8-208" fmla="*/ 506 h 10000"/>
              <a:gd name="connsiteX9-209" fmla="*/ 9607 w 10000"/>
              <a:gd name="connsiteY9-210" fmla="*/ 5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0" h="10000">
                <a:moveTo>
                  <a:pt x="9607" y="54"/>
                </a:moveTo>
                <a:cubicBezTo>
                  <a:pt x="9368" y="-32"/>
                  <a:pt x="9078" y="-14"/>
                  <a:pt x="8859" y="100"/>
                </a:cubicBezTo>
                <a:lnTo>
                  <a:pt x="290" y="4579"/>
                </a:lnTo>
                <a:cubicBezTo>
                  <a:pt x="108" y="4673"/>
                  <a:pt x="1" y="4824"/>
                  <a:pt x="1" y="4985"/>
                </a:cubicBezTo>
                <a:cubicBezTo>
                  <a:pt x="-1" y="5146"/>
                  <a:pt x="105" y="5297"/>
                  <a:pt x="288" y="5393"/>
                </a:cubicBezTo>
                <a:lnTo>
                  <a:pt x="8857" y="9901"/>
                </a:lnTo>
                <a:cubicBezTo>
                  <a:pt x="9076" y="10015"/>
                  <a:pt x="9368" y="10033"/>
                  <a:pt x="9604" y="9947"/>
                </a:cubicBezTo>
                <a:cubicBezTo>
                  <a:pt x="9846" y="9861"/>
                  <a:pt x="10000" y="9685"/>
                  <a:pt x="10000" y="9495"/>
                </a:cubicBezTo>
                <a:lnTo>
                  <a:pt x="10000" y="506"/>
                </a:lnTo>
                <a:cubicBezTo>
                  <a:pt x="10000" y="316"/>
                  <a:pt x="9848" y="140"/>
                  <a:pt x="9607" y="54"/>
                </a:cubicBezTo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txBody>
          <a:bodyPr vert="horz" wrap="square" lIns="68555" tIns="34277" rIns="68555" bIns="34277" numCol="1" anchor="t" anchorCtr="0" compatLnSpc="1"/>
          <a:lstStyle/>
          <a:p>
            <a:pPr fontAlgn="auto"/>
            <a:endParaRPr lang="en-US" sz="1350" strike="noStrike" noProof="1"/>
          </a:p>
        </p:txBody>
      </p:sp>
      <p:sp>
        <p:nvSpPr>
          <p:cNvPr id="41" name="Freeform 7"/>
          <p:cNvSpPr/>
          <p:nvPr/>
        </p:nvSpPr>
        <p:spPr bwMode="auto">
          <a:xfrm rot="10800000">
            <a:off x="4654836" y="3370150"/>
            <a:ext cx="830285" cy="1505683"/>
          </a:xfrm>
          <a:custGeom>
            <a:avLst/>
            <a:gdLst>
              <a:gd name="T0" fmla="*/ 4146 w 9469"/>
              <a:gd name="T1" fmla="*/ 53 h 6130"/>
              <a:gd name="T2" fmla="*/ 3823 w 9469"/>
              <a:gd name="T3" fmla="*/ 80 h 6130"/>
              <a:gd name="T4" fmla="*/ 126 w 9469"/>
              <a:gd name="T5" fmla="*/ 2808 h 6130"/>
              <a:gd name="T6" fmla="*/ 1 w 9469"/>
              <a:gd name="T7" fmla="*/ 3056 h 6130"/>
              <a:gd name="T8" fmla="*/ 125 w 9469"/>
              <a:gd name="T9" fmla="*/ 3304 h 6130"/>
              <a:gd name="T10" fmla="*/ 3822 w 9469"/>
              <a:gd name="T11" fmla="*/ 6050 h 6130"/>
              <a:gd name="T12" fmla="*/ 4145 w 9469"/>
              <a:gd name="T13" fmla="*/ 6077 h 6130"/>
              <a:gd name="T14" fmla="*/ 4315 w 9469"/>
              <a:gd name="T15" fmla="*/ 5802 h 6130"/>
              <a:gd name="T16" fmla="*/ 4315 w 9469"/>
              <a:gd name="T17" fmla="*/ 4686 h 6130"/>
              <a:gd name="T18" fmla="*/ 9160 w 9469"/>
              <a:gd name="T19" fmla="*/ 4686 h 6130"/>
              <a:gd name="T20" fmla="*/ 9379 w 9469"/>
              <a:gd name="T21" fmla="*/ 4596 h 6130"/>
              <a:gd name="T22" fmla="*/ 9469 w 9469"/>
              <a:gd name="T23" fmla="*/ 4378 h 6130"/>
              <a:gd name="T24" fmla="*/ 9469 w 9469"/>
              <a:gd name="T25" fmla="*/ 1752 h 6130"/>
              <a:gd name="T26" fmla="*/ 9379 w 9469"/>
              <a:gd name="T27" fmla="*/ 1534 h 6130"/>
              <a:gd name="T28" fmla="*/ 9160 w 9469"/>
              <a:gd name="T29" fmla="*/ 1444 h 6130"/>
              <a:gd name="T30" fmla="*/ 4315 w 9469"/>
              <a:gd name="T31" fmla="*/ 1444 h 6130"/>
              <a:gd name="T32" fmla="*/ 4315 w 9469"/>
              <a:gd name="T33" fmla="*/ 328 h 6130"/>
              <a:gd name="T34" fmla="*/ 4146 w 9469"/>
              <a:gd name="T35" fmla="*/ 53 h 6130"/>
              <a:gd name="connsiteX0" fmla="*/ 4378 w 10000"/>
              <a:gd name="connsiteY0" fmla="*/ 54 h 9935"/>
              <a:gd name="connsiteX1" fmla="*/ 4037 w 10000"/>
              <a:gd name="connsiteY1" fmla="*/ 99 h 9935"/>
              <a:gd name="connsiteX2" fmla="*/ 133 w 10000"/>
              <a:gd name="connsiteY2" fmla="*/ 4549 h 9935"/>
              <a:gd name="connsiteX3" fmla="*/ 1 w 10000"/>
              <a:gd name="connsiteY3" fmla="*/ 4953 h 9935"/>
              <a:gd name="connsiteX4" fmla="*/ 132 w 10000"/>
              <a:gd name="connsiteY4" fmla="*/ 5358 h 9935"/>
              <a:gd name="connsiteX5" fmla="*/ 4036 w 10000"/>
              <a:gd name="connsiteY5" fmla="*/ 9837 h 9935"/>
              <a:gd name="connsiteX6" fmla="*/ 4377 w 10000"/>
              <a:gd name="connsiteY6" fmla="*/ 9882 h 9935"/>
              <a:gd name="connsiteX7" fmla="*/ 4557 w 10000"/>
              <a:gd name="connsiteY7" fmla="*/ 9433 h 9935"/>
              <a:gd name="connsiteX8" fmla="*/ 4557 w 10000"/>
              <a:gd name="connsiteY8" fmla="*/ 7612 h 9935"/>
              <a:gd name="connsiteX9" fmla="*/ 9905 w 10000"/>
              <a:gd name="connsiteY9" fmla="*/ 7466 h 9935"/>
              <a:gd name="connsiteX10" fmla="*/ 10000 w 10000"/>
              <a:gd name="connsiteY10" fmla="*/ 7110 h 9935"/>
              <a:gd name="connsiteX11" fmla="*/ 10000 w 10000"/>
              <a:gd name="connsiteY11" fmla="*/ 2826 h 9935"/>
              <a:gd name="connsiteX12" fmla="*/ 9905 w 10000"/>
              <a:gd name="connsiteY12" fmla="*/ 2470 h 9935"/>
              <a:gd name="connsiteX13" fmla="*/ 9674 w 10000"/>
              <a:gd name="connsiteY13" fmla="*/ 2324 h 9935"/>
              <a:gd name="connsiteX14" fmla="*/ 4557 w 10000"/>
              <a:gd name="connsiteY14" fmla="*/ 2324 h 9935"/>
              <a:gd name="connsiteX15" fmla="*/ 4557 w 10000"/>
              <a:gd name="connsiteY15" fmla="*/ 503 h 9935"/>
              <a:gd name="connsiteX16" fmla="*/ 4378 w 10000"/>
              <a:gd name="connsiteY16" fmla="*/ 54 h 9935"/>
              <a:gd name="connsiteX0-1" fmla="*/ 4378 w 10334"/>
              <a:gd name="connsiteY0-2" fmla="*/ 54 h 10000"/>
              <a:gd name="connsiteX1-3" fmla="*/ 4037 w 10334"/>
              <a:gd name="connsiteY1-4" fmla="*/ 100 h 10000"/>
              <a:gd name="connsiteX2-5" fmla="*/ 133 w 10334"/>
              <a:gd name="connsiteY2-6" fmla="*/ 4579 h 10000"/>
              <a:gd name="connsiteX3-7" fmla="*/ 1 w 10334"/>
              <a:gd name="connsiteY3-8" fmla="*/ 4985 h 10000"/>
              <a:gd name="connsiteX4-9" fmla="*/ 132 w 10334"/>
              <a:gd name="connsiteY4-10" fmla="*/ 5393 h 10000"/>
              <a:gd name="connsiteX5-11" fmla="*/ 4036 w 10334"/>
              <a:gd name="connsiteY5-12" fmla="*/ 9901 h 10000"/>
              <a:gd name="connsiteX6-13" fmla="*/ 4377 w 10334"/>
              <a:gd name="connsiteY6-14" fmla="*/ 9947 h 10000"/>
              <a:gd name="connsiteX7-15" fmla="*/ 4557 w 10334"/>
              <a:gd name="connsiteY7-16" fmla="*/ 9495 h 10000"/>
              <a:gd name="connsiteX8-17" fmla="*/ 4557 w 10334"/>
              <a:gd name="connsiteY8-18" fmla="*/ 7662 h 10000"/>
              <a:gd name="connsiteX9-19" fmla="*/ 9905 w 10334"/>
              <a:gd name="connsiteY9-20" fmla="*/ 7515 h 10000"/>
              <a:gd name="connsiteX10-21" fmla="*/ 10000 w 10334"/>
              <a:gd name="connsiteY10-22" fmla="*/ 2844 h 10000"/>
              <a:gd name="connsiteX11-23" fmla="*/ 9905 w 10334"/>
              <a:gd name="connsiteY11-24" fmla="*/ 2486 h 10000"/>
              <a:gd name="connsiteX12-25" fmla="*/ 9674 w 10334"/>
              <a:gd name="connsiteY12-26" fmla="*/ 2339 h 10000"/>
              <a:gd name="connsiteX13-27" fmla="*/ 4557 w 10334"/>
              <a:gd name="connsiteY13-28" fmla="*/ 2339 h 10000"/>
              <a:gd name="connsiteX14-29" fmla="*/ 4557 w 10334"/>
              <a:gd name="connsiteY14-30" fmla="*/ 506 h 10000"/>
              <a:gd name="connsiteX15-31" fmla="*/ 4378 w 10334"/>
              <a:gd name="connsiteY15-32" fmla="*/ 54 h 10000"/>
              <a:gd name="connsiteX0-33" fmla="*/ 4378 w 10000"/>
              <a:gd name="connsiteY0-34" fmla="*/ 54 h 10000"/>
              <a:gd name="connsiteX1-35" fmla="*/ 4037 w 10000"/>
              <a:gd name="connsiteY1-36" fmla="*/ 100 h 10000"/>
              <a:gd name="connsiteX2-37" fmla="*/ 133 w 10000"/>
              <a:gd name="connsiteY2-38" fmla="*/ 4579 h 10000"/>
              <a:gd name="connsiteX3-39" fmla="*/ 1 w 10000"/>
              <a:gd name="connsiteY3-40" fmla="*/ 4985 h 10000"/>
              <a:gd name="connsiteX4-41" fmla="*/ 132 w 10000"/>
              <a:gd name="connsiteY4-42" fmla="*/ 5393 h 10000"/>
              <a:gd name="connsiteX5-43" fmla="*/ 4036 w 10000"/>
              <a:gd name="connsiteY5-44" fmla="*/ 9901 h 10000"/>
              <a:gd name="connsiteX6-45" fmla="*/ 4377 w 10000"/>
              <a:gd name="connsiteY6-46" fmla="*/ 9947 h 10000"/>
              <a:gd name="connsiteX7-47" fmla="*/ 4557 w 10000"/>
              <a:gd name="connsiteY7-48" fmla="*/ 9495 h 10000"/>
              <a:gd name="connsiteX8-49" fmla="*/ 4557 w 10000"/>
              <a:gd name="connsiteY8-50" fmla="*/ 7662 h 10000"/>
              <a:gd name="connsiteX9-51" fmla="*/ 10000 w 10000"/>
              <a:gd name="connsiteY9-52" fmla="*/ 2844 h 10000"/>
              <a:gd name="connsiteX10-53" fmla="*/ 9905 w 10000"/>
              <a:gd name="connsiteY10-54" fmla="*/ 2486 h 10000"/>
              <a:gd name="connsiteX11-55" fmla="*/ 9674 w 10000"/>
              <a:gd name="connsiteY11-56" fmla="*/ 2339 h 10000"/>
              <a:gd name="connsiteX12-57" fmla="*/ 4557 w 10000"/>
              <a:gd name="connsiteY12-58" fmla="*/ 2339 h 10000"/>
              <a:gd name="connsiteX13-59" fmla="*/ 4557 w 10000"/>
              <a:gd name="connsiteY13-60" fmla="*/ 506 h 10000"/>
              <a:gd name="connsiteX14-61" fmla="*/ 4378 w 10000"/>
              <a:gd name="connsiteY14-62" fmla="*/ 54 h 10000"/>
              <a:gd name="connsiteX0-63" fmla="*/ 4378 w 9905"/>
              <a:gd name="connsiteY0-64" fmla="*/ 54 h 10000"/>
              <a:gd name="connsiteX1-65" fmla="*/ 4037 w 9905"/>
              <a:gd name="connsiteY1-66" fmla="*/ 100 h 10000"/>
              <a:gd name="connsiteX2-67" fmla="*/ 133 w 9905"/>
              <a:gd name="connsiteY2-68" fmla="*/ 4579 h 10000"/>
              <a:gd name="connsiteX3-69" fmla="*/ 1 w 9905"/>
              <a:gd name="connsiteY3-70" fmla="*/ 4985 h 10000"/>
              <a:gd name="connsiteX4-71" fmla="*/ 132 w 9905"/>
              <a:gd name="connsiteY4-72" fmla="*/ 5393 h 10000"/>
              <a:gd name="connsiteX5-73" fmla="*/ 4036 w 9905"/>
              <a:gd name="connsiteY5-74" fmla="*/ 9901 h 10000"/>
              <a:gd name="connsiteX6-75" fmla="*/ 4377 w 9905"/>
              <a:gd name="connsiteY6-76" fmla="*/ 9947 h 10000"/>
              <a:gd name="connsiteX7-77" fmla="*/ 4557 w 9905"/>
              <a:gd name="connsiteY7-78" fmla="*/ 9495 h 10000"/>
              <a:gd name="connsiteX8-79" fmla="*/ 4557 w 9905"/>
              <a:gd name="connsiteY8-80" fmla="*/ 7662 h 10000"/>
              <a:gd name="connsiteX9-81" fmla="*/ 9905 w 9905"/>
              <a:gd name="connsiteY9-82" fmla="*/ 2486 h 10000"/>
              <a:gd name="connsiteX10-83" fmla="*/ 9674 w 9905"/>
              <a:gd name="connsiteY10-84" fmla="*/ 2339 h 10000"/>
              <a:gd name="connsiteX11-85" fmla="*/ 4557 w 9905"/>
              <a:gd name="connsiteY11-86" fmla="*/ 2339 h 10000"/>
              <a:gd name="connsiteX12-87" fmla="*/ 4557 w 9905"/>
              <a:gd name="connsiteY12-88" fmla="*/ 506 h 10000"/>
              <a:gd name="connsiteX13-89" fmla="*/ 4378 w 9905"/>
              <a:gd name="connsiteY13-90" fmla="*/ 54 h 10000"/>
              <a:gd name="connsiteX0-91" fmla="*/ 4420 w 10000"/>
              <a:gd name="connsiteY0-92" fmla="*/ 54 h 10000"/>
              <a:gd name="connsiteX1-93" fmla="*/ 4076 w 10000"/>
              <a:gd name="connsiteY1-94" fmla="*/ 100 h 10000"/>
              <a:gd name="connsiteX2-95" fmla="*/ 134 w 10000"/>
              <a:gd name="connsiteY2-96" fmla="*/ 4579 h 10000"/>
              <a:gd name="connsiteX3-97" fmla="*/ 1 w 10000"/>
              <a:gd name="connsiteY3-98" fmla="*/ 4985 h 10000"/>
              <a:gd name="connsiteX4-99" fmla="*/ 133 w 10000"/>
              <a:gd name="connsiteY4-100" fmla="*/ 5393 h 10000"/>
              <a:gd name="connsiteX5-101" fmla="*/ 4075 w 10000"/>
              <a:gd name="connsiteY5-102" fmla="*/ 9901 h 10000"/>
              <a:gd name="connsiteX6-103" fmla="*/ 4419 w 10000"/>
              <a:gd name="connsiteY6-104" fmla="*/ 9947 h 10000"/>
              <a:gd name="connsiteX7-105" fmla="*/ 4601 w 10000"/>
              <a:gd name="connsiteY7-106" fmla="*/ 9495 h 10000"/>
              <a:gd name="connsiteX8-107" fmla="*/ 4601 w 10000"/>
              <a:gd name="connsiteY8-108" fmla="*/ 7662 h 10000"/>
              <a:gd name="connsiteX9-109" fmla="*/ 10000 w 10000"/>
              <a:gd name="connsiteY9-110" fmla="*/ 2486 h 10000"/>
              <a:gd name="connsiteX10-111" fmla="*/ 9767 w 10000"/>
              <a:gd name="connsiteY10-112" fmla="*/ 2573 h 10000"/>
              <a:gd name="connsiteX11-113" fmla="*/ 4601 w 10000"/>
              <a:gd name="connsiteY11-114" fmla="*/ 2339 h 10000"/>
              <a:gd name="connsiteX12-115" fmla="*/ 4601 w 10000"/>
              <a:gd name="connsiteY12-116" fmla="*/ 506 h 10000"/>
              <a:gd name="connsiteX13-117" fmla="*/ 4420 w 10000"/>
              <a:gd name="connsiteY13-118" fmla="*/ 54 h 10000"/>
              <a:gd name="connsiteX0-119" fmla="*/ 4420 w 10000"/>
              <a:gd name="connsiteY0-120" fmla="*/ 54 h 10000"/>
              <a:gd name="connsiteX1-121" fmla="*/ 4076 w 10000"/>
              <a:gd name="connsiteY1-122" fmla="*/ 100 h 10000"/>
              <a:gd name="connsiteX2-123" fmla="*/ 134 w 10000"/>
              <a:gd name="connsiteY2-124" fmla="*/ 4579 h 10000"/>
              <a:gd name="connsiteX3-125" fmla="*/ 1 w 10000"/>
              <a:gd name="connsiteY3-126" fmla="*/ 4985 h 10000"/>
              <a:gd name="connsiteX4-127" fmla="*/ 133 w 10000"/>
              <a:gd name="connsiteY4-128" fmla="*/ 5393 h 10000"/>
              <a:gd name="connsiteX5-129" fmla="*/ 4075 w 10000"/>
              <a:gd name="connsiteY5-130" fmla="*/ 9901 h 10000"/>
              <a:gd name="connsiteX6-131" fmla="*/ 4419 w 10000"/>
              <a:gd name="connsiteY6-132" fmla="*/ 9947 h 10000"/>
              <a:gd name="connsiteX7-133" fmla="*/ 4601 w 10000"/>
              <a:gd name="connsiteY7-134" fmla="*/ 9495 h 10000"/>
              <a:gd name="connsiteX8-135" fmla="*/ 4601 w 10000"/>
              <a:gd name="connsiteY8-136" fmla="*/ 7662 h 10000"/>
              <a:gd name="connsiteX9-137" fmla="*/ 10000 w 10000"/>
              <a:gd name="connsiteY9-138" fmla="*/ 2486 h 10000"/>
              <a:gd name="connsiteX10-139" fmla="*/ 4601 w 10000"/>
              <a:gd name="connsiteY10-140" fmla="*/ 2339 h 10000"/>
              <a:gd name="connsiteX11-141" fmla="*/ 4601 w 10000"/>
              <a:gd name="connsiteY11-142" fmla="*/ 506 h 10000"/>
              <a:gd name="connsiteX12-143" fmla="*/ 4420 w 10000"/>
              <a:gd name="connsiteY12-144" fmla="*/ 54 h 10000"/>
              <a:gd name="connsiteX0-145" fmla="*/ 4420 w 4601"/>
              <a:gd name="connsiteY0-146" fmla="*/ 54 h 10000"/>
              <a:gd name="connsiteX1-147" fmla="*/ 4076 w 4601"/>
              <a:gd name="connsiteY1-148" fmla="*/ 100 h 10000"/>
              <a:gd name="connsiteX2-149" fmla="*/ 134 w 4601"/>
              <a:gd name="connsiteY2-150" fmla="*/ 4579 h 10000"/>
              <a:gd name="connsiteX3-151" fmla="*/ 1 w 4601"/>
              <a:gd name="connsiteY3-152" fmla="*/ 4985 h 10000"/>
              <a:gd name="connsiteX4-153" fmla="*/ 133 w 4601"/>
              <a:gd name="connsiteY4-154" fmla="*/ 5393 h 10000"/>
              <a:gd name="connsiteX5-155" fmla="*/ 4075 w 4601"/>
              <a:gd name="connsiteY5-156" fmla="*/ 9901 h 10000"/>
              <a:gd name="connsiteX6-157" fmla="*/ 4419 w 4601"/>
              <a:gd name="connsiteY6-158" fmla="*/ 9947 h 10000"/>
              <a:gd name="connsiteX7-159" fmla="*/ 4601 w 4601"/>
              <a:gd name="connsiteY7-160" fmla="*/ 9495 h 10000"/>
              <a:gd name="connsiteX8-161" fmla="*/ 4601 w 4601"/>
              <a:gd name="connsiteY8-162" fmla="*/ 7662 h 10000"/>
              <a:gd name="connsiteX9-163" fmla="*/ 4601 w 4601"/>
              <a:gd name="connsiteY9-164" fmla="*/ 2339 h 10000"/>
              <a:gd name="connsiteX10-165" fmla="*/ 4601 w 4601"/>
              <a:gd name="connsiteY10-166" fmla="*/ 506 h 10000"/>
              <a:gd name="connsiteX11-167" fmla="*/ 4420 w 4601"/>
              <a:gd name="connsiteY11-168" fmla="*/ 54 h 10000"/>
              <a:gd name="connsiteX0-169" fmla="*/ 9606 w 9999"/>
              <a:gd name="connsiteY0-170" fmla="*/ 54 h 10000"/>
              <a:gd name="connsiteX1-171" fmla="*/ 8858 w 9999"/>
              <a:gd name="connsiteY1-172" fmla="*/ 100 h 10000"/>
              <a:gd name="connsiteX2-173" fmla="*/ 290 w 9999"/>
              <a:gd name="connsiteY2-174" fmla="*/ 4579 h 10000"/>
              <a:gd name="connsiteX3-175" fmla="*/ 1 w 9999"/>
              <a:gd name="connsiteY3-176" fmla="*/ 4985 h 10000"/>
              <a:gd name="connsiteX4-177" fmla="*/ 288 w 9999"/>
              <a:gd name="connsiteY4-178" fmla="*/ 5393 h 10000"/>
              <a:gd name="connsiteX5-179" fmla="*/ 8856 w 9999"/>
              <a:gd name="connsiteY5-180" fmla="*/ 9901 h 10000"/>
              <a:gd name="connsiteX6-181" fmla="*/ 9603 w 9999"/>
              <a:gd name="connsiteY6-182" fmla="*/ 9947 h 10000"/>
              <a:gd name="connsiteX7-183" fmla="*/ 9999 w 9999"/>
              <a:gd name="connsiteY7-184" fmla="*/ 9495 h 10000"/>
              <a:gd name="connsiteX8-185" fmla="*/ 9999 w 9999"/>
              <a:gd name="connsiteY8-186" fmla="*/ 7662 h 10000"/>
              <a:gd name="connsiteX9-187" fmla="*/ 9999 w 9999"/>
              <a:gd name="connsiteY9-188" fmla="*/ 506 h 10000"/>
              <a:gd name="connsiteX10-189" fmla="*/ 9606 w 9999"/>
              <a:gd name="connsiteY10-190" fmla="*/ 54 h 10000"/>
              <a:gd name="connsiteX0-191" fmla="*/ 9607 w 10000"/>
              <a:gd name="connsiteY0-192" fmla="*/ 54 h 10000"/>
              <a:gd name="connsiteX1-193" fmla="*/ 8859 w 10000"/>
              <a:gd name="connsiteY1-194" fmla="*/ 100 h 10000"/>
              <a:gd name="connsiteX2-195" fmla="*/ 290 w 10000"/>
              <a:gd name="connsiteY2-196" fmla="*/ 4579 h 10000"/>
              <a:gd name="connsiteX3-197" fmla="*/ 1 w 10000"/>
              <a:gd name="connsiteY3-198" fmla="*/ 4985 h 10000"/>
              <a:gd name="connsiteX4-199" fmla="*/ 288 w 10000"/>
              <a:gd name="connsiteY4-200" fmla="*/ 5393 h 10000"/>
              <a:gd name="connsiteX5-201" fmla="*/ 8857 w 10000"/>
              <a:gd name="connsiteY5-202" fmla="*/ 9901 h 10000"/>
              <a:gd name="connsiteX6-203" fmla="*/ 9604 w 10000"/>
              <a:gd name="connsiteY6-204" fmla="*/ 9947 h 10000"/>
              <a:gd name="connsiteX7-205" fmla="*/ 10000 w 10000"/>
              <a:gd name="connsiteY7-206" fmla="*/ 9495 h 10000"/>
              <a:gd name="connsiteX8-207" fmla="*/ 10000 w 10000"/>
              <a:gd name="connsiteY8-208" fmla="*/ 506 h 10000"/>
              <a:gd name="connsiteX9-209" fmla="*/ 9607 w 10000"/>
              <a:gd name="connsiteY9-210" fmla="*/ 5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0" h="10000">
                <a:moveTo>
                  <a:pt x="9607" y="54"/>
                </a:moveTo>
                <a:cubicBezTo>
                  <a:pt x="9368" y="-32"/>
                  <a:pt x="9078" y="-14"/>
                  <a:pt x="8859" y="100"/>
                </a:cubicBezTo>
                <a:lnTo>
                  <a:pt x="290" y="4579"/>
                </a:lnTo>
                <a:cubicBezTo>
                  <a:pt x="108" y="4673"/>
                  <a:pt x="1" y="4824"/>
                  <a:pt x="1" y="4985"/>
                </a:cubicBezTo>
                <a:cubicBezTo>
                  <a:pt x="-1" y="5146"/>
                  <a:pt x="105" y="5297"/>
                  <a:pt x="288" y="5393"/>
                </a:cubicBezTo>
                <a:lnTo>
                  <a:pt x="8857" y="9901"/>
                </a:lnTo>
                <a:cubicBezTo>
                  <a:pt x="9076" y="10015"/>
                  <a:pt x="9368" y="10033"/>
                  <a:pt x="9604" y="9947"/>
                </a:cubicBezTo>
                <a:cubicBezTo>
                  <a:pt x="9846" y="9861"/>
                  <a:pt x="10000" y="9685"/>
                  <a:pt x="10000" y="9495"/>
                </a:cubicBezTo>
                <a:lnTo>
                  <a:pt x="10000" y="506"/>
                </a:lnTo>
                <a:cubicBezTo>
                  <a:pt x="10000" y="316"/>
                  <a:pt x="9848" y="140"/>
                  <a:pt x="9607" y="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50800" dist="139700" dir="4800000">
              <a:prstClr val="black">
                <a:alpha val="30000"/>
              </a:prstClr>
            </a:innerShdw>
          </a:effectLst>
        </p:spPr>
        <p:txBody>
          <a:bodyPr vert="horz" wrap="square" lIns="68555" tIns="34277" rIns="68555" bIns="34277" numCol="1" anchor="t" anchorCtr="0" compatLnSpc="1"/>
          <a:lstStyle/>
          <a:p>
            <a:pPr fontAlgn="auto"/>
            <a:endParaRPr lang="en-US" sz="1350" strike="noStrike" noProof="1"/>
          </a:p>
        </p:txBody>
      </p:sp>
      <p:sp>
        <p:nvSpPr>
          <p:cNvPr id="53" name="Freeform 7"/>
          <p:cNvSpPr/>
          <p:nvPr/>
        </p:nvSpPr>
        <p:spPr bwMode="auto">
          <a:xfrm rot="10800000">
            <a:off x="4654836" y="1058304"/>
            <a:ext cx="830285" cy="1653586"/>
          </a:xfrm>
          <a:custGeom>
            <a:avLst/>
            <a:gdLst>
              <a:gd name="T0" fmla="*/ 4146 w 9469"/>
              <a:gd name="T1" fmla="*/ 53 h 6130"/>
              <a:gd name="T2" fmla="*/ 3823 w 9469"/>
              <a:gd name="T3" fmla="*/ 80 h 6130"/>
              <a:gd name="T4" fmla="*/ 126 w 9469"/>
              <a:gd name="T5" fmla="*/ 2808 h 6130"/>
              <a:gd name="T6" fmla="*/ 1 w 9469"/>
              <a:gd name="T7" fmla="*/ 3056 h 6130"/>
              <a:gd name="T8" fmla="*/ 125 w 9469"/>
              <a:gd name="T9" fmla="*/ 3304 h 6130"/>
              <a:gd name="T10" fmla="*/ 3822 w 9469"/>
              <a:gd name="T11" fmla="*/ 6050 h 6130"/>
              <a:gd name="T12" fmla="*/ 4145 w 9469"/>
              <a:gd name="T13" fmla="*/ 6077 h 6130"/>
              <a:gd name="T14" fmla="*/ 4315 w 9469"/>
              <a:gd name="T15" fmla="*/ 5802 h 6130"/>
              <a:gd name="T16" fmla="*/ 4315 w 9469"/>
              <a:gd name="T17" fmla="*/ 4686 h 6130"/>
              <a:gd name="T18" fmla="*/ 9160 w 9469"/>
              <a:gd name="T19" fmla="*/ 4686 h 6130"/>
              <a:gd name="T20" fmla="*/ 9379 w 9469"/>
              <a:gd name="T21" fmla="*/ 4596 h 6130"/>
              <a:gd name="T22" fmla="*/ 9469 w 9469"/>
              <a:gd name="T23" fmla="*/ 4378 h 6130"/>
              <a:gd name="T24" fmla="*/ 9469 w 9469"/>
              <a:gd name="T25" fmla="*/ 1752 h 6130"/>
              <a:gd name="T26" fmla="*/ 9379 w 9469"/>
              <a:gd name="T27" fmla="*/ 1534 h 6130"/>
              <a:gd name="T28" fmla="*/ 9160 w 9469"/>
              <a:gd name="T29" fmla="*/ 1444 h 6130"/>
              <a:gd name="T30" fmla="*/ 4315 w 9469"/>
              <a:gd name="T31" fmla="*/ 1444 h 6130"/>
              <a:gd name="T32" fmla="*/ 4315 w 9469"/>
              <a:gd name="T33" fmla="*/ 328 h 6130"/>
              <a:gd name="T34" fmla="*/ 4146 w 9469"/>
              <a:gd name="T35" fmla="*/ 53 h 6130"/>
              <a:gd name="connsiteX0" fmla="*/ 4378 w 10000"/>
              <a:gd name="connsiteY0" fmla="*/ 54 h 9935"/>
              <a:gd name="connsiteX1" fmla="*/ 4037 w 10000"/>
              <a:gd name="connsiteY1" fmla="*/ 99 h 9935"/>
              <a:gd name="connsiteX2" fmla="*/ 133 w 10000"/>
              <a:gd name="connsiteY2" fmla="*/ 4549 h 9935"/>
              <a:gd name="connsiteX3" fmla="*/ 1 w 10000"/>
              <a:gd name="connsiteY3" fmla="*/ 4953 h 9935"/>
              <a:gd name="connsiteX4" fmla="*/ 132 w 10000"/>
              <a:gd name="connsiteY4" fmla="*/ 5358 h 9935"/>
              <a:gd name="connsiteX5" fmla="*/ 4036 w 10000"/>
              <a:gd name="connsiteY5" fmla="*/ 9837 h 9935"/>
              <a:gd name="connsiteX6" fmla="*/ 4377 w 10000"/>
              <a:gd name="connsiteY6" fmla="*/ 9882 h 9935"/>
              <a:gd name="connsiteX7" fmla="*/ 4557 w 10000"/>
              <a:gd name="connsiteY7" fmla="*/ 9433 h 9935"/>
              <a:gd name="connsiteX8" fmla="*/ 4557 w 10000"/>
              <a:gd name="connsiteY8" fmla="*/ 7612 h 9935"/>
              <a:gd name="connsiteX9" fmla="*/ 9905 w 10000"/>
              <a:gd name="connsiteY9" fmla="*/ 7466 h 9935"/>
              <a:gd name="connsiteX10" fmla="*/ 10000 w 10000"/>
              <a:gd name="connsiteY10" fmla="*/ 7110 h 9935"/>
              <a:gd name="connsiteX11" fmla="*/ 10000 w 10000"/>
              <a:gd name="connsiteY11" fmla="*/ 2826 h 9935"/>
              <a:gd name="connsiteX12" fmla="*/ 9905 w 10000"/>
              <a:gd name="connsiteY12" fmla="*/ 2470 h 9935"/>
              <a:gd name="connsiteX13" fmla="*/ 9674 w 10000"/>
              <a:gd name="connsiteY13" fmla="*/ 2324 h 9935"/>
              <a:gd name="connsiteX14" fmla="*/ 4557 w 10000"/>
              <a:gd name="connsiteY14" fmla="*/ 2324 h 9935"/>
              <a:gd name="connsiteX15" fmla="*/ 4557 w 10000"/>
              <a:gd name="connsiteY15" fmla="*/ 503 h 9935"/>
              <a:gd name="connsiteX16" fmla="*/ 4378 w 10000"/>
              <a:gd name="connsiteY16" fmla="*/ 54 h 9935"/>
              <a:gd name="connsiteX0-1" fmla="*/ 4378 w 10334"/>
              <a:gd name="connsiteY0-2" fmla="*/ 54 h 10000"/>
              <a:gd name="connsiteX1-3" fmla="*/ 4037 w 10334"/>
              <a:gd name="connsiteY1-4" fmla="*/ 100 h 10000"/>
              <a:gd name="connsiteX2-5" fmla="*/ 133 w 10334"/>
              <a:gd name="connsiteY2-6" fmla="*/ 4579 h 10000"/>
              <a:gd name="connsiteX3-7" fmla="*/ 1 w 10334"/>
              <a:gd name="connsiteY3-8" fmla="*/ 4985 h 10000"/>
              <a:gd name="connsiteX4-9" fmla="*/ 132 w 10334"/>
              <a:gd name="connsiteY4-10" fmla="*/ 5393 h 10000"/>
              <a:gd name="connsiteX5-11" fmla="*/ 4036 w 10334"/>
              <a:gd name="connsiteY5-12" fmla="*/ 9901 h 10000"/>
              <a:gd name="connsiteX6-13" fmla="*/ 4377 w 10334"/>
              <a:gd name="connsiteY6-14" fmla="*/ 9947 h 10000"/>
              <a:gd name="connsiteX7-15" fmla="*/ 4557 w 10334"/>
              <a:gd name="connsiteY7-16" fmla="*/ 9495 h 10000"/>
              <a:gd name="connsiteX8-17" fmla="*/ 4557 w 10334"/>
              <a:gd name="connsiteY8-18" fmla="*/ 7662 h 10000"/>
              <a:gd name="connsiteX9-19" fmla="*/ 9905 w 10334"/>
              <a:gd name="connsiteY9-20" fmla="*/ 7515 h 10000"/>
              <a:gd name="connsiteX10-21" fmla="*/ 10000 w 10334"/>
              <a:gd name="connsiteY10-22" fmla="*/ 2844 h 10000"/>
              <a:gd name="connsiteX11-23" fmla="*/ 9905 w 10334"/>
              <a:gd name="connsiteY11-24" fmla="*/ 2486 h 10000"/>
              <a:gd name="connsiteX12-25" fmla="*/ 9674 w 10334"/>
              <a:gd name="connsiteY12-26" fmla="*/ 2339 h 10000"/>
              <a:gd name="connsiteX13-27" fmla="*/ 4557 w 10334"/>
              <a:gd name="connsiteY13-28" fmla="*/ 2339 h 10000"/>
              <a:gd name="connsiteX14-29" fmla="*/ 4557 w 10334"/>
              <a:gd name="connsiteY14-30" fmla="*/ 506 h 10000"/>
              <a:gd name="connsiteX15-31" fmla="*/ 4378 w 10334"/>
              <a:gd name="connsiteY15-32" fmla="*/ 54 h 10000"/>
              <a:gd name="connsiteX0-33" fmla="*/ 4378 w 10000"/>
              <a:gd name="connsiteY0-34" fmla="*/ 54 h 10000"/>
              <a:gd name="connsiteX1-35" fmla="*/ 4037 w 10000"/>
              <a:gd name="connsiteY1-36" fmla="*/ 100 h 10000"/>
              <a:gd name="connsiteX2-37" fmla="*/ 133 w 10000"/>
              <a:gd name="connsiteY2-38" fmla="*/ 4579 h 10000"/>
              <a:gd name="connsiteX3-39" fmla="*/ 1 w 10000"/>
              <a:gd name="connsiteY3-40" fmla="*/ 4985 h 10000"/>
              <a:gd name="connsiteX4-41" fmla="*/ 132 w 10000"/>
              <a:gd name="connsiteY4-42" fmla="*/ 5393 h 10000"/>
              <a:gd name="connsiteX5-43" fmla="*/ 4036 w 10000"/>
              <a:gd name="connsiteY5-44" fmla="*/ 9901 h 10000"/>
              <a:gd name="connsiteX6-45" fmla="*/ 4377 w 10000"/>
              <a:gd name="connsiteY6-46" fmla="*/ 9947 h 10000"/>
              <a:gd name="connsiteX7-47" fmla="*/ 4557 w 10000"/>
              <a:gd name="connsiteY7-48" fmla="*/ 9495 h 10000"/>
              <a:gd name="connsiteX8-49" fmla="*/ 4557 w 10000"/>
              <a:gd name="connsiteY8-50" fmla="*/ 7662 h 10000"/>
              <a:gd name="connsiteX9-51" fmla="*/ 10000 w 10000"/>
              <a:gd name="connsiteY9-52" fmla="*/ 2844 h 10000"/>
              <a:gd name="connsiteX10-53" fmla="*/ 9905 w 10000"/>
              <a:gd name="connsiteY10-54" fmla="*/ 2486 h 10000"/>
              <a:gd name="connsiteX11-55" fmla="*/ 9674 w 10000"/>
              <a:gd name="connsiteY11-56" fmla="*/ 2339 h 10000"/>
              <a:gd name="connsiteX12-57" fmla="*/ 4557 w 10000"/>
              <a:gd name="connsiteY12-58" fmla="*/ 2339 h 10000"/>
              <a:gd name="connsiteX13-59" fmla="*/ 4557 w 10000"/>
              <a:gd name="connsiteY13-60" fmla="*/ 506 h 10000"/>
              <a:gd name="connsiteX14-61" fmla="*/ 4378 w 10000"/>
              <a:gd name="connsiteY14-62" fmla="*/ 54 h 10000"/>
              <a:gd name="connsiteX0-63" fmla="*/ 4378 w 9905"/>
              <a:gd name="connsiteY0-64" fmla="*/ 54 h 10000"/>
              <a:gd name="connsiteX1-65" fmla="*/ 4037 w 9905"/>
              <a:gd name="connsiteY1-66" fmla="*/ 100 h 10000"/>
              <a:gd name="connsiteX2-67" fmla="*/ 133 w 9905"/>
              <a:gd name="connsiteY2-68" fmla="*/ 4579 h 10000"/>
              <a:gd name="connsiteX3-69" fmla="*/ 1 w 9905"/>
              <a:gd name="connsiteY3-70" fmla="*/ 4985 h 10000"/>
              <a:gd name="connsiteX4-71" fmla="*/ 132 w 9905"/>
              <a:gd name="connsiteY4-72" fmla="*/ 5393 h 10000"/>
              <a:gd name="connsiteX5-73" fmla="*/ 4036 w 9905"/>
              <a:gd name="connsiteY5-74" fmla="*/ 9901 h 10000"/>
              <a:gd name="connsiteX6-75" fmla="*/ 4377 w 9905"/>
              <a:gd name="connsiteY6-76" fmla="*/ 9947 h 10000"/>
              <a:gd name="connsiteX7-77" fmla="*/ 4557 w 9905"/>
              <a:gd name="connsiteY7-78" fmla="*/ 9495 h 10000"/>
              <a:gd name="connsiteX8-79" fmla="*/ 4557 w 9905"/>
              <a:gd name="connsiteY8-80" fmla="*/ 7662 h 10000"/>
              <a:gd name="connsiteX9-81" fmla="*/ 9905 w 9905"/>
              <a:gd name="connsiteY9-82" fmla="*/ 2486 h 10000"/>
              <a:gd name="connsiteX10-83" fmla="*/ 9674 w 9905"/>
              <a:gd name="connsiteY10-84" fmla="*/ 2339 h 10000"/>
              <a:gd name="connsiteX11-85" fmla="*/ 4557 w 9905"/>
              <a:gd name="connsiteY11-86" fmla="*/ 2339 h 10000"/>
              <a:gd name="connsiteX12-87" fmla="*/ 4557 w 9905"/>
              <a:gd name="connsiteY12-88" fmla="*/ 506 h 10000"/>
              <a:gd name="connsiteX13-89" fmla="*/ 4378 w 9905"/>
              <a:gd name="connsiteY13-90" fmla="*/ 54 h 10000"/>
              <a:gd name="connsiteX0-91" fmla="*/ 4420 w 10000"/>
              <a:gd name="connsiteY0-92" fmla="*/ 54 h 10000"/>
              <a:gd name="connsiteX1-93" fmla="*/ 4076 w 10000"/>
              <a:gd name="connsiteY1-94" fmla="*/ 100 h 10000"/>
              <a:gd name="connsiteX2-95" fmla="*/ 134 w 10000"/>
              <a:gd name="connsiteY2-96" fmla="*/ 4579 h 10000"/>
              <a:gd name="connsiteX3-97" fmla="*/ 1 w 10000"/>
              <a:gd name="connsiteY3-98" fmla="*/ 4985 h 10000"/>
              <a:gd name="connsiteX4-99" fmla="*/ 133 w 10000"/>
              <a:gd name="connsiteY4-100" fmla="*/ 5393 h 10000"/>
              <a:gd name="connsiteX5-101" fmla="*/ 4075 w 10000"/>
              <a:gd name="connsiteY5-102" fmla="*/ 9901 h 10000"/>
              <a:gd name="connsiteX6-103" fmla="*/ 4419 w 10000"/>
              <a:gd name="connsiteY6-104" fmla="*/ 9947 h 10000"/>
              <a:gd name="connsiteX7-105" fmla="*/ 4601 w 10000"/>
              <a:gd name="connsiteY7-106" fmla="*/ 9495 h 10000"/>
              <a:gd name="connsiteX8-107" fmla="*/ 4601 w 10000"/>
              <a:gd name="connsiteY8-108" fmla="*/ 7662 h 10000"/>
              <a:gd name="connsiteX9-109" fmla="*/ 10000 w 10000"/>
              <a:gd name="connsiteY9-110" fmla="*/ 2486 h 10000"/>
              <a:gd name="connsiteX10-111" fmla="*/ 9767 w 10000"/>
              <a:gd name="connsiteY10-112" fmla="*/ 2573 h 10000"/>
              <a:gd name="connsiteX11-113" fmla="*/ 4601 w 10000"/>
              <a:gd name="connsiteY11-114" fmla="*/ 2339 h 10000"/>
              <a:gd name="connsiteX12-115" fmla="*/ 4601 w 10000"/>
              <a:gd name="connsiteY12-116" fmla="*/ 506 h 10000"/>
              <a:gd name="connsiteX13-117" fmla="*/ 4420 w 10000"/>
              <a:gd name="connsiteY13-118" fmla="*/ 54 h 10000"/>
              <a:gd name="connsiteX0-119" fmla="*/ 4420 w 10000"/>
              <a:gd name="connsiteY0-120" fmla="*/ 54 h 10000"/>
              <a:gd name="connsiteX1-121" fmla="*/ 4076 w 10000"/>
              <a:gd name="connsiteY1-122" fmla="*/ 100 h 10000"/>
              <a:gd name="connsiteX2-123" fmla="*/ 134 w 10000"/>
              <a:gd name="connsiteY2-124" fmla="*/ 4579 h 10000"/>
              <a:gd name="connsiteX3-125" fmla="*/ 1 w 10000"/>
              <a:gd name="connsiteY3-126" fmla="*/ 4985 h 10000"/>
              <a:gd name="connsiteX4-127" fmla="*/ 133 w 10000"/>
              <a:gd name="connsiteY4-128" fmla="*/ 5393 h 10000"/>
              <a:gd name="connsiteX5-129" fmla="*/ 4075 w 10000"/>
              <a:gd name="connsiteY5-130" fmla="*/ 9901 h 10000"/>
              <a:gd name="connsiteX6-131" fmla="*/ 4419 w 10000"/>
              <a:gd name="connsiteY6-132" fmla="*/ 9947 h 10000"/>
              <a:gd name="connsiteX7-133" fmla="*/ 4601 w 10000"/>
              <a:gd name="connsiteY7-134" fmla="*/ 9495 h 10000"/>
              <a:gd name="connsiteX8-135" fmla="*/ 4601 w 10000"/>
              <a:gd name="connsiteY8-136" fmla="*/ 7662 h 10000"/>
              <a:gd name="connsiteX9-137" fmla="*/ 10000 w 10000"/>
              <a:gd name="connsiteY9-138" fmla="*/ 2486 h 10000"/>
              <a:gd name="connsiteX10-139" fmla="*/ 4601 w 10000"/>
              <a:gd name="connsiteY10-140" fmla="*/ 2339 h 10000"/>
              <a:gd name="connsiteX11-141" fmla="*/ 4601 w 10000"/>
              <a:gd name="connsiteY11-142" fmla="*/ 506 h 10000"/>
              <a:gd name="connsiteX12-143" fmla="*/ 4420 w 10000"/>
              <a:gd name="connsiteY12-144" fmla="*/ 54 h 10000"/>
              <a:gd name="connsiteX0-145" fmla="*/ 4420 w 4601"/>
              <a:gd name="connsiteY0-146" fmla="*/ 54 h 10000"/>
              <a:gd name="connsiteX1-147" fmla="*/ 4076 w 4601"/>
              <a:gd name="connsiteY1-148" fmla="*/ 100 h 10000"/>
              <a:gd name="connsiteX2-149" fmla="*/ 134 w 4601"/>
              <a:gd name="connsiteY2-150" fmla="*/ 4579 h 10000"/>
              <a:gd name="connsiteX3-151" fmla="*/ 1 w 4601"/>
              <a:gd name="connsiteY3-152" fmla="*/ 4985 h 10000"/>
              <a:gd name="connsiteX4-153" fmla="*/ 133 w 4601"/>
              <a:gd name="connsiteY4-154" fmla="*/ 5393 h 10000"/>
              <a:gd name="connsiteX5-155" fmla="*/ 4075 w 4601"/>
              <a:gd name="connsiteY5-156" fmla="*/ 9901 h 10000"/>
              <a:gd name="connsiteX6-157" fmla="*/ 4419 w 4601"/>
              <a:gd name="connsiteY6-158" fmla="*/ 9947 h 10000"/>
              <a:gd name="connsiteX7-159" fmla="*/ 4601 w 4601"/>
              <a:gd name="connsiteY7-160" fmla="*/ 9495 h 10000"/>
              <a:gd name="connsiteX8-161" fmla="*/ 4601 w 4601"/>
              <a:gd name="connsiteY8-162" fmla="*/ 7662 h 10000"/>
              <a:gd name="connsiteX9-163" fmla="*/ 4601 w 4601"/>
              <a:gd name="connsiteY9-164" fmla="*/ 2339 h 10000"/>
              <a:gd name="connsiteX10-165" fmla="*/ 4601 w 4601"/>
              <a:gd name="connsiteY10-166" fmla="*/ 506 h 10000"/>
              <a:gd name="connsiteX11-167" fmla="*/ 4420 w 4601"/>
              <a:gd name="connsiteY11-168" fmla="*/ 54 h 10000"/>
              <a:gd name="connsiteX0-169" fmla="*/ 9606 w 9999"/>
              <a:gd name="connsiteY0-170" fmla="*/ 54 h 10000"/>
              <a:gd name="connsiteX1-171" fmla="*/ 8858 w 9999"/>
              <a:gd name="connsiteY1-172" fmla="*/ 100 h 10000"/>
              <a:gd name="connsiteX2-173" fmla="*/ 290 w 9999"/>
              <a:gd name="connsiteY2-174" fmla="*/ 4579 h 10000"/>
              <a:gd name="connsiteX3-175" fmla="*/ 1 w 9999"/>
              <a:gd name="connsiteY3-176" fmla="*/ 4985 h 10000"/>
              <a:gd name="connsiteX4-177" fmla="*/ 288 w 9999"/>
              <a:gd name="connsiteY4-178" fmla="*/ 5393 h 10000"/>
              <a:gd name="connsiteX5-179" fmla="*/ 8856 w 9999"/>
              <a:gd name="connsiteY5-180" fmla="*/ 9901 h 10000"/>
              <a:gd name="connsiteX6-181" fmla="*/ 9603 w 9999"/>
              <a:gd name="connsiteY6-182" fmla="*/ 9947 h 10000"/>
              <a:gd name="connsiteX7-183" fmla="*/ 9999 w 9999"/>
              <a:gd name="connsiteY7-184" fmla="*/ 9495 h 10000"/>
              <a:gd name="connsiteX8-185" fmla="*/ 9999 w 9999"/>
              <a:gd name="connsiteY8-186" fmla="*/ 7662 h 10000"/>
              <a:gd name="connsiteX9-187" fmla="*/ 9999 w 9999"/>
              <a:gd name="connsiteY9-188" fmla="*/ 506 h 10000"/>
              <a:gd name="connsiteX10-189" fmla="*/ 9606 w 9999"/>
              <a:gd name="connsiteY10-190" fmla="*/ 54 h 10000"/>
              <a:gd name="connsiteX0-191" fmla="*/ 9607 w 10000"/>
              <a:gd name="connsiteY0-192" fmla="*/ 54 h 10000"/>
              <a:gd name="connsiteX1-193" fmla="*/ 8859 w 10000"/>
              <a:gd name="connsiteY1-194" fmla="*/ 100 h 10000"/>
              <a:gd name="connsiteX2-195" fmla="*/ 290 w 10000"/>
              <a:gd name="connsiteY2-196" fmla="*/ 4579 h 10000"/>
              <a:gd name="connsiteX3-197" fmla="*/ 1 w 10000"/>
              <a:gd name="connsiteY3-198" fmla="*/ 4985 h 10000"/>
              <a:gd name="connsiteX4-199" fmla="*/ 288 w 10000"/>
              <a:gd name="connsiteY4-200" fmla="*/ 5393 h 10000"/>
              <a:gd name="connsiteX5-201" fmla="*/ 8857 w 10000"/>
              <a:gd name="connsiteY5-202" fmla="*/ 9901 h 10000"/>
              <a:gd name="connsiteX6-203" fmla="*/ 9604 w 10000"/>
              <a:gd name="connsiteY6-204" fmla="*/ 9947 h 10000"/>
              <a:gd name="connsiteX7-205" fmla="*/ 10000 w 10000"/>
              <a:gd name="connsiteY7-206" fmla="*/ 9495 h 10000"/>
              <a:gd name="connsiteX8-207" fmla="*/ 10000 w 10000"/>
              <a:gd name="connsiteY8-208" fmla="*/ 506 h 10000"/>
              <a:gd name="connsiteX9-209" fmla="*/ 9607 w 10000"/>
              <a:gd name="connsiteY9-210" fmla="*/ 5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0" h="10000">
                <a:moveTo>
                  <a:pt x="9607" y="54"/>
                </a:moveTo>
                <a:cubicBezTo>
                  <a:pt x="9368" y="-32"/>
                  <a:pt x="9078" y="-14"/>
                  <a:pt x="8859" y="100"/>
                </a:cubicBezTo>
                <a:lnTo>
                  <a:pt x="290" y="4579"/>
                </a:lnTo>
                <a:cubicBezTo>
                  <a:pt x="108" y="4673"/>
                  <a:pt x="1" y="4824"/>
                  <a:pt x="1" y="4985"/>
                </a:cubicBezTo>
                <a:cubicBezTo>
                  <a:pt x="-1" y="5146"/>
                  <a:pt x="105" y="5297"/>
                  <a:pt x="288" y="5393"/>
                </a:cubicBezTo>
                <a:lnTo>
                  <a:pt x="8857" y="9901"/>
                </a:lnTo>
                <a:cubicBezTo>
                  <a:pt x="9076" y="10015"/>
                  <a:pt x="9368" y="10033"/>
                  <a:pt x="9604" y="9947"/>
                </a:cubicBezTo>
                <a:cubicBezTo>
                  <a:pt x="9846" y="9861"/>
                  <a:pt x="10000" y="9685"/>
                  <a:pt x="10000" y="9495"/>
                </a:cubicBezTo>
                <a:lnTo>
                  <a:pt x="10000" y="506"/>
                </a:lnTo>
                <a:cubicBezTo>
                  <a:pt x="10000" y="316"/>
                  <a:pt x="9848" y="140"/>
                  <a:pt x="9607" y="54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50800" dist="139700" dir="4800000">
              <a:prstClr val="black">
                <a:alpha val="30000"/>
              </a:prstClr>
            </a:innerShdw>
          </a:effectLst>
        </p:spPr>
        <p:txBody>
          <a:bodyPr vert="horz" wrap="square" lIns="68555" tIns="34277" rIns="68555" bIns="34277" numCol="1" anchor="t" anchorCtr="0" compatLnSpc="1"/>
          <a:lstStyle/>
          <a:p>
            <a:pPr fontAlgn="auto"/>
            <a:endParaRPr lang="en-US" sz="1350" strike="noStrike" noProof="1"/>
          </a:p>
        </p:txBody>
      </p:sp>
      <p:sp>
        <p:nvSpPr>
          <p:cNvPr id="54" name="Freeform 7"/>
          <p:cNvSpPr/>
          <p:nvPr/>
        </p:nvSpPr>
        <p:spPr bwMode="auto">
          <a:xfrm>
            <a:off x="5163289" y="2245330"/>
            <a:ext cx="830283" cy="1505683"/>
          </a:xfrm>
          <a:custGeom>
            <a:avLst/>
            <a:gdLst>
              <a:gd name="T0" fmla="*/ 4146 w 9469"/>
              <a:gd name="T1" fmla="*/ 53 h 6130"/>
              <a:gd name="T2" fmla="*/ 3823 w 9469"/>
              <a:gd name="T3" fmla="*/ 80 h 6130"/>
              <a:gd name="T4" fmla="*/ 126 w 9469"/>
              <a:gd name="T5" fmla="*/ 2808 h 6130"/>
              <a:gd name="T6" fmla="*/ 1 w 9469"/>
              <a:gd name="T7" fmla="*/ 3056 h 6130"/>
              <a:gd name="T8" fmla="*/ 125 w 9469"/>
              <a:gd name="T9" fmla="*/ 3304 h 6130"/>
              <a:gd name="T10" fmla="*/ 3822 w 9469"/>
              <a:gd name="T11" fmla="*/ 6050 h 6130"/>
              <a:gd name="T12" fmla="*/ 4145 w 9469"/>
              <a:gd name="T13" fmla="*/ 6077 h 6130"/>
              <a:gd name="T14" fmla="*/ 4315 w 9469"/>
              <a:gd name="T15" fmla="*/ 5802 h 6130"/>
              <a:gd name="T16" fmla="*/ 4315 w 9469"/>
              <a:gd name="T17" fmla="*/ 4686 h 6130"/>
              <a:gd name="T18" fmla="*/ 9160 w 9469"/>
              <a:gd name="T19" fmla="*/ 4686 h 6130"/>
              <a:gd name="T20" fmla="*/ 9379 w 9469"/>
              <a:gd name="T21" fmla="*/ 4596 h 6130"/>
              <a:gd name="T22" fmla="*/ 9469 w 9469"/>
              <a:gd name="T23" fmla="*/ 4378 h 6130"/>
              <a:gd name="T24" fmla="*/ 9469 w 9469"/>
              <a:gd name="T25" fmla="*/ 1752 h 6130"/>
              <a:gd name="T26" fmla="*/ 9379 w 9469"/>
              <a:gd name="T27" fmla="*/ 1534 h 6130"/>
              <a:gd name="T28" fmla="*/ 9160 w 9469"/>
              <a:gd name="T29" fmla="*/ 1444 h 6130"/>
              <a:gd name="T30" fmla="*/ 4315 w 9469"/>
              <a:gd name="T31" fmla="*/ 1444 h 6130"/>
              <a:gd name="T32" fmla="*/ 4315 w 9469"/>
              <a:gd name="T33" fmla="*/ 328 h 6130"/>
              <a:gd name="T34" fmla="*/ 4146 w 9469"/>
              <a:gd name="T35" fmla="*/ 53 h 6130"/>
              <a:gd name="connsiteX0" fmla="*/ 4378 w 10000"/>
              <a:gd name="connsiteY0" fmla="*/ 54 h 9935"/>
              <a:gd name="connsiteX1" fmla="*/ 4037 w 10000"/>
              <a:gd name="connsiteY1" fmla="*/ 99 h 9935"/>
              <a:gd name="connsiteX2" fmla="*/ 133 w 10000"/>
              <a:gd name="connsiteY2" fmla="*/ 4549 h 9935"/>
              <a:gd name="connsiteX3" fmla="*/ 1 w 10000"/>
              <a:gd name="connsiteY3" fmla="*/ 4953 h 9935"/>
              <a:gd name="connsiteX4" fmla="*/ 132 w 10000"/>
              <a:gd name="connsiteY4" fmla="*/ 5358 h 9935"/>
              <a:gd name="connsiteX5" fmla="*/ 4036 w 10000"/>
              <a:gd name="connsiteY5" fmla="*/ 9837 h 9935"/>
              <a:gd name="connsiteX6" fmla="*/ 4377 w 10000"/>
              <a:gd name="connsiteY6" fmla="*/ 9882 h 9935"/>
              <a:gd name="connsiteX7" fmla="*/ 4557 w 10000"/>
              <a:gd name="connsiteY7" fmla="*/ 9433 h 9935"/>
              <a:gd name="connsiteX8" fmla="*/ 4557 w 10000"/>
              <a:gd name="connsiteY8" fmla="*/ 7612 h 9935"/>
              <a:gd name="connsiteX9" fmla="*/ 9905 w 10000"/>
              <a:gd name="connsiteY9" fmla="*/ 7466 h 9935"/>
              <a:gd name="connsiteX10" fmla="*/ 10000 w 10000"/>
              <a:gd name="connsiteY10" fmla="*/ 7110 h 9935"/>
              <a:gd name="connsiteX11" fmla="*/ 10000 w 10000"/>
              <a:gd name="connsiteY11" fmla="*/ 2826 h 9935"/>
              <a:gd name="connsiteX12" fmla="*/ 9905 w 10000"/>
              <a:gd name="connsiteY12" fmla="*/ 2470 h 9935"/>
              <a:gd name="connsiteX13" fmla="*/ 9674 w 10000"/>
              <a:gd name="connsiteY13" fmla="*/ 2324 h 9935"/>
              <a:gd name="connsiteX14" fmla="*/ 4557 w 10000"/>
              <a:gd name="connsiteY14" fmla="*/ 2324 h 9935"/>
              <a:gd name="connsiteX15" fmla="*/ 4557 w 10000"/>
              <a:gd name="connsiteY15" fmla="*/ 503 h 9935"/>
              <a:gd name="connsiteX16" fmla="*/ 4378 w 10000"/>
              <a:gd name="connsiteY16" fmla="*/ 54 h 9935"/>
              <a:gd name="connsiteX0-1" fmla="*/ 4378 w 10334"/>
              <a:gd name="connsiteY0-2" fmla="*/ 54 h 10000"/>
              <a:gd name="connsiteX1-3" fmla="*/ 4037 w 10334"/>
              <a:gd name="connsiteY1-4" fmla="*/ 100 h 10000"/>
              <a:gd name="connsiteX2-5" fmla="*/ 133 w 10334"/>
              <a:gd name="connsiteY2-6" fmla="*/ 4579 h 10000"/>
              <a:gd name="connsiteX3-7" fmla="*/ 1 w 10334"/>
              <a:gd name="connsiteY3-8" fmla="*/ 4985 h 10000"/>
              <a:gd name="connsiteX4-9" fmla="*/ 132 w 10334"/>
              <a:gd name="connsiteY4-10" fmla="*/ 5393 h 10000"/>
              <a:gd name="connsiteX5-11" fmla="*/ 4036 w 10334"/>
              <a:gd name="connsiteY5-12" fmla="*/ 9901 h 10000"/>
              <a:gd name="connsiteX6-13" fmla="*/ 4377 w 10334"/>
              <a:gd name="connsiteY6-14" fmla="*/ 9947 h 10000"/>
              <a:gd name="connsiteX7-15" fmla="*/ 4557 w 10334"/>
              <a:gd name="connsiteY7-16" fmla="*/ 9495 h 10000"/>
              <a:gd name="connsiteX8-17" fmla="*/ 4557 w 10334"/>
              <a:gd name="connsiteY8-18" fmla="*/ 7662 h 10000"/>
              <a:gd name="connsiteX9-19" fmla="*/ 9905 w 10334"/>
              <a:gd name="connsiteY9-20" fmla="*/ 7515 h 10000"/>
              <a:gd name="connsiteX10-21" fmla="*/ 10000 w 10334"/>
              <a:gd name="connsiteY10-22" fmla="*/ 2844 h 10000"/>
              <a:gd name="connsiteX11-23" fmla="*/ 9905 w 10334"/>
              <a:gd name="connsiteY11-24" fmla="*/ 2486 h 10000"/>
              <a:gd name="connsiteX12-25" fmla="*/ 9674 w 10334"/>
              <a:gd name="connsiteY12-26" fmla="*/ 2339 h 10000"/>
              <a:gd name="connsiteX13-27" fmla="*/ 4557 w 10334"/>
              <a:gd name="connsiteY13-28" fmla="*/ 2339 h 10000"/>
              <a:gd name="connsiteX14-29" fmla="*/ 4557 w 10334"/>
              <a:gd name="connsiteY14-30" fmla="*/ 506 h 10000"/>
              <a:gd name="connsiteX15-31" fmla="*/ 4378 w 10334"/>
              <a:gd name="connsiteY15-32" fmla="*/ 54 h 10000"/>
              <a:gd name="connsiteX0-33" fmla="*/ 4378 w 10000"/>
              <a:gd name="connsiteY0-34" fmla="*/ 54 h 10000"/>
              <a:gd name="connsiteX1-35" fmla="*/ 4037 w 10000"/>
              <a:gd name="connsiteY1-36" fmla="*/ 100 h 10000"/>
              <a:gd name="connsiteX2-37" fmla="*/ 133 w 10000"/>
              <a:gd name="connsiteY2-38" fmla="*/ 4579 h 10000"/>
              <a:gd name="connsiteX3-39" fmla="*/ 1 w 10000"/>
              <a:gd name="connsiteY3-40" fmla="*/ 4985 h 10000"/>
              <a:gd name="connsiteX4-41" fmla="*/ 132 w 10000"/>
              <a:gd name="connsiteY4-42" fmla="*/ 5393 h 10000"/>
              <a:gd name="connsiteX5-43" fmla="*/ 4036 w 10000"/>
              <a:gd name="connsiteY5-44" fmla="*/ 9901 h 10000"/>
              <a:gd name="connsiteX6-45" fmla="*/ 4377 w 10000"/>
              <a:gd name="connsiteY6-46" fmla="*/ 9947 h 10000"/>
              <a:gd name="connsiteX7-47" fmla="*/ 4557 w 10000"/>
              <a:gd name="connsiteY7-48" fmla="*/ 9495 h 10000"/>
              <a:gd name="connsiteX8-49" fmla="*/ 4557 w 10000"/>
              <a:gd name="connsiteY8-50" fmla="*/ 7662 h 10000"/>
              <a:gd name="connsiteX9-51" fmla="*/ 10000 w 10000"/>
              <a:gd name="connsiteY9-52" fmla="*/ 2844 h 10000"/>
              <a:gd name="connsiteX10-53" fmla="*/ 9905 w 10000"/>
              <a:gd name="connsiteY10-54" fmla="*/ 2486 h 10000"/>
              <a:gd name="connsiteX11-55" fmla="*/ 9674 w 10000"/>
              <a:gd name="connsiteY11-56" fmla="*/ 2339 h 10000"/>
              <a:gd name="connsiteX12-57" fmla="*/ 4557 w 10000"/>
              <a:gd name="connsiteY12-58" fmla="*/ 2339 h 10000"/>
              <a:gd name="connsiteX13-59" fmla="*/ 4557 w 10000"/>
              <a:gd name="connsiteY13-60" fmla="*/ 506 h 10000"/>
              <a:gd name="connsiteX14-61" fmla="*/ 4378 w 10000"/>
              <a:gd name="connsiteY14-62" fmla="*/ 54 h 10000"/>
              <a:gd name="connsiteX0-63" fmla="*/ 4378 w 9905"/>
              <a:gd name="connsiteY0-64" fmla="*/ 54 h 10000"/>
              <a:gd name="connsiteX1-65" fmla="*/ 4037 w 9905"/>
              <a:gd name="connsiteY1-66" fmla="*/ 100 h 10000"/>
              <a:gd name="connsiteX2-67" fmla="*/ 133 w 9905"/>
              <a:gd name="connsiteY2-68" fmla="*/ 4579 h 10000"/>
              <a:gd name="connsiteX3-69" fmla="*/ 1 w 9905"/>
              <a:gd name="connsiteY3-70" fmla="*/ 4985 h 10000"/>
              <a:gd name="connsiteX4-71" fmla="*/ 132 w 9905"/>
              <a:gd name="connsiteY4-72" fmla="*/ 5393 h 10000"/>
              <a:gd name="connsiteX5-73" fmla="*/ 4036 w 9905"/>
              <a:gd name="connsiteY5-74" fmla="*/ 9901 h 10000"/>
              <a:gd name="connsiteX6-75" fmla="*/ 4377 w 9905"/>
              <a:gd name="connsiteY6-76" fmla="*/ 9947 h 10000"/>
              <a:gd name="connsiteX7-77" fmla="*/ 4557 w 9905"/>
              <a:gd name="connsiteY7-78" fmla="*/ 9495 h 10000"/>
              <a:gd name="connsiteX8-79" fmla="*/ 4557 w 9905"/>
              <a:gd name="connsiteY8-80" fmla="*/ 7662 h 10000"/>
              <a:gd name="connsiteX9-81" fmla="*/ 9905 w 9905"/>
              <a:gd name="connsiteY9-82" fmla="*/ 2486 h 10000"/>
              <a:gd name="connsiteX10-83" fmla="*/ 9674 w 9905"/>
              <a:gd name="connsiteY10-84" fmla="*/ 2339 h 10000"/>
              <a:gd name="connsiteX11-85" fmla="*/ 4557 w 9905"/>
              <a:gd name="connsiteY11-86" fmla="*/ 2339 h 10000"/>
              <a:gd name="connsiteX12-87" fmla="*/ 4557 w 9905"/>
              <a:gd name="connsiteY12-88" fmla="*/ 506 h 10000"/>
              <a:gd name="connsiteX13-89" fmla="*/ 4378 w 9905"/>
              <a:gd name="connsiteY13-90" fmla="*/ 54 h 10000"/>
              <a:gd name="connsiteX0-91" fmla="*/ 4420 w 10000"/>
              <a:gd name="connsiteY0-92" fmla="*/ 54 h 10000"/>
              <a:gd name="connsiteX1-93" fmla="*/ 4076 w 10000"/>
              <a:gd name="connsiteY1-94" fmla="*/ 100 h 10000"/>
              <a:gd name="connsiteX2-95" fmla="*/ 134 w 10000"/>
              <a:gd name="connsiteY2-96" fmla="*/ 4579 h 10000"/>
              <a:gd name="connsiteX3-97" fmla="*/ 1 w 10000"/>
              <a:gd name="connsiteY3-98" fmla="*/ 4985 h 10000"/>
              <a:gd name="connsiteX4-99" fmla="*/ 133 w 10000"/>
              <a:gd name="connsiteY4-100" fmla="*/ 5393 h 10000"/>
              <a:gd name="connsiteX5-101" fmla="*/ 4075 w 10000"/>
              <a:gd name="connsiteY5-102" fmla="*/ 9901 h 10000"/>
              <a:gd name="connsiteX6-103" fmla="*/ 4419 w 10000"/>
              <a:gd name="connsiteY6-104" fmla="*/ 9947 h 10000"/>
              <a:gd name="connsiteX7-105" fmla="*/ 4601 w 10000"/>
              <a:gd name="connsiteY7-106" fmla="*/ 9495 h 10000"/>
              <a:gd name="connsiteX8-107" fmla="*/ 4601 w 10000"/>
              <a:gd name="connsiteY8-108" fmla="*/ 7662 h 10000"/>
              <a:gd name="connsiteX9-109" fmla="*/ 10000 w 10000"/>
              <a:gd name="connsiteY9-110" fmla="*/ 2486 h 10000"/>
              <a:gd name="connsiteX10-111" fmla="*/ 9767 w 10000"/>
              <a:gd name="connsiteY10-112" fmla="*/ 2573 h 10000"/>
              <a:gd name="connsiteX11-113" fmla="*/ 4601 w 10000"/>
              <a:gd name="connsiteY11-114" fmla="*/ 2339 h 10000"/>
              <a:gd name="connsiteX12-115" fmla="*/ 4601 w 10000"/>
              <a:gd name="connsiteY12-116" fmla="*/ 506 h 10000"/>
              <a:gd name="connsiteX13-117" fmla="*/ 4420 w 10000"/>
              <a:gd name="connsiteY13-118" fmla="*/ 54 h 10000"/>
              <a:gd name="connsiteX0-119" fmla="*/ 4420 w 10000"/>
              <a:gd name="connsiteY0-120" fmla="*/ 54 h 10000"/>
              <a:gd name="connsiteX1-121" fmla="*/ 4076 w 10000"/>
              <a:gd name="connsiteY1-122" fmla="*/ 100 h 10000"/>
              <a:gd name="connsiteX2-123" fmla="*/ 134 w 10000"/>
              <a:gd name="connsiteY2-124" fmla="*/ 4579 h 10000"/>
              <a:gd name="connsiteX3-125" fmla="*/ 1 w 10000"/>
              <a:gd name="connsiteY3-126" fmla="*/ 4985 h 10000"/>
              <a:gd name="connsiteX4-127" fmla="*/ 133 w 10000"/>
              <a:gd name="connsiteY4-128" fmla="*/ 5393 h 10000"/>
              <a:gd name="connsiteX5-129" fmla="*/ 4075 w 10000"/>
              <a:gd name="connsiteY5-130" fmla="*/ 9901 h 10000"/>
              <a:gd name="connsiteX6-131" fmla="*/ 4419 w 10000"/>
              <a:gd name="connsiteY6-132" fmla="*/ 9947 h 10000"/>
              <a:gd name="connsiteX7-133" fmla="*/ 4601 w 10000"/>
              <a:gd name="connsiteY7-134" fmla="*/ 9495 h 10000"/>
              <a:gd name="connsiteX8-135" fmla="*/ 4601 w 10000"/>
              <a:gd name="connsiteY8-136" fmla="*/ 7662 h 10000"/>
              <a:gd name="connsiteX9-137" fmla="*/ 10000 w 10000"/>
              <a:gd name="connsiteY9-138" fmla="*/ 2486 h 10000"/>
              <a:gd name="connsiteX10-139" fmla="*/ 4601 w 10000"/>
              <a:gd name="connsiteY10-140" fmla="*/ 2339 h 10000"/>
              <a:gd name="connsiteX11-141" fmla="*/ 4601 w 10000"/>
              <a:gd name="connsiteY11-142" fmla="*/ 506 h 10000"/>
              <a:gd name="connsiteX12-143" fmla="*/ 4420 w 10000"/>
              <a:gd name="connsiteY12-144" fmla="*/ 54 h 10000"/>
              <a:gd name="connsiteX0-145" fmla="*/ 4420 w 4601"/>
              <a:gd name="connsiteY0-146" fmla="*/ 54 h 10000"/>
              <a:gd name="connsiteX1-147" fmla="*/ 4076 w 4601"/>
              <a:gd name="connsiteY1-148" fmla="*/ 100 h 10000"/>
              <a:gd name="connsiteX2-149" fmla="*/ 134 w 4601"/>
              <a:gd name="connsiteY2-150" fmla="*/ 4579 h 10000"/>
              <a:gd name="connsiteX3-151" fmla="*/ 1 w 4601"/>
              <a:gd name="connsiteY3-152" fmla="*/ 4985 h 10000"/>
              <a:gd name="connsiteX4-153" fmla="*/ 133 w 4601"/>
              <a:gd name="connsiteY4-154" fmla="*/ 5393 h 10000"/>
              <a:gd name="connsiteX5-155" fmla="*/ 4075 w 4601"/>
              <a:gd name="connsiteY5-156" fmla="*/ 9901 h 10000"/>
              <a:gd name="connsiteX6-157" fmla="*/ 4419 w 4601"/>
              <a:gd name="connsiteY6-158" fmla="*/ 9947 h 10000"/>
              <a:gd name="connsiteX7-159" fmla="*/ 4601 w 4601"/>
              <a:gd name="connsiteY7-160" fmla="*/ 9495 h 10000"/>
              <a:gd name="connsiteX8-161" fmla="*/ 4601 w 4601"/>
              <a:gd name="connsiteY8-162" fmla="*/ 7662 h 10000"/>
              <a:gd name="connsiteX9-163" fmla="*/ 4601 w 4601"/>
              <a:gd name="connsiteY9-164" fmla="*/ 2339 h 10000"/>
              <a:gd name="connsiteX10-165" fmla="*/ 4601 w 4601"/>
              <a:gd name="connsiteY10-166" fmla="*/ 506 h 10000"/>
              <a:gd name="connsiteX11-167" fmla="*/ 4420 w 4601"/>
              <a:gd name="connsiteY11-168" fmla="*/ 54 h 10000"/>
              <a:gd name="connsiteX0-169" fmla="*/ 9606 w 9999"/>
              <a:gd name="connsiteY0-170" fmla="*/ 54 h 10000"/>
              <a:gd name="connsiteX1-171" fmla="*/ 8858 w 9999"/>
              <a:gd name="connsiteY1-172" fmla="*/ 100 h 10000"/>
              <a:gd name="connsiteX2-173" fmla="*/ 290 w 9999"/>
              <a:gd name="connsiteY2-174" fmla="*/ 4579 h 10000"/>
              <a:gd name="connsiteX3-175" fmla="*/ 1 w 9999"/>
              <a:gd name="connsiteY3-176" fmla="*/ 4985 h 10000"/>
              <a:gd name="connsiteX4-177" fmla="*/ 288 w 9999"/>
              <a:gd name="connsiteY4-178" fmla="*/ 5393 h 10000"/>
              <a:gd name="connsiteX5-179" fmla="*/ 8856 w 9999"/>
              <a:gd name="connsiteY5-180" fmla="*/ 9901 h 10000"/>
              <a:gd name="connsiteX6-181" fmla="*/ 9603 w 9999"/>
              <a:gd name="connsiteY6-182" fmla="*/ 9947 h 10000"/>
              <a:gd name="connsiteX7-183" fmla="*/ 9999 w 9999"/>
              <a:gd name="connsiteY7-184" fmla="*/ 9495 h 10000"/>
              <a:gd name="connsiteX8-185" fmla="*/ 9999 w 9999"/>
              <a:gd name="connsiteY8-186" fmla="*/ 7662 h 10000"/>
              <a:gd name="connsiteX9-187" fmla="*/ 9999 w 9999"/>
              <a:gd name="connsiteY9-188" fmla="*/ 506 h 10000"/>
              <a:gd name="connsiteX10-189" fmla="*/ 9606 w 9999"/>
              <a:gd name="connsiteY10-190" fmla="*/ 54 h 10000"/>
              <a:gd name="connsiteX0-191" fmla="*/ 9607 w 10000"/>
              <a:gd name="connsiteY0-192" fmla="*/ 54 h 10000"/>
              <a:gd name="connsiteX1-193" fmla="*/ 8859 w 10000"/>
              <a:gd name="connsiteY1-194" fmla="*/ 100 h 10000"/>
              <a:gd name="connsiteX2-195" fmla="*/ 290 w 10000"/>
              <a:gd name="connsiteY2-196" fmla="*/ 4579 h 10000"/>
              <a:gd name="connsiteX3-197" fmla="*/ 1 w 10000"/>
              <a:gd name="connsiteY3-198" fmla="*/ 4985 h 10000"/>
              <a:gd name="connsiteX4-199" fmla="*/ 288 w 10000"/>
              <a:gd name="connsiteY4-200" fmla="*/ 5393 h 10000"/>
              <a:gd name="connsiteX5-201" fmla="*/ 8857 w 10000"/>
              <a:gd name="connsiteY5-202" fmla="*/ 9901 h 10000"/>
              <a:gd name="connsiteX6-203" fmla="*/ 9604 w 10000"/>
              <a:gd name="connsiteY6-204" fmla="*/ 9947 h 10000"/>
              <a:gd name="connsiteX7-205" fmla="*/ 10000 w 10000"/>
              <a:gd name="connsiteY7-206" fmla="*/ 9495 h 10000"/>
              <a:gd name="connsiteX8-207" fmla="*/ 10000 w 10000"/>
              <a:gd name="connsiteY8-208" fmla="*/ 506 h 10000"/>
              <a:gd name="connsiteX9-209" fmla="*/ 9607 w 10000"/>
              <a:gd name="connsiteY9-210" fmla="*/ 5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0" h="10000">
                <a:moveTo>
                  <a:pt x="9607" y="54"/>
                </a:moveTo>
                <a:cubicBezTo>
                  <a:pt x="9368" y="-32"/>
                  <a:pt x="9078" y="-14"/>
                  <a:pt x="8859" y="100"/>
                </a:cubicBezTo>
                <a:lnTo>
                  <a:pt x="290" y="4579"/>
                </a:lnTo>
                <a:cubicBezTo>
                  <a:pt x="108" y="4673"/>
                  <a:pt x="1" y="4824"/>
                  <a:pt x="1" y="4985"/>
                </a:cubicBezTo>
                <a:cubicBezTo>
                  <a:pt x="-1" y="5146"/>
                  <a:pt x="105" y="5297"/>
                  <a:pt x="288" y="5393"/>
                </a:cubicBezTo>
                <a:lnTo>
                  <a:pt x="8857" y="9901"/>
                </a:lnTo>
                <a:cubicBezTo>
                  <a:pt x="9076" y="10015"/>
                  <a:pt x="9368" y="10033"/>
                  <a:pt x="9604" y="9947"/>
                </a:cubicBezTo>
                <a:cubicBezTo>
                  <a:pt x="9846" y="9861"/>
                  <a:pt x="10000" y="9685"/>
                  <a:pt x="10000" y="9495"/>
                </a:cubicBezTo>
                <a:lnTo>
                  <a:pt x="10000" y="506"/>
                </a:lnTo>
                <a:cubicBezTo>
                  <a:pt x="10000" y="316"/>
                  <a:pt x="9848" y="140"/>
                  <a:pt x="9607" y="54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50800" dist="139700" dir="16200000">
              <a:prstClr val="black">
                <a:alpha val="30000"/>
              </a:prstClr>
            </a:innerShdw>
          </a:effectLst>
        </p:spPr>
        <p:txBody>
          <a:bodyPr vert="horz" wrap="square" lIns="68555" tIns="34277" rIns="68555" bIns="34277" numCol="1" anchor="t" anchorCtr="0" compatLnSpc="1"/>
          <a:lstStyle/>
          <a:p>
            <a:pPr fontAlgn="auto"/>
            <a:endParaRPr lang="en-US" sz="1350" strike="noStrike" noProof="1"/>
          </a:p>
        </p:txBody>
      </p:sp>
      <p:sp>
        <p:nvSpPr>
          <p:cNvPr id="55" name="Freeform 7"/>
          <p:cNvSpPr/>
          <p:nvPr/>
        </p:nvSpPr>
        <p:spPr bwMode="auto">
          <a:xfrm>
            <a:off x="5037604" y="4617480"/>
            <a:ext cx="830284" cy="2108084"/>
          </a:xfrm>
          <a:custGeom>
            <a:avLst/>
            <a:gdLst>
              <a:gd name="T0" fmla="*/ 4146 w 9469"/>
              <a:gd name="T1" fmla="*/ 53 h 6130"/>
              <a:gd name="T2" fmla="*/ 3823 w 9469"/>
              <a:gd name="T3" fmla="*/ 80 h 6130"/>
              <a:gd name="T4" fmla="*/ 126 w 9469"/>
              <a:gd name="T5" fmla="*/ 2808 h 6130"/>
              <a:gd name="T6" fmla="*/ 1 w 9469"/>
              <a:gd name="T7" fmla="*/ 3056 h 6130"/>
              <a:gd name="T8" fmla="*/ 125 w 9469"/>
              <a:gd name="T9" fmla="*/ 3304 h 6130"/>
              <a:gd name="T10" fmla="*/ 3822 w 9469"/>
              <a:gd name="T11" fmla="*/ 6050 h 6130"/>
              <a:gd name="T12" fmla="*/ 4145 w 9469"/>
              <a:gd name="T13" fmla="*/ 6077 h 6130"/>
              <a:gd name="T14" fmla="*/ 4315 w 9469"/>
              <a:gd name="T15" fmla="*/ 5802 h 6130"/>
              <a:gd name="T16" fmla="*/ 4315 w 9469"/>
              <a:gd name="T17" fmla="*/ 4686 h 6130"/>
              <a:gd name="T18" fmla="*/ 9160 w 9469"/>
              <a:gd name="T19" fmla="*/ 4686 h 6130"/>
              <a:gd name="T20" fmla="*/ 9379 w 9469"/>
              <a:gd name="T21" fmla="*/ 4596 h 6130"/>
              <a:gd name="T22" fmla="*/ 9469 w 9469"/>
              <a:gd name="T23" fmla="*/ 4378 h 6130"/>
              <a:gd name="T24" fmla="*/ 9469 w 9469"/>
              <a:gd name="T25" fmla="*/ 1752 h 6130"/>
              <a:gd name="T26" fmla="*/ 9379 w 9469"/>
              <a:gd name="T27" fmla="*/ 1534 h 6130"/>
              <a:gd name="T28" fmla="*/ 9160 w 9469"/>
              <a:gd name="T29" fmla="*/ 1444 h 6130"/>
              <a:gd name="T30" fmla="*/ 4315 w 9469"/>
              <a:gd name="T31" fmla="*/ 1444 h 6130"/>
              <a:gd name="T32" fmla="*/ 4315 w 9469"/>
              <a:gd name="T33" fmla="*/ 328 h 6130"/>
              <a:gd name="T34" fmla="*/ 4146 w 9469"/>
              <a:gd name="T35" fmla="*/ 53 h 6130"/>
              <a:gd name="connsiteX0" fmla="*/ 4378 w 10000"/>
              <a:gd name="connsiteY0" fmla="*/ 54 h 9935"/>
              <a:gd name="connsiteX1" fmla="*/ 4037 w 10000"/>
              <a:gd name="connsiteY1" fmla="*/ 99 h 9935"/>
              <a:gd name="connsiteX2" fmla="*/ 133 w 10000"/>
              <a:gd name="connsiteY2" fmla="*/ 4549 h 9935"/>
              <a:gd name="connsiteX3" fmla="*/ 1 w 10000"/>
              <a:gd name="connsiteY3" fmla="*/ 4953 h 9935"/>
              <a:gd name="connsiteX4" fmla="*/ 132 w 10000"/>
              <a:gd name="connsiteY4" fmla="*/ 5358 h 9935"/>
              <a:gd name="connsiteX5" fmla="*/ 4036 w 10000"/>
              <a:gd name="connsiteY5" fmla="*/ 9837 h 9935"/>
              <a:gd name="connsiteX6" fmla="*/ 4377 w 10000"/>
              <a:gd name="connsiteY6" fmla="*/ 9882 h 9935"/>
              <a:gd name="connsiteX7" fmla="*/ 4557 w 10000"/>
              <a:gd name="connsiteY7" fmla="*/ 9433 h 9935"/>
              <a:gd name="connsiteX8" fmla="*/ 4557 w 10000"/>
              <a:gd name="connsiteY8" fmla="*/ 7612 h 9935"/>
              <a:gd name="connsiteX9" fmla="*/ 9905 w 10000"/>
              <a:gd name="connsiteY9" fmla="*/ 7466 h 9935"/>
              <a:gd name="connsiteX10" fmla="*/ 10000 w 10000"/>
              <a:gd name="connsiteY10" fmla="*/ 7110 h 9935"/>
              <a:gd name="connsiteX11" fmla="*/ 10000 w 10000"/>
              <a:gd name="connsiteY11" fmla="*/ 2826 h 9935"/>
              <a:gd name="connsiteX12" fmla="*/ 9905 w 10000"/>
              <a:gd name="connsiteY12" fmla="*/ 2470 h 9935"/>
              <a:gd name="connsiteX13" fmla="*/ 9674 w 10000"/>
              <a:gd name="connsiteY13" fmla="*/ 2324 h 9935"/>
              <a:gd name="connsiteX14" fmla="*/ 4557 w 10000"/>
              <a:gd name="connsiteY14" fmla="*/ 2324 h 9935"/>
              <a:gd name="connsiteX15" fmla="*/ 4557 w 10000"/>
              <a:gd name="connsiteY15" fmla="*/ 503 h 9935"/>
              <a:gd name="connsiteX16" fmla="*/ 4378 w 10000"/>
              <a:gd name="connsiteY16" fmla="*/ 54 h 9935"/>
              <a:gd name="connsiteX0-1" fmla="*/ 4378 w 10334"/>
              <a:gd name="connsiteY0-2" fmla="*/ 54 h 10000"/>
              <a:gd name="connsiteX1-3" fmla="*/ 4037 w 10334"/>
              <a:gd name="connsiteY1-4" fmla="*/ 100 h 10000"/>
              <a:gd name="connsiteX2-5" fmla="*/ 133 w 10334"/>
              <a:gd name="connsiteY2-6" fmla="*/ 4579 h 10000"/>
              <a:gd name="connsiteX3-7" fmla="*/ 1 w 10334"/>
              <a:gd name="connsiteY3-8" fmla="*/ 4985 h 10000"/>
              <a:gd name="connsiteX4-9" fmla="*/ 132 w 10334"/>
              <a:gd name="connsiteY4-10" fmla="*/ 5393 h 10000"/>
              <a:gd name="connsiteX5-11" fmla="*/ 4036 w 10334"/>
              <a:gd name="connsiteY5-12" fmla="*/ 9901 h 10000"/>
              <a:gd name="connsiteX6-13" fmla="*/ 4377 w 10334"/>
              <a:gd name="connsiteY6-14" fmla="*/ 9947 h 10000"/>
              <a:gd name="connsiteX7-15" fmla="*/ 4557 w 10334"/>
              <a:gd name="connsiteY7-16" fmla="*/ 9495 h 10000"/>
              <a:gd name="connsiteX8-17" fmla="*/ 4557 w 10334"/>
              <a:gd name="connsiteY8-18" fmla="*/ 7662 h 10000"/>
              <a:gd name="connsiteX9-19" fmla="*/ 9905 w 10334"/>
              <a:gd name="connsiteY9-20" fmla="*/ 7515 h 10000"/>
              <a:gd name="connsiteX10-21" fmla="*/ 10000 w 10334"/>
              <a:gd name="connsiteY10-22" fmla="*/ 2844 h 10000"/>
              <a:gd name="connsiteX11-23" fmla="*/ 9905 w 10334"/>
              <a:gd name="connsiteY11-24" fmla="*/ 2486 h 10000"/>
              <a:gd name="connsiteX12-25" fmla="*/ 9674 w 10334"/>
              <a:gd name="connsiteY12-26" fmla="*/ 2339 h 10000"/>
              <a:gd name="connsiteX13-27" fmla="*/ 4557 w 10334"/>
              <a:gd name="connsiteY13-28" fmla="*/ 2339 h 10000"/>
              <a:gd name="connsiteX14-29" fmla="*/ 4557 w 10334"/>
              <a:gd name="connsiteY14-30" fmla="*/ 506 h 10000"/>
              <a:gd name="connsiteX15-31" fmla="*/ 4378 w 10334"/>
              <a:gd name="connsiteY15-32" fmla="*/ 54 h 10000"/>
              <a:gd name="connsiteX0-33" fmla="*/ 4378 w 10000"/>
              <a:gd name="connsiteY0-34" fmla="*/ 54 h 10000"/>
              <a:gd name="connsiteX1-35" fmla="*/ 4037 w 10000"/>
              <a:gd name="connsiteY1-36" fmla="*/ 100 h 10000"/>
              <a:gd name="connsiteX2-37" fmla="*/ 133 w 10000"/>
              <a:gd name="connsiteY2-38" fmla="*/ 4579 h 10000"/>
              <a:gd name="connsiteX3-39" fmla="*/ 1 w 10000"/>
              <a:gd name="connsiteY3-40" fmla="*/ 4985 h 10000"/>
              <a:gd name="connsiteX4-41" fmla="*/ 132 w 10000"/>
              <a:gd name="connsiteY4-42" fmla="*/ 5393 h 10000"/>
              <a:gd name="connsiteX5-43" fmla="*/ 4036 w 10000"/>
              <a:gd name="connsiteY5-44" fmla="*/ 9901 h 10000"/>
              <a:gd name="connsiteX6-45" fmla="*/ 4377 w 10000"/>
              <a:gd name="connsiteY6-46" fmla="*/ 9947 h 10000"/>
              <a:gd name="connsiteX7-47" fmla="*/ 4557 w 10000"/>
              <a:gd name="connsiteY7-48" fmla="*/ 9495 h 10000"/>
              <a:gd name="connsiteX8-49" fmla="*/ 4557 w 10000"/>
              <a:gd name="connsiteY8-50" fmla="*/ 7662 h 10000"/>
              <a:gd name="connsiteX9-51" fmla="*/ 10000 w 10000"/>
              <a:gd name="connsiteY9-52" fmla="*/ 2844 h 10000"/>
              <a:gd name="connsiteX10-53" fmla="*/ 9905 w 10000"/>
              <a:gd name="connsiteY10-54" fmla="*/ 2486 h 10000"/>
              <a:gd name="connsiteX11-55" fmla="*/ 9674 w 10000"/>
              <a:gd name="connsiteY11-56" fmla="*/ 2339 h 10000"/>
              <a:gd name="connsiteX12-57" fmla="*/ 4557 w 10000"/>
              <a:gd name="connsiteY12-58" fmla="*/ 2339 h 10000"/>
              <a:gd name="connsiteX13-59" fmla="*/ 4557 w 10000"/>
              <a:gd name="connsiteY13-60" fmla="*/ 506 h 10000"/>
              <a:gd name="connsiteX14-61" fmla="*/ 4378 w 10000"/>
              <a:gd name="connsiteY14-62" fmla="*/ 54 h 10000"/>
              <a:gd name="connsiteX0-63" fmla="*/ 4378 w 9905"/>
              <a:gd name="connsiteY0-64" fmla="*/ 54 h 10000"/>
              <a:gd name="connsiteX1-65" fmla="*/ 4037 w 9905"/>
              <a:gd name="connsiteY1-66" fmla="*/ 100 h 10000"/>
              <a:gd name="connsiteX2-67" fmla="*/ 133 w 9905"/>
              <a:gd name="connsiteY2-68" fmla="*/ 4579 h 10000"/>
              <a:gd name="connsiteX3-69" fmla="*/ 1 w 9905"/>
              <a:gd name="connsiteY3-70" fmla="*/ 4985 h 10000"/>
              <a:gd name="connsiteX4-71" fmla="*/ 132 w 9905"/>
              <a:gd name="connsiteY4-72" fmla="*/ 5393 h 10000"/>
              <a:gd name="connsiteX5-73" fmla="*/ 4036 w 9905"/>
              <a:gd name="connsiteY5-74" fmla="*/ 9901 h 10000"/>
              <a:gd name="connsiteX6-75" fmla="*/ 4377 w 9905"/>
              <a:gd name="connsiteY6-76" fmla="*/ 9947 h 10000"/>
              <a:gd name="connsiteX7-77" fmla="*/ 4557 w 9905"/>
              <a:gd name="connsiteY7-78" fmla="*/ 9495 h 10000"/>
              <a:gd name="connsiteX8-79" fmla="*/ 4557 w 9905"/>
              <a:gd name="connsiteY8-80" fmla="*/ 7662 h 10000"/>
              <a:gd name="connsiteX9-81" fmla="*/ 9905 w 9905"/>
              <a:gd name="connsiteY9-82" fmla="*/ 2486 h 10000"/>
              <a:gd name="connsiteX10-83" fmla="*/ 9674 w 9905"/>
              <a:gd name="connsiteY10-84" fmla="*/ 2339 h 10000"/>
              <a:gd name="connsiteX11-85" fmla="*/ 4557 w 9905"/>
              <a:gd name="connsiteY11-86" fmla="*/ 2339 h 10000"/>
              <a:gd name="connsiteX12-87" fmla="*/ 4557 w 9905"/>
              <a:gd name="connsiteY12-88" fmla="*/ 506 h 10000"/>
              <a:gd name="connsiteX13-89" fmla="*/ 4378 w 9905"/>
              <a:gd name="connsiteY13-90" fmla="*/ 54 h 10000"/>
              <a:gd name="connsiteX0-91" fmla="*/ 4420 w 10000"/>
              <a:gd name="connsiteY0-92" fmla="*/ 54 h 10000"/>
              <a:gd name="connsiteX1-93" fmla="*/ 4076 w 10000"/>
              <a:gd name="connsiteY1-94" fmla="*/ 100 h 10000"/>
              <a:gd name="connsiteX2-95" fmla="*/ 134 w 10000"/>
              <a:gd name="connsiteY2-96" fmla="*/ 4579 h 10000"/>
              <a:gd name="connsiteX3-97" fmla="*/ 1 w 10000"/>
              <a:gd name="connsiteY3-98" fmla="*/ 4985 h 10000"/>
              <a:gd name="connsiteX4-99" fmla="*/ 133 w 10000"/>
              <a:gd name="connsiteY4-100" fmla="*/ 5393 h 10000"/>
              <a:gd name="connsiteX5-101" fmla="*/ 4075 w 10000"/>
              <a:gd name="connsiteY5-102" fmla="*/ 9901 h 10000"/>
              <a:gd name="connsiteX6-103" fmla="*/ 4419 w 10000"/>
              <a:gd name="connsiteY6-104" fmla="*/ 9947 h 10000"/>
              <a:gd name="connsiteX7-105" fmla="*/ 4601 w 10000"/>
              <a:gd name="connsiteY7-106" fmla="*/ 9495 h 10000"/>
              <a:gd name="connsiteX8-107" fmla="*/ 4601 w 10000"/>
              <a:gd name="connsiteY8-108" fmla="*/ 7662 h 10000"/>
              <a:gd name="connsiteX9-109" fmla="*/ 10000 w 10000"/>
              <a:gd name="connsiteY9-110" fmla="*/ 2486 h 10000"/>
              <a:gd name="connsiteX10-111" fmla="*/ 9767 w 10000"/>
              <a:gd name="connsiteY10-112" fmla="*/ 2573 h 10000"/>
              <a:gd name="connsiteX11-113" fmla="*/ 4601 w 10000"/>
              <a:gd name="connsiteY11-114" fmla="*/ 2339 h 10000"/>
              <a:gd name="connsiteX12-115" fmla="*/ 4601 w 10000"/>
              <a:gd name="connsiteY12-116" fmla="*/ 506 h 10000"/>
              <a:gd name="connsiteX13-117" fmla="*/ 4420 w 10000"/>
              <a:gd name="connsiteY13-118" fmla="*/ 54 h 10000"/>
              <a:gd name="connsiteX0-119" fmla="*/ 4420 w 10000"/>
              <a:gd name="connsiteY0-120" fmla="*/ 54 h 10000"/>
              <a:gd name="connsiteX1-121" fmla="*/ 4076 w 10000"/>
              <a:gd name="connsiteY1-122" fmla="*/ 100 h 10000"/>
              <a:gd name="connsiteX2-123" fmla="*/ 134 w 10000"/>
              <a:gd name="connsiteY2-124" fmla="*/ 4579 h 10000"/>
              <a:gd name="connsiteX3-125" fmla="*/ 1 w 10000"/>
              <a:gd name="connsiteY3-126" fmla="*/ 4985 h 10000"/>
              <a:gd name="connsiteX4-127" fmla="*/ 133 w 10000"/>
              <a:gd name="connsiteY4-128" fmla="*/ 5393 h 10000"/>
              <a:gd name="connsiteX5-129" fmla="*/ 4075 w 10000"/>
              <a:gd name="connsiteY5-130" fmla="*/ 9901 h 10000"/>
              <a:gd name="connsiteX6-131" fmla="*/ 4419 w 10000"/>
              <a:gd name="connsiteY6-132" fmla="*/ 9947 h 10000"/>
              <a:gd name="connsiteX7-133" fmla="*/ 4601 w 10000"/>
              <a:gd name="connsiteY7-134" fmla="*/ 9495 h 10000"/>
              <a:gd name="connsiteX8-135" fmla="*/ 4601 w 10000"/>
              <a:gd name="connsiteY8-136" fmla="*/ 7662 h 10000"/>
              <a:gd name="connsiteX9-137" fmla="*/ 10000 w 10000"/>
              <a:gd name="connsiteY9-138" fmla="*/ 2486 h 10000"/>
              <a:gd name="connsiteX10-139" fmla="*/ 4601 w 10000"/>
              <a:gd name="connsiteY10-140" fmla="*/ 2339 h 10000"/>
              <a:gd name="connsiteX11-141" fmla="*/ 4601 w 10000"/>
              <a:gd name="connsiteY11-142" fmla="*/ 506 h 10000"/>
              <a:gd name="connsiteX12-143" fmla="*/ 4420 w 10000"/>
              <a:gd name="connsiteY12-144" fmla="*/ 54 h 10000"/>
              <a:gd name="connsiteX0-145" fmla="*/ 4420 w 4601"/>
              <a:gd name="connsiteY0-146" fmla="*/ 54 h 10000"/>
              <a:gd name="connsiteX1-147" fmla="*/ 4076 w 4601"/>
              <a:gd name="connsiteY1-148" fmla="*/ 100 h 10000"/>
              <a:gd name="connsiteX2-149" fmla="*/ 134 w 4601"/>
              <a:gd name="connsiteY2-150" fmla="*/ 4579 h 10000"/>
              <a:gd name="connsiteX3-151" fmla="*/ 1 w 4601"/>
              <a:gd name="connsiteY3-152" fmla="*/ 4985 h 10000"/>
              <a:gd name="connsiteX4-153" fmla="*/ 133 w 4601"/>
              <a:gd name="connsiteY4-154" fmla="*/ 5393 h 10000"/>
              <a:gd name="connsiteX5-155" fmla="*/ 4075 w 4601"/>
              <a:gd name="connsiteY5-156" fmla="*/ 9901 h 10000"/>
              <a:gd name="connsiteX6-157" fmla="*/ 4419 w 4601"/>
              <a:gd name="connsiteY6-158" fmla="*/ 9947 h 10000"/>
              <a:gd name="connsiteX7-159" fmla="*/ 4601 w 4601"/>
              <a:gd name="connsiteY7-160" fmla="*/ 9495 h 10000"/>
              <a:gd name="connsiteX8-161" fmla="*/ 4601 w 4601"/>
              <a:gd name="connsiteY8-162" fmla="*/ 7662 h 10000"/>
              <a:gd name="connsiteX9-163" fmla="*/ 4601 w 4601"/>
              <a:gd name="connsiteY9-164" fmla="*/ 2339 h 10000"/>
              <a:gd name="connsiteX10-165" fmla="*/ 4601 w 4601"/>
              <a:gd name="connsiteY10-166" fmla="*/ 506 h 10000"/>
              <a:gd name="connsiteX11-167" fmla="*/ 4420 w 4601"/>
              <a:gd name="connsiteY11-168" fmla="*/ 54 h 10000"/>
              <a:gd name="connsiteX0-169" fmla="*/ 9606 w 9999"/>
              <a:gd name="connsiteY0-170" fmla="*/ 54 h 10000"/>
              <a:gd name="connsiteX1-171" fmla="*/ 8858 w 9999"/>
              <a:gd name="connsiteY1-172" fmla="*/ 100 h 10000"/>
              <a:gd name="connsiteX2-173" fmla="*/ 290 w 9999"/>
              <a:gd name="connsiteY2-174" fmla="*/ 4579 h 10000"/>
              <a:gd name="connsiteX3-175" fmla="*/ 1 w 9999"/>
              <a:gd name="connsiteY3-176" fmla="*/ 4985 h 10000"/>
              <a:gd name="connsiteX4-177" fmla="*/ 288 w 9999"/>
              <a:gd name="connsiteY4-178" fmla="*/ 5393 h 10000"/>
              <a:gd name="connsiteX5-179" fmla="*/ 8856 w 9999"/>
              <a:gd name="connsiteY5-180" fmla="*/ 9901 h 10000"/>
              <a:gd name="connsiteX6-181" fmla="*/ 9603 w 9999"/>
              <a:gd name="connsiteY6-182" fmla="*/ 9947 h 10000"/>
              <a:gd name="connsiteX7-183" fmla="*/ 9999 w 9999"/>
              <a:gd name="connsiteY7-184" fmla="*/ 9495 h 10000"/>
              <a:gd name="connsiteX8-185" fmla="*/ 9999 w 9999"/>
              <a:gd name="connsiteY8-186" fmla="*/ 7662 h 10000"/>
              <a:gd name="connsiteX9-187" fmla="*/ 9999 w 9999"/>
              <a:gd name="connsiteY9-188" fmla="*/ 506 h 10000"/>
              <a:gd name="connsiteX10-189" fmla="*/ 9606 w 9999"/>
              <a:gd name="connsiteY10-190" fmla="*/ 54 h 10000"/>
              <a:gd name="connsiteX0-191" fmla="*/ 9607 w 10000"/>
              <a:gd name="connsiteY0-192" fmla="*/ 54 h 10000"/>
              <a:gd name="connsiteX1-193" fmla="*/ 8859 w 10000"/>
              <a:gd name="connsiteY1-194" fmla="*/ 100 h 10000"/>
              <a:gd name="connsiteX2-195" fmla="*/ 290 w 10000"/>
              <a:gd name="connsiteY2-196" fmla="*/ 4579 h 10000"/>
              <a:gd name="connsiteX3-197" fmla="*/ 1 w 10000"/>
              <a:gd name="connsiteY3-198" fmla="*/ 4985 h 10000"/>
              <a:gd name="connsiteX4-199" fmla="*/ 288 w 10000"/>
              <a:gd name="connsiteY4-200" fmla="*/ 5393 h 10000"/>
              <a:gd name="connsiteX5-201" fmla="*/ 8857 w 10000"/>
              <a:gd name="connsiteY5-202" fmla="*/ 9901 h 10000"/>
              <a:gd name="connsiteX6-203" fmla="*/ 9604 w 10000"/>
              <a:gd name="connsiteY6-204" fmla="*/ 9947 h 10000"/>
              <a:gd name="connsiteX7-205" fmla="*/ 10000 w 10000"/>
              <a:gd name="connsiteY7-206" fmla="*/ 9495 h 10000"/>
              <a:gd name="connsiteX8-207" fmla="*/ 10000 w 10000"/>
              <a:gd name="connsiteY8-208" fmla="*/ 506 h 10000"/>
              <a:gd name="connsiteX9-209" fmla="*/ 9607 w 10000"/>
              <a:gd name="connsiteY9-210" fmla="*/ 54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0" h="10000">
                <a:moveTo>
                  <a:pt x="9607" y="54"/>
                </a:moveTo>
                <a:cubicBezTo>
                  <a:pt x="9368" y="-32"/>
                  <a:pt x="9078" y="-14"/>
                  <a:pt x="8859" y="100"/>
                </a:cubicBezTo>
                <a:lnTo>
                  <a:pt x="290" y="4579"/>
                </a:lnTo>
                <a:cubicBezTo>
                  <a:pt x="108" y="4673"/>
                  <a:pt x="1" y="4824"/>
                  <a:pt x="1" y="4985"/>
                </a:cubicBezTo>
                <a:cubicBezTo>
                  <a:pt x="-1" y="5146"/>
                  <a:pt x="105" y="5297"/>
                  <a:pt x="288" y="5393"/>
                </a:cubicBezTo>
                <a:lnTo>
                  <a:pt x="8857" y="9901"/>
                </a:lnTo>
                <a:cubicBezTo>
                  <a:pt x="9076" y="10015"/>
                  <a:pt x="9368" y="10033"/>
                  <a:pt x="9604" y="9947"/>
                </a:cubicBezTo>
                <a:cubicBezTo>
                  <a:pt x="9846" y="9861"/>
                  <a:pt x="10000" y="9685"/>
                  <a:pt x="10000" y="9495"/>
                </a:cubicBezTo>
                <a:lnTo>
                  <a:pt x="10000" y="506"/>
                </a:lnTo>
                <a:cubicBezTo>
                  <a:pt x="10000" y="316"/>
                  <a:pt x="9848" y="140"/>
                  <a:pt x="9607" y="54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50800" dist="139700" dir="16200000">
              <a:prstClr val="black">
                <a:alpha val="30000"/>
              </a:prstClr>
            </a:innerShdw>
          </a:effectLst>
        </p:spPr>
        <p:txBody>
          <a:bodyPr vert="horz" wrap="square" lIns="68555" tIns="34277" rIns="68555" bIns="34277" numCol="1" anchor="t" anchorCtr="0" compatLnSpc="1"/>
          <a:lstStyle/>
          <a:p>
            <a:pPr fontAlgn="auto"/>
            <a:endParaRPr lang="en-US" sz="1350" strike="noStrike" noProof="1"/>
          </a:p>
        </p:txBody>
      </p:sp>
      <p:sp>
        <p:nvSpPr>
          <p:cNvPr id="14348" name="Text Box 7"/>
          <p:cNvSpPr txBox="1"/>
          <p:nvPr/>
        </p:nvSpPr>
        <p:spPr>
          <a:xfrm>
            <a:off x="4732278" y="1720373"/>
            <a:ext cx="3173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id-ID" altLang="en-US" sz="2800" b="1">
                <a:latin typeface="Calibri" panose="020F0502020204030204"/>
              </a:rPr>
              <a:t>1</a:t>
            </a:r>
          </a:p>
        </p:txBody>
      </p:sp>
      <p:sp>
        <p:nvSpPr>
          <p:cNvPr id="14349" name="Text Box 8"/>
          <p:cNvSpPr txBox="1"/>
          <p:nvPr/>
        </p:nvSpPr>
        <p:spPr>
          <a:xfrm>
            <a:off x="4792582" y="3805605"/>
            <a:ext cx="2443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id-ID" altLang="en-US" sz="2800" b="1">
                <a:latin typeface="Calibri" panose="020F0502020204030204"/>
              </a:rPr>
              <a:t>3</a:t>
            </a:r>
          </a:p>
        </p:txBody>
      </p:sp>
      <p:sp>
        <p:nvSpPr>
          <p:cNvPr id="14350" name="Text Box 10"/>
          <p:cNvSpPr txBox="1"/>
          <p:nvPr/>
        </p:nvSpPr>
        <p:spPr>
          <a:xfrm>
            <a:off x="5417834" y="2823293"/>
            <a:ext cx="2443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id-ID" altLang="en-US" sz="2800" b="1">
                <a:latin typeface="Calibri" panose="020F0502020204030204"/>
              </a:rPr>
              <a:t>2</a:t>
            </a:r>
          </a:p>
        </p:txBody>
      </p:sp>
      <p:sp>
        <p:nvSpPr>
          <p:cNvPr id="14351" name="Text Box 11"/>
          <p:cNvSpPr txBox="1"/>
          <p:nvPr/>
        </p:nvSpPr>
        <p:spPr>
          <a:xfrm>
            <a:off x="5265488" y="5411582"/>
            <a:ext cx="374516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id-ID" altLang="en-US" sz="2800" b="1">
                <a:latin typeface="Calibri" panose="020F0502020204030204"/>
              </a:rPr>
              <a:t>4</a:t>
            </a:r>
          </a:p>
        </p:txBody>
      </p:sp>
      <p:sp>
        <p:nvSpPr>
          <p:cNvPr id="14352" name="Text Box 12"/>
          <p:cNvSpPr txBox="1"/>
          <p:nvPr/>
        </p:nvSpPr>
        <p:spPr>
          <a:xfrm>
            <a:off x="1093438" y="1350618"/>
            <a:ext cx="3389692" cy="11734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latin typeface="Calibri" panose="020F0502020204030204"/>
              </a:rPr>
              <a:t>Membaca kalimat demi kalimat untuk menemukan kesalahan penggunaan ejaan, pemilihan kata, atau pola kalimat.</a:t>
            </a:r>
          </a:p>
        </p:txBody>
      </p:sp>
      <p:sp>
        <p:nvSpPr>
          <p:cNvPr id="14353" name="Text Box 13"/>
          <p:cNvSpPr txBox="1"/>
          <p:nvPr/>
        </p:nvSpPr>
        <p:spPr>
          <a:xfrm>
            <a:off x="6265257" y="2545579"/>
            <a:ext cx="3405561" cy="902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latin typeface="Calibri" panose="020F0502020204030204"/>
              </a:rPr>
              <a:t>Membenarkan kesalahan penggunaan ejaan, mengganti kata tidak tepat, dan memperbaiki kalimat tidak tepat.</a:t>
            </a:r>
          </a:p>
        </p:txBody>
      </p:sp>
      <p:sp>
        <p:nvSpPr>
          <p:cNvPr id="14354" name="Text Box 14"/>
          <p:cNvSpPr txBox="1"/>
          <p:nvPr/>
        </p:nvSpPr>
        <p:spPr>
          <a:xfrm>
            <a:off x="996635" y="3805605"/>
            <a:ext cx="3362714" cy="632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latin typeface="Calibri" panose="020F0502020204030204"/>
              </a:rPr>
              <a:t>Memeriksa keterpaduan paragraf untuk menemukan kesalahan.</a:t>
            </a:r>
          </a:p>
        </p:txBody>
      </p:sp>
      <p:sp>
        <p:nvSpPr>
          <p:cNvPr id="14355" name="Text Box 15"/>
          <p:cNvSpPr txBox="1"/>
          <p:nvPr/>
        </p:nvSpPr>
        <p:spPr>
          <a:xfrm>
            <a:off x="5982782" y="4738722"/>
            <a:ext cx="3954640" cy="1714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>
                <a:latin typeface="Calibri" panose="020F0502020204030204"/>
              </a:rPr>
              <a:t>Memperbaiki keruntutan paragraf yang tidak tepat dapat dilakukan dengan cara membuang paragraf tidak padu, menempatkan paragraf pada urutan yang tepat, atau menambah paragraf di antara paragraf yang tidak runtut.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9920" y="3182043"/>
            <a:ext cx="498856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638" y="286419"/>
            <a:ext cx="9132807" cy="1072768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fontAlgn="auto"/>
            <a:r>
              <a:rPr lang="id-ID" sz="3085" b="1" strike="noStrike" noProof="1" smtClean="0"/>
              <a:t>Bab III</a:t>
            </a:r>
            <a:r>
              <a:rPr lang="id-ID" sz="3085" b="1" dirty="0" smtClean="0"/>
              <a:t/>
            </a:r>
            <a:br>
              <a:rPr lang="id-ID" sz="3085" b="1" dirty="0" smtClean="0"/>
            </a:br>
            <a:r>
              <a:rPr lang="id-ID" sz="3085" b="1" strike="noStrike" noProof="1" smtClean="0"/>
              <a:t>Editorial sebagai Media Berpendapat</a:t>
            </a:r>
            <a:endParaRPr lang="id-ID" sz="3085" b="1" strike="noStrike" noProof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57044" y="1388273"/>
          <a:ext cx="9111934" cy="54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hlinkClick r:id="rId7" action="ppaction://hlinksldjump"/>
          </p:cNvPr>
          <p:cNvSpPr/>
          <p:nvPr/>
        </p:nvSpPr>
        <p:spPr>
          <a:xfrm>
            <a:off x="1450498" y="1614049"/>
            <a:ext cx="5174993" cy="493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fontAlgn="auto"/>
            <a:endParaRPr lang="id-ID" sz="1985" strike="noStrike" noProof="1" smtClean="0"/>
          </a:p>
          <a:p>
            <a:pPr lvl="0" algn="l" fontAlgn="auto"/>
            <a:r>
              <a:rPr lang="id-ID" sz="1985" strike="noStrike" noProof="1" smtClean="0">
                <a:solidFill>
                  <a:sysClr val="windowText" lastClr="000000"/>
                </a:solidFill>
              </a:rPr>
              <a:t>A.  Pengertian, Ciri-Ciri, dan Sifat Teks Editorial</a:t>
            </a:r>
          </a:p>
          <a:p>
            <a:pPr lvl="0" algn="l" fontAlgn="auto"/>
            <a:endParaRPr lang="id-ID" sz="1985" strike="noStrike" noProof="1"/>
          </a:p>
        </p:txBody>
      </p:sp>
      <p:sp>
        <p:nvSpPr>
          <p:cNvPr id="6" name="Rectangle 5">
            <a:hlinkClick r:id="rId8" action="ppaction://hlinksldjump"/>
          </p:cNvPr>
          <p:cNvSpPr/>
          <p:nvPr/>
        </p:nvSpPr>
        <p:spPr>
          <a:xfrm>
            <a:off x="1450498" y="2774097"/>
            <a:ext cx="6328694" cy="377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fontAlgn="auto"/>
            <a:r>
              <a:rPr lang="id-ID" sz="1985" strike="noStrike" noProof="1" smtClean="0">
                <a:solidFill>
                  <a:sysClr val="windowText" lastClr="000000"/>
                </a:solidFill>
              </a:rPr>
              <a:t>B.  Informasi dalam Teks Editorial</a:t>
            </a:r>
            <a:endParaRPr lang="id-ID" sz="1985" strike="noStrike" noProof="1"/>
          </a:p>
        </p:txBody>
      </p:sp>
      <p:sp>
        <p:nvSpPr>
          <p:cNvPr id="7" name="Rectangle 6">
            <a:hlinkClick r:id="rId9" action="ppaction://hlinksldjump"/>
          </p:cNvPr>
          <p:cNvSpPr/>
          <p:nvPr/>
        </p:nvSpPr>
        <p:spPr>
          <a:xfrm>
            <a:off x="1450498" y="5922575"/>
            <a:ext cx="5432077" cy="644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/>
            <a:endParaRPr lang="id-ID" sz="1985" strike="noStrike" noProof="1" smtClean="0">
              <a:solidFill>
                <a:sysClr val="windowText" lastClr="000000"/>
              </a:solidFill>
            </a:endParaRPr>
          </a:p>
          <a:p>
            <a:pPr lvl="0" fontAlgn="auto"/>
            <a:r>
              <a:rPr lang="id-ID" sz="1985" strike="noStrike" noProof="1" smtClean="0">
                <a:solidFill>
                  <a:sysClr val="windowText" lastClr="000000"/>
                </a:solidFill>
              </a:rPr>
              <a:t>E. Rancangan Teks Editorial</a:t>
            </a:r>
          </a:p>
          <a:p>
            <a:pPr algn="ctr" fontAlgn="auto"/>
            <a:endParaRPr lang="id-ID" sz="1985" strike="noStrike" noProof="1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hlinkClick r:id="rId10" action="ppaction://hlinksldjump"/>
          </p:cNvPr>
          <p:cNvSpPr/>
          <p:nvPr/>
        </p:nvSpPr>
        <p:spPr>
          <a:xfrm>
            <a:off x="1450498" y="4951371"/>
            <a:ext cx="6965055" cy="557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/>
            <a:endParaRPr lang="id-ID" sz="1985" strike="noStrike" noProof="1" smtClean="0"/>
          </a:p>
          <a:p>
            <a:pPr lvl="0" fontAlgn="auto"/>
            <a:r>
              <a:rPr lang="id-ID" sz="1985" strike="noStrike" noProof="1" smtClean="0">
                <a:solidFill>
                  <a:sysClr val="windowText" lastClr="000000"/>
                </a:solidFill>
              </a:rPr>
              <a:t>D.  Struktur dan Kebahasaan Teks Editorial</a:t>
            </a:r>
          </a:p>
          <a:p>
            <a:pPr algn="ctr" fontAlgn="auto"/>
            <a:endParaRPr lang="id-ID" sz="1985" strike="noStrike" noProof="1"/>
          </a:p>
        </p:txBody>
      </p:sp>
      <p:sp>
        <p:nvSpPr>
          <p:cNvPr id="10" name="Text Box 9">
            <a:hlinkClick r:id="rId11" action="ppaction://hlinksldjump"/>
          </p:cNvPr>
          <p:cNvSpPr txBox="1"/>
          <p:nvPr/>
        </p:nvSpPr>
        <p:spPr>
          <a:xfrm>
            <a:off x="1430060" y="3918856"/>
            <a:ext cx="64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ysClr val="windowText" lastClr="000000"/>
                </a:solidFill>
                <a:sym typeface="+mn-ea"/>
              </a:rPr>
              <a:t>C.  Ragam Informasi dalam Teks Editoria</a:t>
            </a:r>
            <a:r>
              <a:rPr lang="en-US" altLang="id-ID" dirty="0" smtClean="0">
                <a:solidFill>
                  <a:sysClr val="windowText" lastClr="000000"/>
                </a:solidFill>
                <a:sym typeface="+mn-ea"/>
              </a:rPr>
              <a:t>l</a:t>
            </a:r>
          </a:p>
          <a:p>
            <a:endParaRPr lang="en-US" altLang="id-ID" dirty="0" smtClean="0">
              <a:solidFill>
                <a:sysClr val="windowText" lastClr="000000"/>
              </a:solidFill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99832" y="282610"/>
            <a:ext cx="6746058" cy="1083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 fontAlgn="auto"/>
            <a:r>
              <a:rPr lang="id-ID" sz="2645" b="1" strike="noStrike" noProof="1" smtClean="0">
                <a:solidFill>
                  <a:sysClr val="windowText" lastClr="000000"/>
                </a:solidFill>
              </a:rPr>
              <a:t>A.  </a:t>
            </a:r>
            <a:r>
              <a:rPr lang="id-ID" sz="2645" b="1" strike="noStrike" noProof="1" smtClean="0">
                <a:solidFill>
                  <a:sysClr val="windowText" lastClr="000000"/>
                </a:solidFill>
                <a:sym typeface="+mn-ea"/>
              </a:rPr>
              <a:t>Pengertian, Ciri-Ciri, dan Sifat Teks Editorial</a:t>
            </a:r>
            <a:endParaRPr lang="id-ID" sz="2645" b="1" strike="noStrike" noProof="1" smtClean="0"/>
          </a:p>
        </p:txBody>
      </p: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2455028" y="3015311"/>
            <a:ext cx="5173406" cy="574470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 fontAlgn="auto"/>
            <a:r>
              <a:rPr lang="id-ID" altLang="en-US" sz="2400" strike="noStrike" noProof="1">
                <a:solidFill>
                  <a:schemeClr val="bg1"/>
                </a:solidFill>
              </a:rPr>
              <a:t>Ciri-</a:t>
            </a:r>
            <a:r>
              <a:rPr lang="en-US" altLang="id-ID" sz="2400" strike="noStrike" noProof="1">
                <a:solidFill>
                  <a:schemeClr val="bg1"/>
                </a:solidFill>
              </a:rPr>
              <a:t>C</a:t>
            </a:r>
            <a:r>
              <a:rPr lang="id-ID" altLang="en-US" sz="2400" strike="noStrike" noProof="1">
                <a:solidFill>
                  <a:schemeClr val="bg1"/>
                </a:solidFill>
              </a:rPr>
              <a:t>iri Teks Editorial</a:t>
            </a:r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2455028" y="3894473"/>
            <a:ext cx="5173406" cy="574470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fontAlgn="auto"/>
            <a:r>
              <a:rPr lang="id-ID" altLang="en-US" sz="2400" strike="noStrike" noProof="1">
                <a:solidFill>
                  <a:schemeClr val="bg1"/>
                </a:solidFill>
              </a:rPr>
              <a:t>Sifat Teks Editorial</a:t>
            </a:r>
          </a:p>
        </p:txBody>
      </p:sp>
      <p:sp>
        <p:nvSpPr>
          <p:cNvPr id="2" name="Rounded Rectangle 1">
            <a:hlinkClick r:id="rId4" action="ppaction://hlinksldjump"/>
          </p:cNvPr>
          <p:cNvSpPr/>
          <p:nvPr/>
        </p:nvSpPr>
        <p:spPr>
          <a:xfrm>
            <a:off x="2455028" y="2064738"/>
            <a:ext cx="5173406" cy="574470"/>
          </a:xfrm>
          <a:prstGeom prst="round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fontAlgn="auto"/>
            <a:r>
              <a:rPr lang="id-ID" altLang="en-US" sz="2400" strike="noStrike" noProof="1">
                <a:solidFill>
                  <a:schemeClr val="bg1"/>
                </a:solidFill>
              </a:rPr>
              <a:t>Pengertian Teks Editorial</a:t>
            </a:r>
          </a:p>
        </p:txBody>
      </p:sp>
      <p:grpSp>
        <p:nvGrpSpPr>
          <p:cNvPr id="3078" name="Group 17"/>
          <p:cNvGrpSpPr/>
          <p:nvPr/>
        </p:nvGrpSpPr>
        <p:grpSpPr>
          <a:xfrm>
            <a:off x="1693299" y="1769568"/>
            <a:ext cx="1909081" cy="3908619"/>
            <a:chOff x="3531357" y="-6126227"/>
            <a:chExt cx="5129285" cy="10751449"/>
          </a:xfrm>
        </p:grpSpPr>
        <p:sp>
          <p:nvSpPr>
            <p:cNvPr id="19" name="Shape"/>
            <p:cNvSpPr/>
            <p:nvPr/>
          </p:nvSpPr>
          <p:spPr>
            <a:xfrm>
              <a:off x="4420358" y="-6126227"/>
              <a:ext cx="3364105" cy="843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426"/>
                  </a:moveTo>
                  <a:cubicBezTo>
                    <a:pt x="21600" y="20627"/>
                    <a:pt x="19340" y="21600"/>
                    <a:pt x="16552" y="21600"/>
                  </a:cubicBezTo>
                  <a:lnTo>
                    <a:pt x="5048" y="21600"/>
                  </a:lnTo>
                  <a:cubicBezTo>
                    <a:pt x="2260" y="21600"/>
                    <a:pt x="0" y="20627"/>
                    <a:pt x="0" y="19426"/>
                  </a:cubicBezTo>
                  <a:lnTo>
                    <a:pt x="0" y="2174"/>
                  </a:lnTo>
                  <a:cubicBezTo>
                    <a:pt x="0" y="973"/>
                    <a:pt x="2260" y="0"/>
                    <a:pt x="5048" y="0"/>
                  </a:cubicBezTo>
                  <a:lnTo>
                    <a:pt x="16552" y="0"/>
                  </a:lnTo>
                  <a:cubicBezTo>
                    <a:pt x="19340" y="0"/>
                    <a:pt x="21600" y="973"/>
                    <a:pt x="21600" y="2174"/>
                  </a:cubicBezTo>
                  <a:lnTo>
                    <a:pt x="21600" y="19426"/>
                  </a:ln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0" name="Circle"/>
            <p:cNvSpPr/>
            <p:nvPr/>
          </p:nvSpPr>
          <p:spPr>
            <a:xfrm>
              <a:off x="5080757" y="-5427726"/>
              <a:ext cx="2035793" cy="203579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1" name="Circle"/>
            <p:cNvSpPr/>
            <p:nvPr/>
          </p:nvSpPr>
          <p:spPr>
            <a:xfrm>
              <a:off x="5080758" y="-2976626"/>
              <a:ext cx="2035792" cy="2035792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2" name="Circle"/>
            <p:cNvSpPr/>
            <p:nvPr/>
          </p:nvSpPr>
          <p:spPr>
            <a:xfrm>
              <a:off x="5080758" y="-512826"/>
              <a:ext cx="2035792" cy="2035792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" name="Shape"/>
            <p:cNvSpPr/>
            <p:nvPr/>
          </p:nvSpPr>
          <p:spPr>
            <a:xfrm>
              <a:off x="5195058" y="-5313426"/>
              <a:ext cx="1803520" cy="1803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0" h="19875" extrusionOk="0">
                  <a:moveTo>
                    <a:pt x="19847" y="13222"/>
                  </a:moveTo>
                  <a:cubicBezTo>
                    <a:pt x="18871" y="16173"/>
                    <a:pt x="16446" y="18486"/>
                    <a:pt x="13405" y="19396"/>
                  </a:cubicBezTo>
                  <a:cubicBezTo>
                    <a:pt x="9678" y="20511"/>
                    <a:pt x="6114" y="19596"/>
                    <a:pt x="3601" y="17517"/>
                  </a:cubicBezTo>
                  <a:cubicBezTo>
                    <a:pt x="3461" y="17401"/>
                    <a:pt x="3326" y="17282"/>
                    <a:pt x="3192" y="17159"/>
                  </a:cubicBezTo>
                  <a:cubicBezTo>
                    <a:pt x="499" y="14681"/>
                    <a:pt x="-805" y="10784"/>
                    <a:pt x="526" y="6696"/>
                  </a:cubicBezTo>
                  <a:cubicBezTo>
                    <a:pt x="1469" y="3797"/>
                    <a:pt x="3807" y="1487"/>
                    <a:pt x="6773" y="543"/>
                  </a:cubicBezTo>
                  <a:cubicBezTo>
                    <a:pt x="11900" y="-1089"/>
                    <a:pt x="16743" y="1125"/>
                    <a:pt x="19022" y="4967"/>
                  </a:cubicBezTo>
                  <a:cubicBezTo>
                    <a:pt x="19091" y="5084"/>
                    <a:pt x="19160" y="5203"/>
                    <a:pt x="19223" y="5324"/>
                  </a:cubicBezTo>
                  <a:cubicBezTo>
                    <a:pt x="20445" y="7581"/>
                    <a:pt x="20795" y="10360"/>
                    <a:pt x="19847" y="1322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" name="Shape"/>
            <p:cNvSpPr/>
            <p:nvPr/>
          </p:nvSpPr>
          <p:spPr>
            <a:xfrm>
              <a:off x="5410958" y="-5046726"/>
              <a:ext cx="1587628" cy="153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907"/>
                  </a:moveTo>
                  <a:cubicBezTo>
                    <a:pt x="21600" y="15917"/>
                    <a:pt x="16107" y="21600"/>
                    <a:pt x="9332" y="21600"/>
                  </a:cubicBezTo>
                  <a:cubicBezTo>
                    <a:pt x="6307" y="21600"/>
                    <a:pt x="3537" y="20465"/>
                    <a:pt x="1400" y="18588"/>
                  </a:cubicBezTo>
                  <a:cubicBezTo>
                    <a:pt x="503" y="16827"/>
                    <a:pt x="0" y="14823"/>
                    <a:pt x="0" y="12693"/>
                  </a:cubicBezTo>
                  <a:cubicBezTo>
                    <a:pt x="0" y="5683"/>
                    <a:pt x="5493" y="0"/>
                    <a:pt x="12268" y="0"/>
                  </a:cubicBezTo>
                  <a:cubicBezTo>
                    <a:pt x="15292" y="0"/>
                    <a:pt x="18061" y="1132"/>
                    <a:pt x="20199" y="3012"/>
                  </a:cubicBezTo>
                  <a:cubicBezTo>
                    <a:pt x="21094" y="4772"/>
                    <a:pt x="21600" y="6779"/>
                    <a:pt x="21600" y="8907"/>
                  </a:cubicBezTo>
                  <a:close/>
                </a:path>
              </a:pathLst>
            </a:cu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" name="Shape"/>
            <p:cNvSpPr/>
            <p:nvPr/>
          </p:nvSpPr>
          <p:spPr>
            <a:xfrm>
              <a:off x="5195058" y="-2849627"/>
              <a:ext cx="1803400" cy="18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8137" y="21600"/>
                    <a:pt x="5698" y="20634"/>
                    <a:pt x="3817" y="19037"/>
                  </a:cubicBezTo>
                  <a:cubicBezTo>
                    <a:pt x="3667" y="18911"/>
                    <a:pt x="3524" y="18782"/>
                    <a:pt x="3383" y="18648"/>
                  </a:cubicBezTo>
                  <a:cubicBezTo>
                    <a:pt x="1299" y="16681"/>
                    <a:pt x="0" y="13891"/>
                    <a:pt x="0" y="10799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4798" y="0"/>
                    <a:pt x="18285" y="2170"/>
                    <a:pt x="20153" y="5398"/>
                  </a:cubicBezTo>
                  <a:cubicBezTo>
                    <a:pt x="20226" y="5526"/>
                    <a:pt x="20299" y="5655"/>
                    <a:pt x="20366" y="5786"/>
                  </a:cubicBezTo>
                  <a:cubicBezTo>
                    <a:pt x="21154" y="7283"/>
                    <a:pt x="21600" y="8991"/>
                    <a:pt x="21600" y="1080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" name="Shape"/>
            <p:cNvSpPr/>
            <p:nvPr/>
          </p:nvSpPr>
          <p:spPr>
            <a:xfrm>
              <a:off x="5410958" y="-2582926"/>
              <a:ext cx="1587628" cy="153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907"/>
                  </a:moveTo>
                  <a:cubicBezTo>
                    <a:pt x="21600" y="15917"/>
                    <a:pt x="16107" y="21600"/>
                    <a:pt x="9332" y="21600"/>
                  </a:cubicBezTo>
                  <a:cubicBezTo>
                    <a:pt x="6307" y="21600"/>
                    <a:pt x="3537" y="20465"/>
                    <a:pt x="1400" y="18588"/>
                  </a:cubicBezTo>
                  <a:cubicBezTo>
                    <a:pt x="503" y="16827"/>
                    <a:pt x="0" y="14823"/>
                    <a:pt x="0" y="12693"/>
                  </a:cubicBezTo>
                  <a:cubicBezTo>
                    <a:pt x="0" y="5683"/>
                    <a:pt x="5493" y="0"/>
                    <a:pt x="12268" y="0"/>
                  </a:cubicBezTo>
                  <a:cubicBezTo>
                    <a:pt x="15292" y="0"/>
                    <a:pt x="18061" y="1132"/>
                    <a:pt x="20199" y="3012"/>
                  </a:cubicBezTo>
                  <a:cubicBezTo>
                    <a:pt x="21094" y="4772"/>
                    <a:pt x="21600" y="6779"/>
                    <a:pt x="21600" y="890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" name="Shape"/>
            <p:cNvSpPr/>
            <p:nvPr/>
          </p:nvSpPr>
          <p:spPr>
            <a:xfrm>
              <a:off x="5195058" y="-398527"/>
              <a:ext cx="1803400" cy="180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8137" y="21600"/>
                    <a:pt x="5698" y="20634"/>
                    <a:pt x="3817" y="19037"/>
                  </a:cubicBezTo>
                  <a:cubicBezTo>
                    <a:pt x="3667" y="18911"/>
                    <a:pt x="3524" y="18782"/>
                    <a:pt x="3383" y="18648"/>
                  </a:cubicBezTo>
                  <a:cubicBezTo>
                    <a:pt x="1299" y="16681"/>
                    <a:pt x="0" y="13891"/>
                    <a:pt x="0" y="10799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4798" y="0"/>
                    <a:pt x="18285" y="2170"/>
                    <a:pt x="20153" y="5398"/>
                  </a:cubicBezTo>
                  <a:cubicBezTo>
                    <a:pt x="20226" y="5526"/>
                    <a:pt x="20299" y="5655"/>
                    <a:pt x="20366" y="5786"/>
                  </a:cubicBezTo>
                  <a:cubicBezTo>
                    <a:pt x="21154" y="7283"/>
                    <a:pt x="21600" y="8991"/>
                    <a:pt x="21600" y="1080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8" name="Shape"/>
            <p:cNvSpPr/>
            <p:nvPr/>
          </p:nvSpPr>
          <p:spPr>
            <a:xfrm>
              <a:off x="5410958" y="-131826"/>
              <a:ext cx="1587628" cy="153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907"/>
                  </a:moveTo>
                  <a:cubicBezTo>
                    <a:pt x="21600" y="15917"/>
                    <a:pt x="16107" y="21600"/>
                    <a:pt x="9332" y="21600"/>
                  </a:cubicBezTo>
                  <a:cubicBezTo>
                    <a:pt x="6307" y="21600"/>
                    <a:pt x="3537" y="20465"/>
                    <a:pt x="1400" y="18588"/>
                  </a:cubicBezTo>
                  <a:cubicBezTo>
                    <a:pt x="503" y="16827"/>
                    <a:pt x="0" y="14823"/>
                    <a:pt x="0" y="12693"/>
                  </a:cubicBezTo>
                  <a:cubicBezTo>
                    <a:pt x="0" y="5683"/>
                    <a:pt x="5493" y="0"/>
                    <a:pt x="12268" y="0"/>
                  </a:cubicBezTo>
                  <a:cubicBezTo>
                    <a:pt x="15292" y="0"/>
                    <a:pt x="18061" y="1132"/>
                    <a:pt x="20199" y="3012"/>
                  </a:cubicBezTo>
                  <a:cubicBezTo>
                    <a:pt x="21094" y="4772"/>
                    <a:pt x="21600" y="6779"/>
                    <a:pt x="21600" y="8907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9" name="Shape"/>
            <p:cNvSpPr/>
            <p:nvPr/>
          </p:nvSpPr>
          <p:spPr>
            <a:xfrm>
              <a:off x="7887458" y="-5275326"/>
              <a:ext cx="773184" cy="173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19931" y="5591"/>
                  </a:moveTo>
                  <a:lnTo>
                    <a:pt x="12321" y="18392"/>
                  </a:lnTo>
                  <a:cubicBezTo>
                    <a:pt x="11191" y="20289"/>
                    <a:pt x="7537" y="21600"/>
                    <a:pt x="3375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0988" y="0"/>
                  </a:lnTo>
                  <a:cubicBezTo>
                    <a:pt x="17145" y="0"/>
                    <a:pt x="21600" y="2785"/>
                    <a:pt x="19931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" name="Shape"/>
            <p:cNvSpPr/>
            <p:nvPr/>
          </p:nvSpPr>
          <p:spPr>
            <a:xfrm>
              <a:off x="7887458" y="-2824226"/>
              <a:ext cx="773184" cy="173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19931" y="5591"/>
                  </a:moveTo>
                  <a:lnTo>
                    <a:pt x="12321" y="18392"/>
                  </a:lnTo>
                  <a:cubicBezTo>
                    <a:pt x="11191" y="20289"/>
                    <a:pt x="7537" y="21600"/>
                    <a:pt x="3375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0988" y="0"/>
                  </a:lnTo>
                  <a:cubicBezTo>
                    <a:pt x="17145" y="0"/>
                    <a:pt x="21600" y="2785"/>
                    <a:pt x="19931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2" name="Shape"/>
            <p:cNvSpPr/>
            <p:nvPr/>
          </p:nvSpPr>
          <p:spPr>
            <a:xfrm>
              <a:off x="7887458" y="-360426"/>
              <a:ext cx="773184" cy="173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19931" y="5591"/>
                  </a:moveTo>
                  <a:lnTo>
                    <a:pt x="12321" y="18392"/>
                  </a:lnTo>
                  <a:cubicBezTo>
                    <a:pt x="11191" y="20289"/>
                    <a:pt x="7537" y="21600"/>
                    <a:pt x="3375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0988" y="0"/>
                  </a:lnTo>
                  <a:cubicBezTo>
                    <a:pt x="17145" y="0"/>
                    <a:pt x="21600" y="2785"/>
                    <a:pt x="19931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3" name="Shape"/>
            <p:cNvSpPr/>
            <p:nvPr/>
          </p:nvSpPr>
          <p:spPr>
            <a:xfrm>
              <a:off x="3531357" y="-5288026"/>
              <a:ext cx="773185" cy="173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353" y="5591"/>
                  </a:moveTo>
                  <a:lnTo>
                    <a:pt x="7963" y="18392"/>
                  </a:lnTo>
                  <a:cubicBezTo>
                    <a:pt x="9093" y="20289"/>
                    <a:pt x="12747" y="21600"/>
                    <a:pt x="16909" y="21600"/>
                  </a:cubicBezTo>
                  <a:lnTo>
                    <a:pt x="20284" y="21600"/>
                  </a:lnTo>
                  <a:lnTo>
                    <a:pt x="20284" y="0"/>
                  </a:lnTo>
                  <a:lnTo>
                    <a:pt x="9296" y="0"/>
                  </a:lnTo>
                  <a:cubicBezTo>
                    <a:pt x="3139" y="0"/>
                    <a:pt x="-1316" y="2784"/>
                    <a:pt x="353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4" name="Shape"/>
            <p:cNvSpPr/>
            <p:nvPr/>
          </p:nvSpPr>
          <p:spPr>
            <a:xfrm>
              <a:off x="3531357" y="-2824226"/>
              <a:ext cx="773185" cy="173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598" extrusionOk="0">
                  <a:moveTo>
                    <a:pt x="353" y="5590"/>
                  </a:moveTo>
                  <a:lnTo>
                    <a:pt x="7963" y="18390"/>
                  </a:lnTo>
                  <a:cubicBezTo>
                    <a:pt x="9093" y="20287"/>
                    <a:pt x="12747" y="21598"/>
                    <a:pt x="16909" y="21598"/>
                  </a:cubicBezTo>
                  <a:lnTo>
                    <a:pt x="20284" y="21598"/>
                  </a:lnTo>
                  <a:lnTo>
                    <a:pt x="20284" y="0"/>
                  </a:lnTo>
                  <a:lnTo>
                    <a:pt x="9296" y="0"/>
                  </a:lnTo>
                  <a:cubicBezTo>
                    <a:pt x="3139" y="-2"/>
                    <a:pt x="-1316" y="2783"/>
                    <a:pt x="353" y="5590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5" name="Shape"/>
            <p:cNvSpPr/>
            <p:nvPr/>
          </p:nvSpPr>
          <p:spPr>
            <a:xfrm>
              <a:off x="3531357" y="-360427"/>
              <a:ext cx="773185" cy="173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598" extrusionOk="0">
                  <a:moveTo>
                    <a:pt x="353" y="5590"/>
                  </a:moveTo>
                  <a:lnTo>
                    <a:pt x="7963" y="18390"/>
                  </a:lnTo>
                  <a:cubicBezTo>
                    <a:pt x="9093" y="20287"/>
                    <a:pt x="12747" y="21598"/>
                    <a:pt x="16909" y="21598"/>
                  </a:cubicBezTo>
                  <a:lnTo>
                    <a:pt x="20284" y="21598"/>
                  </a:lnTo>
                  <a:lnTo>
                    <a:pt x="20284" y="0"/>
                  </a:lnTo>
                  <a:lnTo>
                    <a:pt x="9296" y="0"/>
                  </a:lnTo>
                  <a:cubicBezTo>
                    <a:pt x="3139" y="-2"/>
                    <a:pt x="-1316" y="2783"/>
                    <a:pt x="353" y="5590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6" name="Rectangle"/>
            <p:cNvSpPr/>
            <p:nvPr/>
          </p:nvSpPr>
          <p:spPr>
            <a:xfrm>
              <a:off x="5576057" y="2433575"/>
              <a:ext cx="1052323" cy="2191647"/>
            </a:xfrm>
            <a:prstGeom prst="rect">
              <a:avLst/>
            </a:prstGeom>
            <a:solidFill>
              <a:srgbClr val="939496"/>
            </a:solidFill>
            <a:ln w="12700">
              <a:miter lim="400000"/>
            </a:ln>
          </p:spPr>
          <p:txBody>
            <a:bodyPr lIns="28564" tIns="28564" rIns="28564" bIns="28564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lang="en-US" sz="225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</p:grp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/>
          <p:cNvSpPr/>
          <p:nvPr/>
        </p:nvSpPr>
        <p:spPr>
          <a:xfrm>
            <a:off x="5759025" y="1179229"/>
            <a:ext cx="4016531" cy="4452938"/>
          </a:xfrm>
          <a:prstGeom prst="roundRect">
            <a:avLst>
              <a:gd name="adj" fmla="val 345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z="1350" strike="noStrike" noProof="1"/>
          </a:p>
        </p:txBody>
      </p:sp>
      <p:sp>
        <p:nvSpPr>
          <p:cNvPr id="76" name="Rectangle: Rounded Corners 75"/>
          <p:cNvSpPr/>
          <p:nvPr/>
        </p:nvSpPr>
        <p:spPr>
          <a:xfrm>
            <a:off x="1571105" y="1179229"/>
            <a:ext cx="4014944" cy="4452938"/>
          </a:xfrm>
          <a:prstGeom prst="roundRect">
            <a:avLst>
              <a:gd name="adj" fmla="val 345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z="1350" strike="noStrike" noProof="1"/>
          </a:p>
        </p:txBody>
      </p:sp>
      <p:grpSp>
        <p:nvGrpSpPr>
          <p:cNvPr id="4100" name="Group 7"/>
          <p:cNvGrpSpPr/>
          <p:nvPr/>
        </p:nvGrpSpPr>
        <p:grpSpPr>
          <a:xfrm>
            <a:off x="1571105" y="2396407"/>
            <a:ext cx="8204450" cy="560188"/>
            <a:chOff x="1343147" y="4405583"/>
            <a:chExt cx="9505706" cy="410737"/>
          </a:xfrm>
        </p:grpSpPr>
        <p:sp>
          <p:nvSpPr>
            <p:cNvPr id="87" name="Rectangle 86"/>
            <p:cNvSpPr/>
            <p:nvPr/>
          </p:nvSpPr>
          <p:spPr>
            <a:xfrm>
              <a:off x="1343147" y="4410696"/>
              <a:ext cx="4652739" cy="4056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2400" b="1" strike="noStrike" cap="all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96114" y="4405583"/>
              <a:ext cx="4652739" cy="4056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2400" b="1" strike="noStrike" cap="all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03" name="Rectangle 91"/>
          <p:cNvSpPr/>
          <p:nvPr/>
        </p:nvSpPr>
        <p:spPr>
          <a:xfrm>
            <a:off x="1571105" y="2959769"/>
            <a:ext cx="3511886" cy="1407610"/>
          </a:xfrm>
          <a:prstGeom prst="rect">
            <a:avLst/>
          </a:prstGeom>
          <a:noFill/>
          <a:ln w="9525">
            <a:noFill/>
          </a:ln>
        </p:spPr>
        <p:txBody>
          <a:bodyPr wrap="square" rIns="548444" anchor="ctr"/>
          <a:lstStyle/>
          <a:p>
            <a:pPr algn="just"/>
            <a:endParaRPr lang="en-US" altLang="zh-CN" sz="1200">
              <a:solidFill>
                <a:srgbClr val="595959"/>
              </a:solidFill>
              <a:latin typeface="Calibri" panose="020F0502020204030204"/>
            </a:endParaRPr>
          </a:p>
        </p:txBody>
      </p:sp>
      <p:pic>
        <p:nvPicPr>
          <p:cNvPr id="4104" name="Graphic 11" descr="Meeti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6779" y="1422029"/>
            <a:ext cx="852184" cy="98389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Graphic 17" descr="Rocket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306286" y="1552158"/>
            <a:ext cx="891857" cy="853771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06" name="Group 49"/>
          <p:cNvGrpSpPr/>
          <p:nvPr/>
        </p:nvGrpSpPr>
        <p:grpSpPr>
          <a:xfrm>
            <a:off x="5184555" y="1602940"/>
            <a:ext cx="920422" cy="1585348"/>
            <a:chOff x="4106937" y="1518673"/>
            <a:chExt cx="929706" cy="1390542"/>
          </a:xfrm>
        </p:grpSpPr>
        <p:grpSp>
          <p:nvGrpSpPr>
            <p:cNvPr id="4107" name="Group 50"/>
            <p:cNvGrpSpPr/>
            <p:nvPr/>
          </p:nvGrpSpPr>
          <p:grpSpPr>
            <a:xfrm>
              <a:off x="4107774" y="1518673"/>
              <a:ext cx="928869" cy="269188"/>
              <a:chOff x="8268630" y="5473960"/>
              <a:chExt cx="1387384" cy="40206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8268630" y="5473960"/>
                <a:ext cx="402066" cy="402066"/>
              </a:xfrm>
              <a:prstGeom prst="ellipse">
                <a:avLst/>
              </a:prstGeom>
              <a:solidFill>
                <a:srgbClr val="F0EEEF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253948" y="5473960"/>
                <a:ext cx="402066" cy="402066"/>
              </a:xfrm>
              <a:prstGeom prst="ellipse">
                <a:avLst/>
              </a:prstGeom>
              <a:solidFill>
                <a:srgbClr val="F0EEEF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58" name="Rectangle: Rounded Corners 57"/>
              <p:cNvSpPr/>
              <p:nvPr/>
            </p:nvSpPr>
            <p:spPr>
              <a:xfrm>
                <a:off x="8360934" y="5531560"/>
                <a:ext cx="1178764" cy="2868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626763"/>
                  </a:gs>
                  <a:gs pos="70000">
                    <a:schemeClr val="bg2"/>
                  </a:gs>
                  <a:gs pos="30000">
                    <a:schemeClr val="bg2"/>
                  </a:gs>
                  <a:gs pos="50000">
                    <a:schemeClr val="bg1"/>
                  </a:gs>
                  <a:gs pos="100000">
                    <a:srgbClr val="62676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</p:grpSp>
        <p:grpSp>
          <p:nvGrpSpPr>
            <p:cNvPr id="4111" name="Group 51"/>
            <p:cNvGrpSpPr/>
            <p:nvPr/>
          </p:nvGrpSpPr>
          <p:grpSpPr>
            <a:xfrm>
              <a:off x="4106937" y="2640027"/>
              <a:ext cx="928869" cy="269188"/>
              <a:chOff x="8268630" y="5473960"/>
              <a:chExt cx="1387384" cy="402066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8268630" y="5473960"/>
                <a:ext cx="402066" cy="402066"/>
              </a:xfrm>
              <a:prstGeom prst="ellipse">
                <a:avLst/>
              </a:prstGeom>
              <a:solidFill>
                <a:srgbClr val="F0EEEF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53948" y="5473960"/>
                <a:ext cx="402066" cy="402066"/>
              </a:xfrm>
              <a:prstGeom prst="ellipse">
                <a:avLst/>
              </a:prstGeom>
              <a:solidFill>
                <a:srgbClr val="F0EEEF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55" name="Rectangle: Rounded Corners 54"/>
              <p:cNvSpPr/>
              <p:nvPr/>
            </p:nvSpPr>
            <p:spPr>
              <a:xfrm>
                <a:off x="8360934" y="5531560"/>
                <a:ext cx="1178764" cy="2868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626763"/>
                  </a:gs>
                  <a:gs pos="70000">
                    <a:schemeClr val="bg2"/>
                  </a:gs>
                  <a:gs pos="30000">
                    <a:schemeClr val="bg2"/>
                  </a:gs>
                  <a:gs pos="50000">
                    <a:schemeClr val="bg1"/>
                  </a:gs>
                  <a:gs pos="100000">
                    <a:srgbClr val="62676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</p:grpSp>
      </p:grpSp>
      <p:sp>
        <p:nvSpPr>
          <p:cNvPr id="4115" name="Text Box 5"/>
          <p:cNvSpPr txBox="1"/>
          <p:nvPr/>
        </p:nvSpPr>
        <p:spPr>
          <a:xfrm>
            <a:off x="1821841" y="3047050"/>
            <a:ext cx="3261151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Calibri" panose="020F0502020204030204"/>
              </a:rPr>
              <a:t>Editorial </a:t>
            </a:r>
            <a:r>
              <a:rPr lang="en-US" altLang="zh-CN" dirty="0" err="1">
                <a:latin typeface="Calibri" panose="020F0502020204030204"/>
              </a:rPr>
              <a:t>disebut</a:t>
            </a:r>
            <a:r>
              <a:rPr lang="en-US" altLang="zh-CN" dirty="0">
                <a:latin typeface="Calibri" panose="020F0502020204030204"/>
              </a:rPr>
              <a:t> </a:t>
            </a:r>
            <a:r>
              <a:rPr lang="en-US" altLang="zh-CN" dirty="0" err="1">
                <a:latin typeface="Calibri" panose="020F0502020204030204"/>
              </a:rPr>
              <a:t>juga</a:t>
            </a:r>
            <a:r>
              <a:rPr lang="en-US" altLang="zh-CN" dirty="0">
                <a:latin typeface="Calibri" panose="020F0502020204030204"/>
              </a:rPr>
              <a:t> </a:t>
            </a:r>
            <a:r>
              <a:rPr lang="en-US" altLang="zh-CN" dirty="0" err="1">
                <a:latin typeface="Calibri" panose="020F0502020204030204"/>
              </a:rPr>
              <a:t>tajuk</a:t>
            </a:r>
            <a:r>
              <a:rPr lang="en-US" altLang="zh-CN" dirty="0">
                <a:latin typeface="Calibri" panose="020F0502020204030204"/>
              </a:rPr>
              <a:t> </a:t>
            </a:r>
            <a:r>
              <a:rPr lang="en-US" altLang="zh-CN" dirty="0" err="1">
                <a:latin typeface="Calibri" panose="020F0502020204030204"/>
              </a:rPr>
              <a:t>rencana</a:t>
            </a:r>
            <a:r>
              <a:rPr lang="en-US" altLang="zh-CN" dirty="0">
                <a:latin typeface="Calibri" panose="020F0502020204030204"/>
              </a:rPr>
              <a:t>. </a:t>
            </a:r>
          </a:p>
        </p:txBody>
      </p:sp>
      <p:sp>
        <p:nvSpPr>
          <p:cNvPr id="4116" name="Text Box 6"/>
          <p:cNvSpPr txBox="1"/>
          <p:nvPr/>
        </p:nvSpPr>
        <p:spPr>
          <a:xfrm>
            <a:off x="6284300" y="3048637"/>
            <a:ext cx="3232586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id-ID" altLang="en-US" dirty="0">
                <a:sym typeface="+mn-ea"/>
              </a:rPr>
              <a:t>E</a:t>
            </a:r>
            <a:r>
              <a:rPr lang="en-US" altLang="zh-CN" dirty="0" err="1">
                <a:sym typeface="+mn-ea"/>
              </a:rPr>
              <a:t>ditorial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atau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tajuk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rencana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adalah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opini</a:t>
            </a:r>
            <a:r>
              <a:rPr lang="en-US" altLang="zh-CN" dirty="0">
                <a:sym typeface="+mn-ea"/>
              </a:rPr>
              <a:t> yang </a:t>
            </a:r>
            <a:r>
              <a:rPr lang="en-US" altLang="zh-CN" dirty="0" err="1">
                <a:sym typeface="+mn-ea"/>
              </a:rPr>
              <a:t>berisi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pendapat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dan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sikap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resmi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suatu</a:t>
            </a:r>
            <a:r>
              <a:rPr lang="en-US" altLang="zh-CN" dirty="0">
                <a:sym typeface="+mn-ea"/>
              </a:rPr>
              <a:t> media </a:t>
            </a:r>
            <a:r>
              <a:rPr lang="en-US" altLang="zh-CN" dirty="0" err="1">
                <a:sym typeface="+mn-ea"/>
              </a:rPr>
              <a:t>sebagai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institusi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penerbitan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terhadap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persoalan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aktual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fenomenal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atau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kontroversial</a:t>
            </a:r>
            <a:r>
              <a:rPr lang="en-US" altLang="zh-CN" dirty="0">
                <a:sym typeface="+mn-ea"/>
              </a:rPr>
              <a:t> yang </a:t>
            </a:r>
            <a:r>
              <a:rPr lang="en-US" altLang="zh-CN" dirty="0" err="1">
                <a:sym typeface="+mn-ea"/>
              </a:rPr>
              <a:t>berkembang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dalam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masyarakat</a:t>
            </a:r>
            <a:r>
              <a:rPr lang="en-US" altLang="zh-CN" dirty="0">
                <a:sym typeface="+mn-ea"/>
              </a:rPr>
              <a:t>. </a:t>
            </a:r>
            <a:endParaRPr lang="en-US" altLang="zh-CN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/>
          <p:cNvSpPr/>
          <p:nvPr/>
        </p:nvSpPr>
        <p:spPr>
          <a:xfrm>
            <a:off x="5571767" y="723778"/>
            <a:ext cx="4135551" cy="5522531"/>
          </a:xfrm>
          <a:prstGeom prst="roundRect">
            <a:avLst>
              <a:gd name="adj" fmla="val 34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z="1350" strike="noStrike" noProof="1"/>
          </a:p>
        </p:txBody>
      </p:sp>
      <p:sp>
        <p:nvSpPr>
          <p:cNvPr id="73" name="Rectangle: Rounded Corners 72"/>
          <p:cNvSpPr/>
          <p:nvPr/>
        </p:nvSpPr>
        <p:spPr>
          <a:xfrm>
            <a:off x="1256892" y="723778"/>
            <a:ext cx="4135551" cy="5524119"/>
          </a:xfrm>
          <a:prstGeom prst="roundRect">
            <a:avLst>
              <a:gd name="adj" fmla="val 345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z="1350" strike="noStrike" noProof="1"/>
          </a:p>
        </p:txBody>
      </p:sp>
      <p:sp>
        <p:nvSpPr>
          <p:cNvPr id="6" name="Rectangle 5"/>
          <p:cNvSpPr/>
          <p:nvPr/>
        </p:nvSpPr>
        <p:spPr>
          <a:xfrm>
            <a:off x="1256892" y="1821937"/>
            <a:ext cx="4135551" cy="4982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z="2400" b="1" strike="noStrike" cap="all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71767" y="1821937"/>
            <a:ext cx="4135551" cy="4982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z="2400" b="1" strike="noStrike" cap="all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6" name="Graphic 13" descr="Head with Gears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50174" y="722192"/>
            <a:ext cx="950574" cy="110291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Graphic 15" descr="Bullseye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63461" y="722192"/>
            <a:ext cx="950574" cy="1102919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8" name="Group 4"/>
          <p:cNvGrpSpPr/>
          <p:nvPr/>
        </p:nvGrpSpPr>
        <p:grpSpPr>
          <a:xfrm>
            <a:off x="5008405" y="1249054"/>
            <a:ext cx="947400" cy="1644064"/>
            <a:chOff x="4106937" y="1518673"/>
            <a:chExt cx="929706" cy="1390542"/>
          </a:xfrm>
        </p:grpSpPr>
        <p:grpSp>
          <p:nvGrpSpPr>
            <p:cNvPr id="5129" name="Group 37"/>
            <p:cNvGrpSpPr/>
            <p:nvPr/>
          </p:nvGrpSpPr>
          <p:grpSpPr>
            <a:xfrm>
              <a:off x="4107774" y="1518673"/>
              <a:ext cx="928869" cy="269188"/>
              <a:chOff x="8268630" y="5473960"/>
              <a:chExt cx="1387384" cy="40206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8268630" y="5473960"/>
                <a:ext cx="402066" cy="402066"/>
              </a:xfrm>
              <a:prstGeom prst="ellipse">
                <a:avLst/>
              </a:prstGeom>
              <a:solidFill>
                <a:srgbClr val="F0EEEF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9253948" y="5473960"/>
                <a:ext cx="402066" cy="402066"/>
              </a:xfrm>
              <a:prstGeom prst="ellipse">
                <a:avLst/>
              </a:prstGeom>
              <a:solidFill>
                <a:srgbClr val="F0EEEF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8360934" y="5531560"/>
                <a:ext cx="1178764" cy="2868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626763"/>
                  </a:gs>
                  <a:gs pos="70000">
                    <a:schemeClr val="bg2"/>
                  </a:gs>
                  <a:gs pos="30000">
                    <a:schemeClr val="bg2"/>
                  </a:gs>
                  <a:gs pos="50000">
                    <a:schemeClr val="bg1"/>
                  </a:gs>
                  <a:gs pos="100000">
                    <a:srgbClr val="62676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</p:grpSp>
        <p:grpSp>
          <p:nvGrpSpPr>
            <p:cNvPr id="5133" name="Group 45"/>
            <p:cNvGrpSpPr/>
            <p:nvPr/>
          </p:nvGrpSpPr>
          <p:grpSpPr>
            <a:xfrm>
              <a:off x="4106937" y="2640027"/>
              <a:ext cx="928869" cy="269188"/>
              <a:chOff x="8268630" y="5473960"/>
              <a:chExt cx="1387384" cy="402066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8268630" y="5473960"/>
                <a:ext cx="402066" cy="402066"/>
              </a:xfrm>
              <a:prstGeom prst="ellipse">
                <a:avLst/>
              </a:prstGeom>
              <a:solidFill>
                <a:srgbClr val="F0EEEF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253948" y="5473960"/>
                <a:ext cx="402066" cy="402066"/>
              </a:xfrm>
              <a:prstGeom prst="ellipse">
                <a:avLst/>
              </a:prstGeom>
              <a:solidFill>
                <a:srgbClr val="F0EEEF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8360934" y="5531560"/>
                <a:ext cx="1178764" cy="28686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626763"/>
                  </a:gs>
                  <a:gs pos="70000">
                    <a:schemeClr val="bg2"/>
                  </a:gs>
                  <a:gs pos="30000">
                    <a:schemeClr val="bg2"/>
                  </a:gs>
                  <a:gs pos="50000">
                    <a:schemeClr val="bg1"/>
                  </a:gs>
                  <a:gs pos="100000">
                    <a:srgbClr val="62676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</p:grpSp>
      </p:grpSp>
      <p:sp>
        <p:nvSpPr>
          <p:cNvPr id="5137" name="Text Box 8"/>
          <p:cNvSpPr txBox="1"/>
          <p:nvPr/>
        </p:nvSpPr>
        <p:spPr>
          <a:xfrm>
            <a:off x="1371151" y="2426559"/>
            <a:ext cx="3576950" cy="3136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Teks editorial atau tajuk rencana pers papan atas memiliki ciri-ciri sebagai berikut.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1</a:t>
            </a:r>
            <a:r>
              <a:rPr lang="id-ID" altLang="en-US">
                <a:latin typeface="Calibri" panose="020F0502020204030204"/>
              </a:rPr>
              <a:t>. </a:t>
            </a:r>
            <a:r>
              <a:rPr lang="en-US" altLang="zh-CN">
                <a:latin typeface="Calibri" panose="020F0502020204030204"/>
              </a:rPr>
              <a:t>Hati-hati.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2</a:t>
            </a:r>
            <a:r>
              <a:rPr lang="id-ID" altLang="en-US">
                <a:latin typeface="Calibri" panose="020F0502020204030204"/>
              </a:rPr>
              <a:t>. </a:t>
            </a:r>
            <a:r>
              <a:rPr lang="en-US" altLang="zh-CN">
                <a:latin typeface="Calibri" panose="020F0502020204030204"/>
              </a:rPr>
              <a:t>Normatif.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3</a:t>
            </a:r>
            <a:r>
              <a:rPr lang="id-ID" altLang="en-US">
                <a:latin typeface="Calibri" panose="020F0502020204030204"/>
              </a:rPr>
              <a:t>. </a:t>
            </a:r>
            <a:r>
              <a:rPr lang="en-US" altLang="zh-CN">
                <a:latin typeface="Calibri" panose="020F0502020204030204"/>
              </a:rPr>
              <a:t>Cenderung konservatif.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4</a:t>
            </a:r>
            <a:r>
              <a:rPr lang="id-ID" altLang="en-US">
                <a:latin typeface="Calibri" panose="020F0502020204030204"/>
              </a:rPr>
              <a:t>. </a:t>
            </a:r>
            <a:r>
              <a:rPr lang="en-US" altLang="zh-CN">
                <a:latin typeface="Calibri" panose="020F0502020204030204"/>
              </a:rPr>
              <a:t>Menghindari pendekatan kritis yang tajam.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5</a:t>
            </a:r>
            <a:r>
              <a:rPr lang="id-ID" altLang="en-US">
                <a:latin typeface="Calibri" panose="020F0502020204030204"/>
              </a:rPr>
              <a:t>. </a:t>
            </a:r>
            <a:r>
              <a:rPr lang="en-US" altLang="zh-CN">
                <a:latin typeface="Calibri" panose="020F0502020204030204"/>
              </a:rPr>
              <a:t>Pertimbangan aspek politis lebih besar daripada aspek sosiologis.</a:t>
            </a:r>
          </a:p>
        </p:txBody>
      </p:sp>
      <p:sp>
        <p:nvSpPr>
          <p:cNvPr id="5138" name="Text Box 10"/>
          <p:cNvSpPr txBox="1"/>
          <p:nvPr/>
        </p:nvSpPr>
        <p:spPr>
          <a:xfrm>
            <a:off x="6068477" y="2402755"/>
            <a:ext cx="3638841" cy="3745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Teks editorial atau tajuk rencana pers papan menengah ke bawah (</a:t>
            </a:r>
            <a:r>
              <a:rPr lang="en-US" altLang="zh-CN" i="1">
                <a:latin typeface="Calibri" panose="020F0502020204030204"/>
              </a:rPr>
              <a:t>middle-low media</a:t>
            </a:r>
            <a:r>
              <a:rPr lang="en-US" altLang="zh-CN">
                <a:latin typeface="Calibri" panose="020F0502020204030204"/>
              </a:rPr>
              <a:t>) memiliki ciri-ciri seperti berikut.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1</a:t>
            </a:r>
            <a:r>
              <a:rPr lang="id-ID" altLang="en-US">
                <a:latin typeface="Calibri" panose="020F0502020204030204"/>
              </a:rPr>
              <a:t>. </a:t>
            </a:r>
            <a:r>
              <a:rPr lang="en-US" altLang="zh-CN">
                <a:latin typeface="Calibri" panose="020F0502020204030204"/>
              </a:rPr>
              <a:t>Lebih berani.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2</a:t>
            </a:r>
            <a:r>
              <a:rPr lang="id-ID" altLang="en-US">
                <a:latin typeface="Calibri" panose="020F0502020204030204"/>
              </a:rPr>
              <a:t>. </a:t>
            </a:r>
            <a:r>
              <a:rPr lang="en-US" altLang="zh-CN">
                <a:latin typeface="Calibri" panose="020F0502020204030204"/>
              </a:rPr>
              <a:t>Atraktif.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3</a:t>
            </a:r>
            <a:r>
              <a:rPr lang="id-ID" altLang="en-US">
                <a:latin typeface="Calibri" panose="020F0502020204030204"/>
              </a:rPr>
              <a:t>. </a:t>
            </a:r>
            <a:r>
              <a:rPr lang="en-US" altLang="zh-CN">
                <a:latin typeface="Calibri" panose="020F0502020204030204"/>
              </a:rPr>
              <a:t>Progresif.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4</a:t>
            </a:r>
            <a:r>
              <a:rPr lang="id-ID" altLang="en-US">
                <a:latin typeface="Calibri" panose="020F0502020204030204"/>
              </a:rPr>
              <a:t>. </a:t>
            </a:r>
            <a:r>
              <a:rPr lang="en-US" altLang="zh-CN">
                <a:latin typeface="Calibri" panose="020F0502020204030204"/>
              </a:rPr>
              <a:t>Memilih pendekatan kritis bersifat tajam dan ”tembak langsung”.</a:t>
            </a:r>
          </a:p>
          <a:p>
            <a:pPr>
              <a:lnSpc>
                <a:spcPct val="110000"/>
              </a:lnSpc>
            </a:pPr>
            <a:r>
              <a:rPr lang="en-US" altLang="zh-CN">
                <a:latin typeface="Calibri" panose="020F0502020204030204"/>
              </a:rPr>
              <a:t>5</a:t>
            </a:r>
            <a:r>
              <a:rPr lang="id-ID" altLang="en-US">
                <a:latin typeface="Calibri" panose="020F0502020204030204"/>
              </a:rPr>
              <a:t>. </a:t>
            </a:r>
            <a:r>
              <a:rPr lang="en-US" altLang="zh-CN">
                <a:latin typeface="Calibri" panose="020F0502020204030204"/>
              </a:rPr>
              <a:t>Lebih memilih pendekatan sosiologis daripada pendekatan politis.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239"/>
          <p:cNvSpPr>
            <a:spLocks noEditPoints="1"/>
          </p:cNvSpPr>
          <p:nvPr/>
        </p:nvSpPr>
        <p:spPr bwMode="auto">
          <a:xfrm>
            <a:off x="1388608" y="6489111"/>
            <a:ext cx="5685986" cy="479254"/>
          </a:xfrm>
          <a:custGeom>
            <a:avLst/>
            <a:gdLst>
              <a:gd name="T0" fmla="*/ 53 w 1775"/>
              <a:gd name="T1" fmla="*/ 283 h 437"/>
              <a:gd name="T2" fmla="*/ 224 w 1775"/>
              <a:gd name="T3" fmla="*/ 110 h 437"/>
              <a:gd name="T4" fmla="*/ 186 w 1775"/>
              <a:gd name="T5" fmla="*/ 168 h 437"/>
              <a:gd name="T6" fmla="*/ 118 w 1775"/>
              <a:gd name="T7" fmla="*/ 194 h 437"/>
              <a:gd name="T8" fmla="*/ 49 w 1775"/>
              <a:gd name="T9" fmla="*/ 262 h 437"/>
              <a:gd name="T10" fmla="*/ 49 w 1775"/>
              <a:gd name="T11" fmla="*/ 422 h 437"/>
              <a:gd name="T12" fmla="*/ 227 w 1775"/>
              <a:gd name="T13" fmla="*/ 408 h 437"/>
              <a:gd name="T14" fmla="*/ 283 w 1775"/>
              <a:gd name="T15" fmla="*/ 400 h 437"/>
              <a:gd name="T16" fmla="*/ 371 w 1775"/>
              <a:gd name="T17" fmla="*/ 350 h 437"/>
              <a:gd name="T18" fmla="*/ 486 w 1775"/>
              <a:gd name="T19" fmla="*/ 312 h 437"/>
              <a:gd name="T20" fmla="*/ 605 w 1775"/>
              <a:gd name="T21" fmla="*/ 256 h 437"/>
              <a:gd name="T22" fmla="*/ 750 w 1775"/>
              <a:gd name="T23" fmla="*/ 190 h 437"/>
              <a:gd name="T24" fmla="*/ 768 w 1775"/>
              <a:gd name="T25" fmla="*/ 207 h 437"/>
              <a:gd name="T26" fmla="*/ 744 w 1775"/>
              <a:gd name="T27" fmla="*/ 306 h 437"/>
              <a:gd name="T28" fmla="*/ 843 w 1775"/>
              <a:gd name="T29" fmla="*/ 351 h 437"/>
              <a:gd name="T30" fmla="*/ 994 w 1775"/>
              <a:gd name="T31" fmla="*/ 321 h 437"/>
              <a:gd name="T32" fmla="*/ 1080 w 1775"/>
              <a:gd name="T33" fmla="*/ 287 h 437"/>
              <a:gd name="T34" fmla="*/ 1104 w 1775"/>
              <a:gd name="T35" fmla="*/ 317 h 437"/>
              <a:gd name="T36" fmla="*/ 1186 w 1775"/>
              <a:gd name="T37" fmla="*/ 376 h 437"/>
              <a:gd name="T38" fmla="*/ 1241 w 1775"/>
              <a:gd name="T39" fmla="*/ 380 h 437"/>
              <a:gd name="T40" fmla="*/ 1344 w 1775"/>
              <a:gd name="T41" fmla="*/ 372 h 437"/>
              <a:gd name="T42" fmla="*/ 1503 w 1775"/>
              <a:gd name="T43" fmla="*/ 361 h 437"/>
              <a:gd name="T44" fmla="*/ 1556 w 1775"/>
              <a:gd name="T45" fmla="*/ 335 h 437"/>
              <a:gd name="T46" fmla="*/ 1615 w 1775"/>
              <a:gd name="T47" fmla="*/ 326 h 437"/>
              <a:gd name="T48" fmla="*/ 1712 w 1775"/>
              <a:gd name="T49" fmla="*/ 313 h 437"/>
              <a:gd name="T50" fmla="*/ 1769 w 1775"/>
              <a:gd name="T51" fmla="*/ 299 h 437"/>
              <a:gd name="T52" fmla="*/ 1716 w 1775"/>
              <a:gd name="T53" fmla="*/ 298 h 437"/>
              <a:gd name="T54" fmla="*/ 1665 w 1775"/>
              <a:gd name="T55" fmla="*/ 308 h 437"/>
              <a:gd name="T56" fmla="*/ 1569 w 1775"/>
              <a:gd name="T57" fmla="*/ 323 h 437"/>
              <a:gd name="T58" fmla="*/ 1478 w 1775"/>
              <a:gd name="T59" fmla="*/ 328 h 437"/>
              <a:gd name="T60" fmla="*/ 1458 w 1775"/>
              <a:gd name="T61" fmla="*/ 327 h 437"/>
              <a:gd name="T62" fmla="*/ 1417 w 1775"/>
              <a:gd name="T63" fmla="*/ 343 h 437"/>
              <a:gd name="T64" fmla="*/ 1301 w 1775"/>
              <a:gd name="T65" fmla="*/ 346 h 437"/>
              <a:gd name="T66" fmla="*/ 1197 w 1775"/>
              <a:gd name="T67" fmla="*/ 339 h 437"/>
              <a:gd name="T68" fmla="*/ 1171 w 1775"/>
              <a:gd name="T69" fmla="*/ 327 h 437"/>
              <a:gd name="T70" fmla="*/ 1143 w 1775"/>
              <a:gd name="T71" fmla="*/ 269 h 437"/>
              <a:gd name="T72" fmla="*/ 1115 w 1775"/>
              <a:gd name="T73" fmla="*/ 253 h 437"/>
              <a:gd name="T74" fmla="*/ 1025 w 1775"/>
              <a:gd name="T75" fmla="*/ 267 h 437"/>
              <a:gd name="T76" fmla="*/ 992 w 1775"/>
              <a:gd name="T77" fmla="*/ 285 h 437"/>
              <a:gd name="T78" fmla="*/ 889 w 1775"/>
              <a:gd name="T79" fmla="*/ 316 h 437"/>
              <a:gd name="T80" fmla="*/ 837 w 1775"/>
              <a:gd name="T81" fmla="*/ 312 h 437"/>
              <a:gd name="T82" fmla="*/ 800 w 1775"/>
              <a:gd name="T83" fmla="*/ 274 h 437"/>
              <a:gd name="T84" fmla="*/ 827 w 1775"/>
              <a:gd name="T85" fmla="*/ 196 h 437"/>
              <a:gd name="T86" fmla="*/ 818 w 1775"/>
              <a:gd name="T87" fmla="*/ 126 h 437"/>
              <a:gd name="T88" fmla="*/ 800 w 1775"/>
              <a:gd name="T89" fmla="*/ 120 h 437"/>
              <a:gd name="T90" fmla="*/ 633 w 1775"/>
              <a:gd name="T91" fmla="*/ 174 h 437"/>
              <a:gd name="T92" fmla="*/ 506 w 1775"/>
              <a:gd name="T93" fmla="*/ 237 h 437"/>
              <a:gd name="T94" fmla="*/ 418 w 1775"/>
              <a:gd name="T95" fmla="*/ 266 h 437"/>
              <a:gd name="T96" fmla="*/ 206 w 1775"/>
              <a:gd name="T97" fmla="*/ 355 h 437"/>
              <a:gd name="T98" fmla="*/ 97 w 1775"/>
              <a:gd name="T99" fmla="*/ 374 h 437"/>
              <a:gd name="T100" fmla="*/ 54 w 1775"/>
              <a:gd name="T101" fmla="*/ 363 h 437"/>
              <a:gd name="T102" fmla="*/ 80 w 1775"/>
              <a:gd name="T103" fmla="*/ 301 h 437"/>
              <a:gd name="T104" fmla="*/ 105 w 1775"/>
              <a:gd name="T105" fmla="*/ 290 h 437"/>
              <a:gd name="T106" fmla="*/ 102 w 1775"/>
              <a:gd name="T107" fmla="*/ 262 h 437"/>
              <a:gd name="T108" fmla="*/ 244 w 1775"/>
              <a:gd name="T109" fmla="*/ 165 h 437"/>
              <a:gd name="T110" fmla="*/ 410 w 1775"/>
              <a:gd name="T111" fmla="*/ 62 h 437"/>
              <a:gd name="T112" fmla="*/ 427 w 1775"/>
              <a:gd name="T113" fmla="*/ 0 h 437"/>
              <a:gd name="T114" fmla="*/ 399 w 1775"/>
              <a:gd name="T115" fmla="*/ 29 h 437"/>
              <a:gd name="T116" fmla="*/ 301 w 1775"/>
              <a:gd name="T117" fmla="*/ 74 h 437"/>
              <a:gd name="T118" fmla="*/ 237 w 1775"/>
              <a:gd name="T119" fmla="*/ 9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75" h="437">
                <a:moveTo>
                  <a:pt x="111" y="287"/>
                </a:moveTo>
                <a:cubicBezTo>
                  <a:pt x="109" y="290"/>
                  <a:pt x="108" y="290"/>
                  <a:pt x="106" y="289"/>
                </a:cubicBezTo>
                <a:cubicBezTo>
                  <a:pt x="107" y="288"/>
                  <a:pt x="108" y="287"/>
                  <a:pt x="109" y="285"/>
                </a:cubicBezTo>
                <a:lnTo>
                  <a:pt x="109" y="284"/>
                </a:lnTo>
                <a:lnTo>
                  <a:pt x="111" y="287"/>
                </a:lnTo>
                <a:close/>
                <a:moveTo>
                  <a:pt x="44" y="286"/>
                </a:moveTo>
                <a:cubicBezTo>
                  <a:pt x="46" y="284"/>
                  <a:pt x="48" y="281"/>
                  <a:pt x="50" y="278"/>
                </a:cubicBezTo>
                <a:cubicBezTo>
                  <a:pt x="53" y="279"/>
                  <a:pt x="54" y="281"/>
                  <a:pt x="53" y="283"/>
                </a:cubicBezTo>
                <a:cubicBezTo>
                  <a:pt x="52" y="281"/>
                  <a:pt x="48" y="284"/>
                  <a:pt x="44" y="286"/>
                </a:cubicBezTo>
                <a:close/>
                <a:moveTo>
                  <a:pt x="58" y="269"/>
                </a:moveTo>
                <a:lnTo>
                  <a:pt x="58" y="268"/>
                </a:lnTo>
                <a:lnTo>
                  <a:pt x="61" y="264"/>
                </a:lnTo>
                <a:lnTo>
                  <a:pt x="58" y="269"/>
                </a:lnTo>
                <a:close/>
                <a:moveTo>
                  <a:pt x="237" y="99"/>
                </a:moveTo>
                <a:cubicBezTo>
                  <a:pt x="228" y="104"/>
                  <a:pt x="238" y="109"/>
                  <a:pt x="239" y="115"/>
                </a:cubicBezTo>
                <a:cubicBezTo>
                  <a:pt x="230" y="124"/>
                  <a:pt x="230" y="112"/>
                  <a:pt x="224" y="110"/>
                </a:cubicBezTo>
                <a:cubicBezTo>
                  <a:pt x="219" y="117"/>
                  <a:pt x="219" y="128"/>
                  <a:pt x="214" y="130"/>
                </a:cubicBezTo>
                <a:cubicBezTo>
                  <a:pt x="213" y="129"/>
                  <a:pt x="211" y="129"/>
                  <a:pt x="211" y="127"/>
                </a:cubicBezTo>
                <a:cubicBezTo>
                  <a:pt x="209" y="138"/>
                  <a:pt x="191" y="141"/>
                  <a:pt x="189" y="154"/>
                </a:cubicBezTo>
                <a:lnTo>
                  <a:pt x="187" y="153"/>
                </a:lnTo>
                <a:cubicBezTo>
                  <a:pt x="191" y="156"/>
                  <a:pt x="194" y="160"/>
                  <a:pt x="196" y="163"/>
                </a:cubicBezTo>
                <a:cubicBezTo>
                  <a:pt x="192" y="166"/>
                  <a:pt x="192" y="173"/>
                  <a:pt x="187" y="169"/>
                </a:cubicBezTo>
                <a:cubicBezTo>
                  <a:pt x="189" y="168"/>
                  <a:pt x="188" y="165"/>
                  <a:pt x="188" y="163"/>
                </a:cubicBezTo>
                <a:lnTo>
                  <a:pt x="186" y="168"/>
                </a:lnTo>
                <a:cubicBezTo>
                  <a:pt x="177" y="163"/>
                  <a:pt x="189" y="162"/>
                  <a:pt x="185" y="156"/>
                </a:cubicBezTo>
                <a:cubicBezTo>
                  <a:pt x="179" y="164"/>
                  <a:pt x="175" y="177"/>
                  <a:pt x="167" y="179"/>
                </a:cubicBezTo>
                <a:cubicBezTo>
                  <a:pt x="161" y="172"/>
                  <a:pt x="179" y="166"/>
                  <a:pt x="167" y="165"/>
                </a:cubicBezTo>
                <a:lnTo>
                  <a:pt x="178" y="162"/>
                </a:lnTo>
                <a:cubicBezTo>
                  <a:pt x="163" y="155"/>
                  <a:pt x="184" y="159"/>
                  <a:pt x="169" y="151"/>
                </a:cubicBezTo>
                <a:cubicBezTo>
                  <a:pt x="155" y="157"/>
                  <a:pt x="158" y="164"/>
                  <a:pt x="144" y="171"/>
                </a:cubicBezTo>
                <a:cubicBezTo>
                  <a:pt x="145" y="177"/>
                  <a:pt x="150" y="176"/>
                  <a:pt x="150" y="182"/>
                </a:cubicBezTo>
                <a:cubicBezTo>
                  <a:pt x="139" y="202"/>
                  <a:pt x="123" y="175"/>
                  <a:pt x="118" y="194"/>
                </a:cubicBezTo>
                <a:cubicBezTo>
                  <a:pt x="118" y="201"/>
                  <a:pt x="124" y="211"/>
                  <a:pt x="112" y="213"/>
                </a:cubicBezTo>
                <a:lnTo>
                  <a:pt x="108" y="203"/>
                </a:lnTo>
                <a:cubicBezTo>
                  <a:pt x="97" y="212"/>
                  <a:pt x="111" y="220"/>
                  <a:pt x="95" y="225"/>
                </a:cubicBezTo>
                <a:cubicBezTo>
                  <a:pt x="95" y="220"/>
                  <a:pt x="102" y="214"/>
                  <a:pt x="99" y="215"/>
                </a:cubicBezTo>
                <a:cubicBezTo>
                  <a:pt x="87" y="215"/>
                  <a:pt x="98" y="224"/>
                  <a:pt x="92" y="229"/>
                </a:cubicBezTo>
                <a:lnTo>
                  <a:pt x="85" y="223"/>
                </a:lnTo>
                <a:cubicBezTo>
                  <a:pt x="74" y="235"/>
                  <a:pt x="66" y="252"/>
                  <a:pt x="56" y="267"/>
                </a:cubicBezTo>
                <a:cubicBezTo>
                  <a:pt x="54" y="264"/>
                  <a:pt x="54" y="260"/>
                  <a:pt x="49" y="262"/>
                </a:cubicBezTo>
                <a:cubicBezTo>
                  <a:pt x="38" y="282"/>
                  <a:pt x="17" y="300"/>
                  <a:pt x="4" y="328"/>
                </a:cubicBezTo>
                <a:cubicBezTo>
                  <a:pt x="5" y="332"/>
                  <a:pt x="7" y="336"/>
                  <a:pt x="9" y="340"/>
                </a:cubicBezTo>
                <a:cubicBezTo>
                  <a:pt x="9" y="343"/>
                  <a:pt x="5" y="345"/>
                  <a:pt x="4" y="342"/>
                </a:cubicBezTo>
                <a:cubicBezTo>
                  <a:pt x="0" y="354"/>
                  <a:pt x="9" y="343"/>
                  <a:pt x="11" y="349"/>
                </a:cubicBezTo>
                <a:cubicBezTo>
                  <a:pt x="12" y="355"/>
                  <a:pt x="7" y="358"/>
                  <a:pt x="4" y="353"/>
                </a:cubicBezTo>
                <a:cubicBezTo>
                  <a:pt x="8" y="366"/>
                  <a:pt x="16" y="383"/>
                  <a:pt x="27" y="395"/>
                </a:cubicBezTo>
                <a:lnTo>
                  <a:pt x="25" y="393"/>
                </a:lnTo>
                <a:cubicBezTo>
                  <a:pt x="32" y="405"/>
                  <a:pt x="42" y="414"/>
                  <a:pt x="49" y="422"/>
                </a:cubicBezTo>
                <a:lnTo>
                  <a:pt x="44" y="422"/>
                </a:lnTo>
                <a:cubicBezTo>
                  <a:pt x="51" y="428"/>
                  <a:pt x="58" y="426"/>
                  <a:pt x="63" y="425"/>
                </a:cubicBezTo>
                <a:cubicBezTo>
                  <a:pt x="68" y="423"/>
                  <a:pt x="72" y="421"/>
                  <a:pt x="78" y="426"/>
                </a:cubicBezTo>
                <a:lnTo>
                  <a:pt x="75" y="427"/>
                </a:lnTo>
                <a:cubicBezTo>
                  <a:pt x="106" y="437"/>
                  <a:pt x="135" y="425"/>
                  <a:pt x="156" y="433"/>
                </a:cubicBezTo>
                <a:cubicBezTo>
                  <a:pt x="158" y="421"/>
                  <a:pt x="183" y="432"/>
                  <a:pt x="181" y="417"/>
                </a:cubicBezTo>
                <a:cubicBezTo>
                  <a:pt x="197" y="420"/>
                  <a:pt x="194" y="424"/>
                  <a:pt x="216" y="424"/>
                </a:cubicBezTo>
                <a:cubicBezTo>
                  <a:pt x="221" y="423"/>
                  <a:pt x="221" y="412"/>
                  <a:pt x="227" y="408"/>
                </a:cubicBezTo>
                <a:lnTo>
                  <a:pt x="229" y="416"/>
                </a:lnTo>
                <a:lnTo>
                  <a:pt x="235" y="405"/>
                </a:lnTo>
                <a:lnTo>
                  <a:pt x="243" y="413"/>
                </a:lnTo>
                <a:lnTo>
                  <a:pt x="248" y="409"/>
                </a:lnTo>
                <a:cubicBezTo>
                  <a:pt x="246" y="409"/>
                  <a:pt x="242" y="407"/>
                  <a:pt x="242" y="405"/>
                </a:cubicBezTo>
                <a:cubicBezTo>
                  <a:pt x="250" y="398"/>
                  <a:pt x="266" y="402"/>
                  <a:pt x="268" y="406"/>
                </a:cubicBezTo>
                <a:lnTo>
                  <a:pt x="288" y="392"/>
                </a:lnTo>
                <a:cubicBezTo>
                  <a:pt x="288" y="395"/>
                  <a:pt x="285" y="397"/>
                  <a:pt x="283" y="400"/>
                </a:cubicBezTo>
                <a:cubicBezTo>
                  <a:pt x="292" y="388"/>
                  <a:pt x="288" y="408"/>
                  <a:pt x="296" y="397"/>
                </a:cubicBezTo>
                <a:cubicBezTo>
                  <a:pt x="294" y="395"/>
                  <a:pt x="295" y="392"/>
                  <a:pt x="295" y="390"/>
                </a:cubicBezTo>
                <a:cubicBezTo>
                  <a:pt x="302" y="393"/>
                  <a:pt x="314" y="388"/>
                  <a:pt x="322" y="383"/>
                </a:cubicBezTo>
                <a:lnTo>
                  <a:pt x="322" y="389"/>
                </a:lnTo>
                <a:cubicBezTo>
                  <a:pt x="339" y="383"/>
                  <a:pt x="355" y="372"/>
                  <a:pt x="373" y="365"/>
                </a:cubicBezTo>
                <a:cubicBezTo>
                  <a:pt x="366" y="365"/>
                  <a:pt x="363" y="356"/>
                  <a:pt x="368" y="353"/>
                </a:cubicBezTo>
                <a:lnTo>
                  <a:pt x="374" y="360"/>
                </a:lnTo>
                <a:cubicBezTo>
                  <a:pt x="375" y="353"/>
                  <a:pt x="367" y="359"/>
                  <a:pt x="371" y="350"/>
                </a:cubicBezTo>
                <a:cubicBezTo>
                  <a:pt x="378" y="348"/>
                  <a:pt x="379" y="357"/>
                  <a:pt x="377" y="361"/>
                </a:cubicBezTo>
                <a:lnTo>
                  <a:pt x="384" y="355"/>
                </a:lnTo>
                <a:cubicBezTo>
                  <a:pt x="385" y="357"/>
                  <a:pt x="384" y="359"/>
                  <a:pt x="385" y="363"/>
                </a:cubicBezTo>
                <a:cubicBezTo>
                  <a:pt x="386" y="356"/>
                  <a:pt x="402" y="365"/>
                  <a:pt x="403" y="354"/>
                </a:cubicBezTo>
                <a:lnTo>
                  <a:pt x="404" y="356"/>
                </a:lnTo>
                <a:cubicBezTo>
                  <a:pt x="422" y="349"/>
                  <a:pt x="429" y="342"/>
                  <a:pt x="443" y="336"/>
                </a:cubicBezTo>
                <a:cubicBezTo>
                  <a:pt x="440" y="329"/>
                  <a:pt x="446" y="328"/>
                  <a:pt x="448" y="320"/>
                </a:cubicBezTo>
                <a:cubicBezTo>
                  <a:pt x="459" y="318"/>
                  <a:pt x="473" y="318"/>
                  <a:pt x="486" y="312"/>
                </a:cubicBezTo>
                <a:cubicBezTo>
                  <a:pt x="493" y="304"/>
                  <a:pt x="486" y="305"/>
                  <a:pt x="488" y="299"/>
                </a:cubicBezTo>
                <a:cubicBezTo>
                  <a:pt x="491" y="305"/>
                  <a:pt x="503" y="298"/>
                  <a:pt x="499" y="306"/>
                </a:cubicBezTo>
                <a:cubicBezTo>
                  <a:pt x="514" y="298"/>
                  <a:pt x="518" y="296"/>
                  <a:pt x="534" y="282"/>
                </a:cubicBezTo>
                <a:cubicBezTo>
                  <a:pt x="531" y="280"/>
                  <a:pt x="528" y="280"/>
                  <a:pt x="528" y="278"/>
                </a:cubicBezTo>
                <a:cubicBezTo>
                  <a:pt x="531" y="275"/>
                  <a:pt x="537" y="277"/>
                  <a:pt x="538" y="280"/>
                </a:cubicBezTo>
                <a:lnTo>
                  <a:pt x="538" y="281"/>
                </a:lnTo>
                <a:cubicBezTo>
                  <a:pt x="555" y="262"/>
                  <a:pt x="595" y="276"/>
                  <a:pt x="606" y="255"/>
                </a:cubicBezTo>
                <a:lnTo>
                  <a:pt x="605" y="256"/>
                </a:lnTo>
                <a:lnTo>
                  <a:pt x="620" y="242"/>
                </a:lnTo>
                <a:cubicBezTo>
                  <a:pt x="628" y="239"/>
                  <a:pt x="617" y="248"/>
                  <a:pt x="625" y="250"/>
                </a:cubicBezTo>
                <a:cubicBezTo>
                  <a:pt x="639" y="231"/>
                  <a:pt x="655" y="237"/>
                  <a:pt x="667" y="223"/>
                </a:cubicBezTo>
                <a:cubicBezTo>
                  <a:pt x="688" y="236"/>
                  <a:pt x="709" y="203"/>
                  <a:pt x="731" y="208"/>
                </a:cubicBezTo>
                <a:lnTo>
                  <a:pt x="728" y="204"/>
                </a:lnTo>
                <a:cubicBezTo>
                  <a:pt x="730" y="198"/>
                  <a:pt x="734" y="204"/>
                  <a:pt x="737" y="204"/>
                </a:cubicBezTo>
                <a:cubicBezTo>
                  <a:pt x="736" y="201"/>
                  <a:pt x="731" y="202"/>
                  <a:pt x="733" y="199"/>
                </a:cubicBezTo>
                <a:cubicBezTo>
                  <a:pt x="738" y="195"/>
                  <a:pt x="744" y="192"/>
                  <a:pt x="750" y="190"/>
                </a:cubicBezTo>
                <a:cubicBezTo>
                  <a:pt x="752" y="189"/>
                  <a:pt x="755" y="188"/>
                  <a:pt x="757" y="188"/>
                </a:cubicBezTo>
                <a:cubicBezTo>
                  <a:pt x="761" y="188"/>
                  <a:pt x="764" y="189"/>
                  <a:pt x="765" y="191"/>
                </a:cubicBezTo>
                <a:cubicBezTo>
                  <a:pt x="765" y="192"/>
                  <a:pt x="764" y="196"/>
                  <a:pt x="763" y="197"/>
                </a:cubicBezTo>
                <a:cubicBezTo>
                  <a:pt x="762" y="200"/>
                  <a:pt x="761" y="201"/>
                  <a:pt x="760" y="202"/>
                </a:cubicBezTo>
                <a:cubicBezTo>
                  <a:pt x="760" y="203"/>
                  <a:pt x="767" y="200"/>
                  <a:pt x="772" y="199"/>
                </a:cubicBezTo>
                <a:cubicBezTo>
                  <a:pt x="778" y="197"/>
                  <a:pt x="781" y="199"/>
                  <a:pt x="774" y="203"/>
                </a:cubicBezTo>
                <a:cubicBezTo>
                  <a:pt x="771" y="202"/>
                  <a:pt x="768" y="202"/>
                  <a:pt x="765" y="203"/>
                </a:cubicBezTo>
                <a:cubicBezTo>
                  <a:pt x="768" y="203"/>
                  <a:pt x="769" y="205"/>
                  <a:pt x="768" y="207"/>
                </a:cubicBezTo>
                <a:lnTo>
                  <a:pt x="768" y="209"/>
                </a:lnTo>
                <a:lnTo>
                  <a:pt x="766" y="213"/>
                </a:lnTo>
                <a:cubicBezTo>
                  <a:pt x="765" y="216"/>
                  <a:pt x="764" y="219"/>
                  <a:pt x="762" y="222"/>
                </a:cubicBezTo>
                <a:cubicBezTo>
                  <a:pt x="759" y="229"/>
                  <a:pt x="755" y="234"/>
                  <a:pt x="751" y="243"/>
                </a:cubicBezTo>
                <a:cubicBezTo>
                  <a:pt x="746" y="255"/>
                  <a:pt x="742" y="267"/>
                  <a:pt x="742" y="278"/>
                </a:cubicBezTo>
                <a:cubicBezTo>
                  <a:pt x="741" y="275"/>
                  <a:pt x="738" y="275"/>
                  <a:pt x="739" y="271"/>
                </a:cubicBezTo>
                <a:cubicBezTo>
                  <a:pt x="734" y="275"/>
                  <a:pt x="733" y="285"/>
                  <a:pt x="735" y="293"/>
                </a:cubicBezTo>
                <a:cubicBezTo>
                  <a:pt x="736" y="301"/>
                  <a:pt x="741" y="306"/>
                  <a:pt x="744" y="306"/>
                </a:cubicBezTo>
                <a:cubicBezTo>
                  <a:pt x="745" y="312"/>
                  <a:pt x="740" y="309"/>
                  <a:pt x="739" y="314"/>
                </a:cubicBezTo>
                <a:cubicBezTo>
                  <a:pt x="739" y="320"/>
                  <a:pt x="745" y="324"/>
                  <a:pt x="750" y="328"/>
                </a:cubicBezTo>
                <a:cubicBezTo>
                  <a:pt x="755" y="331"/>
                  <a:pt x="760" y="333"/>
                  <a:pt x="760" y="337"/>
                </a:cubicBezTo>
                <a:cubicBezTo>
                  <a:pt x="760" y="338"/>
                  <a:pt x="756" y="336"/>
                  <a:pt x="754" y="335"/>
                </a:cubicBezTo>
                <a:cubicBezTo>
                  <a:pt x="760" y="339"/>
                  <a:pt x="781" y="353"/>
                  <a:pt x="779" y="343"/>
                </a:cubicBezTo>
                <a:cubicBezTo>
                  <a:pt x="786" y="349"/>
                  <a:pt x="796" y="351"/>
                  <a:pt x="803" y="352"/>
                </a:cubicBezTo>
                <a:cubicBezTo>
                  <a:pt x="811" y="353"/>
                  <a:pt x="815" y="353"/>
                  <a:pt x="820" y="356"/>
                </a:cubicBezTo>
                <a:cubicBezTo>
                  <a:pt x="827" y="349"/>
                  <a:pt x="839" y="363"/>
                  <a:pt x="843" y="351"/>
                </a:cubicBezTo>
                <a:cubicBezTo>
                  <a:pt x="840" y="363"/>
                  <a:pt x="862" y="363"/>
                  <a:pt x="869" y="358"/>
                </a:cubicBezTo>
                <a:cubicBezTo>
                  <a:pt x="868" y="360"/>
                  <a:pt x="869" y="361"/>
                  <a:pt x="871" y="362"/>
                </a:cubicBezTo>
                <a:cubicBezTo>
                  <a:pt x="872" y="363"/>
                  <a:pt x="875" y="365"/>
                  <a:pt x="873" y="367"/>
                </a:cubicBezTo>
                <a:cubicBezTo>
                  <a:pt x="876" y="367"/>
                  <a:pt x="880" y="367"/>
                  <a:pt x="883" y="366"/>
                </a:cubicBezTo>
                <a:cubicBezTo>
                  <a:pt x="886" y="366"/>
                  <a:pt x="887" y="365"/>
                  <a:pt x="889" y="364"/>
                </a:cubicBezTo>
                <a:cubicBezTo>
                  <a:pt x="892" y="362"/>
                  <a:pt x="894" y="360"/>
                  <a:pt x="892" y="357"/>
                </a:cubicBezTo>
                <a:cubicBezTo>
                  <a:pt x="912" y="369"/>
                  <a:pt x="922" y="339"/>
                  <a:pt x="934" y="355"/>
                </a:cubicBezTo>
                <a:cubicBezTo>
                  <a:pt x="957" y="342"/>
                  <a:pt x="976" y="330"/>
                  <a:pt x="994" y="321"/>
                </a:cubicBezTo>
                <a:cubicBezTo>
                  <a:pt x="998" y="333"/>
                  <a:pt x="973" y="330"/>
                  <a:pt x="978" y="341"/>
                </a:cubicBezTo>
                <a:cubicBezTo>
                  <a:pt x="995" y="330"/>
                  <a:pt x="1003" y="317"/>
                  <a:pt x="1022" y="314"/>
                </a:cubicBezTo>
                <a:cubicBezTo>
                  <a:pt x="1027" y="314"/>
                  <a:pt x="1021" y="320"/>
                  <a:pt x="1020" y="322"/>
                </a:cubicBezTo>
                <a:cubicBezTo>
                  <a:pt x="1036" y="312"/>
                  <a:pt x="1054" y="313"/>
                  <a:pt x="1067" y="306"/>
                </a:cubicBezTo>
                <a:lnTo>
                  <a:pt x="1064" y="309"/>
                </a:lnTo>
                <a:cubicBezTo>
                  <a:pt x="1067" y="309"/>
                  <a:pt x="1070" y="311"/>
                  <a:pt x="1070" y="305"/>
                </a:cubicBezTo>
                <a:lnTo>
                  <a:pt x="1068" y="307"/>
                </a:lnTo>
                <a:cubicBezTo>
                  <a:pt x="1062" y="299"/>
                  <a:pt x="1078" y="290"/>
                  <a:pt x="1080" y="287"/>
                </a:cubicBezTo>
                <a:cubicBezTo>
                  <a:pt x="1077" y="294"/>
                  <a:pt x="1079" y="295"/>
                  <a:pt x="1082" y="297"/>
                </a:cubicBezTo>
                <a:cubicBezTo>
                  <a:pt x="1085" y="300"/>
                  <a:pt x="1087" y="302"/>
                  <a:pt x="1081" y="311"/>
                </a:cubicBezTo>
                <a:cubicBezTo>
                  <a:pt x="1083" y="310"/>
                  <a:pt x="1086" y="308"/>
                  <a:pt x="1087" y="305"/>
                </a:cubicBezTo>
                <a:cubicBezTo>
                  <a:pt x="1089" y="307"/>
                  <a:pt x="1089" y="309"/>
                  <a:pt x="1085" y="312"/>
                </a:cubicBezTo>
                <a:cubicBezTo>
                  <a:pt x="1093" y="312"/>
                  <a:pt x="1094" y="305"/>
                  <a:pt x="1100" y="309"/>
                </a:cubicBezTo>
                <a:cubicBezTo>
                  <a:pt x="1098" y="311"/>
                  <a:pt x="1097" y="311"/>
                  <a:pt x="1094" y="314"/>
                </a:cubicBezTo>
                <a:cubicBezTo>
                  <a:pt x="1099" y="311"/>
                  <a:pt x="1106" y="309"/>
                  <a:pt x="1108" y="316"/>
                </a:cubicBezTo>
                <a:lnTo>
                  <a:pt x="1104" y="317"/>
                </a:lnTo>
                <a:cubicBezTo>
                  <a:pt x="1107" y="320"/>
                  <a:pt x="1113" y="324"/>
                  <a:pt x="1119" y="329"/>
                </a:cubicBezTo>
                <a:cubicBezTo>
                  <a:pt x="1125" y="335"/>
                  <a:pt x="1131" y="342"/>
                  <a:pt x="1138" y="352"/>
                </a:cubicBezTo>
                <a:cubicBezTo>
                  <a:pt x="1124" y="355"/>
                  <a:pt x="1141" y="360"/>
                  <a:pt x="1138" y="369"/>
                </a:cubicBezTo>
                <a:cubicBezTo>
                  <a:pt x="1142" y="371"/>
                  <a:pt x="1147" y="372"/>
                  <a:pt x="1152" y="373"/>
                </a:cubicBezTo>
                <a:cubicBezTo>
                  <a:pt x="1151" y="371"/>
                  <a:pt x="1150" y="368"/>
                  <a:pt x="1149" y="366"/>
                </a:cubicBezTo>
                <a:cubicBezTo>
                  <a:pt x="1160" y="372"/>
                  <a:pt x="1170" y="366"/>
                  <a:pt x="1177" y="371"/>
                </a:cubicBezTo>
                <a:lnTo>
                  <a:pt x="1169" y="374"/>
                </a:lnTo>
                <a:cubicBezTo>
                  <a:pt x="1175" y="375"/>
                  <a:pt x="1181" y="375"/>
                  <a:pt x="1186" y="376"/>
                </a:cubicBezTo>
                <a:lnTo>
                  <a:pt x="1178" y="370"/>
                </a:lnTo>
                <a:cubicBezTo>
                  <a:pt x="1188" y="367"/>
                  <a:pt x="1179" y="358"/>
                  <a:pt x="1190" y="363"/>
                </a:cubicBezTo>
                <a:cubicBezTo>
                  <a:pt x="1188" y="363"/>
                  <a:pt x="1199" y="364"/>
                  <a:pt x="1202" y="370"/>
                </a:cubicBezTo>
                <a:lnTo>
                  <a:pt x="1202" y="370"/>
                </a:lnTo>
                <a:cubicBezTo>
                  <a:pt x="1207" y="368"/>
                  <a:pt x="1212" y="365"/>
                  <a:pt x="1218" y="368"/>
                </a:cubicBezTo>
                <a:cubicBezTo>
                  <a:pt x="1219" y="371"/>
                  <a:pt x="1216" y="379"/>
                  <a:pt x="1217" y="381"/>
                </a:cubicBezTo>
                <a:cubicBezTo>
                  <a:pt x="1221" y="373"/>
                  <a:pt x="1237" y="380"/>
                  <a:pt x="1243" y="371"/>
                </a:cubicBezTo>
                <a:cubicBezTo>
                  <a:pt x="1241" y="373"/>
                  <a:pt x="1241" y="378"/>
                  <a:pt x="1241" y="380"/>
                </a:cubicBezTo>
                <a:lnTo>
                  <a:pt x="1245" y="373"/>
                </a:lnTo>
                <a:cubicBezTo>
                  <a:pt x="1249" y="375"/>
                  <a:pt x="1250" y="376"/>
                  <a:pt x="1249" y="380"/>
                </a:cubicBezTo>
                <a:cubicBezTo>
                  <a:pt x="1261" y="382"/>
                  <a:pt x="1245" y="368"/>
                  <a:pt x="1260" y="373"/>
                </a:cubicBezTo>
                <a:cubicBezTo>
                  <a:pt x="1258" y="374"/>
                  <a:pt x="1259" y="375"/>
                  <a:pt x="1257" y="376"/>
                </a:cubicBezTo>
                <a:cubicBezTo>
                  <a:pt x="1271" y="379"/>
                  <a:pt x="1284" y="372"/>
                  <a:pt x="1298" y="374"/>
                </a:cubicBezTo>
                <a:cubicBezTo>
                  <a:pt x="1302" y="384"/>
                  <a:pt x="1286" y="377"/>
                  <a:pt x="1291" y="386"/>
                </a:cubicBezTo>
                <a:cubicBezTo>
                  <a:pt x="1310" y="383"/>
                  <a:pt x="1330" y="372"/>
                  <a:pt x="1348" y="373"/>
                </a:cubicBezTo>
                <a:lnTo>
                  <a:pt x="1344" y="372"/>
                </a:lnTo>
                <a:cubicBezTo>
                  <a:pt x="1346" y="358"/>
                  <a:pt x="1359" y="378"/>
                  <a:pt x="1367" y="371"/>
                </a:cubicBezTo>
                <a:cubicBezTo>
                  <a:pt x="1365" y="372"/>
                  <a:pt x="1365" y="379"/>
                  <a:pt x="1365" y="377"/>
                </a:cubicBezTo>
                <a:cubicBezTo>
                  <a:pt x="1378" y="378"/>
                  <a:pt x="1391" y="371"/>
                  <a:pt x="1409" y="365"/>
                </a:cubicBezTo>
                <a:lnTo>
                  <a:pt x="1407" y="369"/>
                </a:lnTo>
                <a:cubicBezTo>
                  <a:pt x="1415" y="371"/>
                  <a:pt x="1426" y="369"/>
                  <a:pt x="1435" y="369"/>
                </a:cubicBezTo>
                <a:cubicBezTo>
                  <a:pt x="1436" y="365"/>
                  <a:pt x="1441" y="366"/>
                  <a:pt x="1438" y="361"/>
                </a:cubicBezTo>
                <a:cubicBezTo>
                  <a:pt x="1465" y="378"/>
                  <a:pt x="1482" y="344"/>
                  <a:pt x="1506" y="358"/>
                </a:cubicBezTo>
                <a:cubicBezTo>
                  <a:pt x="1504" y="358"/>
                  <a:pt x="1501" y="362"/>
                  <a:pt x="1503" y="361"/>
                </a:cubicBezTo>
                <a:lnTo>
                  <a:pt x="1520" y="355"/>
                </a:lnTo>
                <a:cubicBezTo>
                  <a:pt x="1518" y="350"/>
                  <a:pt x="1518" y="352"/>
                  <a:pt x="1513" y="348"/>
                </a:cubicBezTo>
                <a:cubicBezTo>
                  <a:pt x="1515" y="344"/>
                  <a:pt x="1519" y="341"/>
                  <a:pt x="1524" y="340"/>
                </a:cubicBezTo>
                <a:cubicBezTo>
                  <a:pt x="1516" y="345"/>
                  <a:pt x="1526" y="350"/>
                  <a:pt x="1530" y="352"/>
                </a:cubicBezTo>
                <a:cubicBezTo>
                  <a:pt x="1529" y="351"/>
                  <a:pt x="1530" y="348"/>
                  <a:pt x="1529" y="347"/>
                </a:cubicBezTo>
                <a:cubicBezTo>
                  <a:pt x="1540" y="356"/>
                  <a:pt x="1529" y="334"/>
                  <a:pt x="1543" y="339"/>
                </a:cubicBezTo>
                <a:lnTo>
                  <a:pt x="1543" y="343"/>
                </a:lnTo>
                <a:cubicBezTo>
                  <a:pt x="1547" y="340"/>
                  <a:pt x="1551" y="335"/>
                  <a:pt x="1556" y="335"/>
                </a:cubicBezTo>
                <a:cubicBezTo>
                  <a:pt x="1560" y="342"/>
                  <a:pt x="1552" y="339"/>
                  <a:pt x="1552" y="345"/>
                </a:cubicBezTo>
                <a:cubicBezTo>
                  <a:pt x="1560" y="344"/>
                  <a:pt x="1565" y="330"/>
                  <a:pt x="1573" y="336"/>
                </a:cubicBezTo>
                <a:cubicBezTo>
                  <a:pt x="1570" y="338"/>
                  <a:pt x="1565" y="339"/>
                  <a:pt x="1562" y="341"/>
                </a:cubicBezTo>
                <a:cubicBezTo>
                  <a:pt x="1571" y="348"/>
                  <a:pt x="1572" y="346"/>
                  <a:pt x="1577" y="346"/>
                </a:cubicBezTo>
                <a:lnTo>
                  <a:pt x="1577" y="346"/>
                </a:lnTo>
                <a:lnTo>
                  <a:pt x="1590" y="348"/>
                </a:lnTo>
                <a:lnTo>
                  <a:pt x="1586" y="346"/>
                </a:lnTo>
                <a:cubicBezTo>
                  <a:pt x="1592" y="327"/>
                  <a:pt x="1604" y="340"/>
                  <a:pt x="1615" y="326"/>
                </a:cubicBezTo>
                <a:cubicBezTo>
                  <a:pt x="1605" y="339"/>
                  <a:pt x="1614" y="332"/>
                  <a:pt x="1614" y="340"/>
                </a:cubicBezTo>
                <a:cubicBezTo>
                  <a:pt x="1618" y="342"/>
                  <a:pt x="1623" y="344"/>
                  <a:pt x="1622" y="346"/>
                </a:cubicBezTo>
                <a:cubicBezTo>
                  <a:pt x="1627" y="339"/>
                  <a:pt x="1633" y="349"/>
                  <a:pt x="1639" y="339"/>
                </a:cubicBezTo>
                <a:cubicBezTo>
                  <a:pt x="1640" y="341"/>
                  <a:pt x="1646" y="338"/>
                  <a:pt x="1646" y="344"/>
                </a:cubicBezTo>
                <a:cubicBezTo>
                  <a:pt x="1653" y="341"/>
                  <a:pt x="1643" y="340"/>
                  <a:pt x="1643" y="337"/>
                </a:cubicBezTo>
                <a:cubicBezTo>
                  <a:pt x="1653" y="326"/>
                  <a:pt x="1673" y="342"/>
                  <a:pt x="1687" y="327"/>
                </a:cubicBezTo>
                <a:cubicBezTo>
                  <a:pt x="1701" y="319"/>
                  <a:pt x="1702" y="310"/>
                  <a:pt x="1714" y="303"/>
                </a:cubicBezTo>
                <a:cubicBezTo>
                  <a:pt x="1719" y="306"/>
                  <a:pt x="1712" y="313"/>
                  <a:pt x="1712" y="313"/>
                </a:cubicBezTo>
                <a:cubicBezTo>
                  <a:pt x="1720" y="315"/>
                  <a:pt x="1726" y="313"/>
                  <a:pt x="1732" y="309"/>
                </a:cubicBezTo>
                <a:cubicBezTo>
                  <a:pt x="1731" y="312"/>
                  <a:pt x="1733" y="313"/>
                  <a:pt x="1736" y="315"/>
                </a:cubicBezTo>
                <a:cubicBezTo>
                  <a:pt x="1741" y="314"/>
                  <a:pt x="1737" y="305"/>
                  <a:pt x="1745" y="308"/>
                </a:cubicBezTo>
                <a:cubicBezTo>
                  <a:pt x="1745" y="311"/>
                  <a:pt x="1744" y="315"/>
                  <a:pt x="1742" y="319"/>
                </a:cubicBezTo>
                <a:cubicBezTo>
                  <a:pt x="1748" y="315"/>
                  <a:pt x="1754" y="309"/>
                  <a:pt x="1760" y="305"/>
                </a:cubicBezTo>
                <a:cubicBezTo>
                  <a:pt x="1763" y="309"/>
                  <a:pt x="1757" y="313"/>
                  <a:pt x="1755" y="316"/>
                </a:cubicBezTo>
                <a:cubicBezTo>
                  <a:pt x="1763" y="313"/>
                  <a:pt x="1774" y="308"/>
                  <a:pt x="1775" y="300"/>
                </a:cubicBezTo>
                <a:lnTo>
                  <a:pt x="1769" y="299"/>
                </a:lnTo>
                <a:cubicBezTo>
                  <a:pt x="1772" y="298"/>
                  <a:pt x="1772" y="305"/>
                  <a:pt x="1771" y="306"/>
                </a:cubicBezTo>
                <a:cubicBezTo>
                  <a:pt x="1765" y="313"/>
                  <a:pt x="1761" y="306"/>
                  <a:pt x="1760" y="304"/>
                </a:cubicBezTo>
                <a:lnTo>
                  <a:pt x="1764" y="301"/>
                </a:lnTo>
                <a:cubicBezTo>
                  <a:pt x="1756" y="287"/>
                  <a:pt x="1745" y="308"/>
                  <a:pt x="1736" y="309"/>
                </a:cubicBezTo>
                <a:lnTo>
                  <a:pt x="1737" y="297"/>
                </a:lnTo>
                <a:lnTo>
                  <a:pt x="1729" y="308"/>
                </a:lnTo>
                <a:cubicBezTo>
                  <a:pt x="1727" y="306"/>
                  <a:pt x="1724" y="300"/>
                  <a:pt x="1728" y="298"/>
                </a:cubicBezTo>
                <a:cubicBezTo>
                  <a:pt x="1720" y="294"/>
                  <a:pt x="1723" y="303"/>
                  <a:pt x="1716" y="298"/>
                </a:cubicBezTo>
                <a:lnTo>
                  <a:pt x="1716" y="296"/>
                </a:lnTo>
                <a:lnTo>
                  <a:pt x="1710" y="301"/>
                </a:lnTo>
                <a:cubicBezTo>
                  <a:pt x="1710" y="298"/>
                  <a:pt x="1707" y="293"/>
                  <a:pt x="1711" y="294"/>
                </a:cubicBezTo>
                <a:cubicBezTo>
                  <a:pt x="1698" y="290"/>
                  <a:pt x="1694" y="306"/>
                  <a:pt x="1687" y="299"/>
                </a:cubicBezTo>
                <a:lnTo>
                  <a:pt x="1688" y="298"/>
                </a:lnTo>
                <a:cubicBezTo>
                  <a:pt x="1672" y="305"/>
                  <a:pt x="1688" y="306"/>
                  <a:pt x="1677" y="318"/>
                </a:cubicBezTo>
                <a:lnTo>
                  <a:pt x="1665" y="300"/>
                </a:lnTo>
                <a:lnTo>
                  <a:pt x="1665" y="308"/>
                </a:lnTo>
                <a:cubicBezTo>
                  <a:pt x="1663" y="309"/>
                  <a:pt x="1660" y="309"/>
                  <a:pt x="1660" y="305"/>
                </a:cubicBezTo>
                <a:cubicBezTo>
                  <a:pt x="1654" y="312"/>
                  <a:pt x="1661" y="309"/>
                  <a:pt x="1659" y="314"/>
                </a:cubicBezTo>
                <a:cubicBezTo>
                  <a:pt x="1649" y="309"/>
                  <a:pt x="1636" y="322"/>
                  <a:pt x="1632" y="310"/>
                </a:cubicBezTo>
                <a:cubicBezTo>
                  <a:pt x="1630" y="316"/>
                  <a:pt x="1641" y="313"/>
                  <a:pt x="1633" y="319"/>
                </a:cubicBezTo>
                <a:cubicBezTo>
                  <a:pt x="1628" y="306"/>
                  <a:pt x="1623" y="323"/>
                  <a:pt x="1614" y="318"/>
                </a:cubicBezTo>
                <a:cubicBezTo>
                  <a:pt x="1615" y="311"/>
                  <a:pt x="1623" y="313"/>
                  <a:pt x="1614" y="308"/>
                </a:cubicBezTo>
                <a:cubicBezTo>
                  <a:pt x="1612" y="321"/>
                  <a:pt x="1599" y="308"/>
                  <a:pt x="1593" y="312"/>
                </a:cubicBezTo>
                <a:cubicBezTo>
                  <a:pt x="1594" y="321"/>
                  <a:pt x="1579" y="318"/>
                  <a:pt x="1569" y="323"/>
                </a:cubicBezTo>
                <a:cubicBezTo>
                  <a:pt x="1569" y="320"/>
                  <a:pt x="1548" y="321"/>
                  <a:pt x="1537" y="319"/>
                </a:cubicBezTo>
                <a:lnTo>
                  <a:pt x="1537" y="318"/>
                </a:lnTo>
                <a:cubicBezTo>
                  <a:pt x="1537" y="328"/>
                  <a:pt x="1526" y="327"/>
                  <a:pt x="1519" y="331"/>
                </a:cubicBezTo>
                <a:cubicBezTo>
                  <a:pt x="1518" y="325"/>
                  <a:pt x="1519" y="322"/>
                  <a:pt x="1523" y="319"/>
                </a:cubicBezTo>
                <a:lnTo>
                  <a:pt x="1516" y="320"/>
                </a:lnTo>
                <a:cubicBezTo>
                  <a:pt x="1515" y="324"/>
                  <a:pt x="1513" y="326"/>
                  <a:pt x="1508" y="327"/>
                </a:cubicBezTo>
                <a:lnTo>
                  <a:pt x="1509" y="320"/>
                </a:lnTo>
                <a:cubicBezTo>
                  <a:pt x="1500" y="322"/>
                  <a:pt x="1491" y="331"/>
                  <a:pt x="1478" y="328"/>
                </a:cubicBezTo>
                <a:cubicBezTo>
                  <a:pt x="1478" y="335"/>
                  <a:pt x="1491" y="345"/>
                  <a:pt x="1478" y="352"/>
                </a:cubicBezTo>
                <a:cubicBezTo>
                  <a:pt x="1477" y="348"/>
                  <a:pt x="1476" y="342"/>
                  <a:pt x="1479" y="340"/>
                </a:cubicBezTo>
                <a:cubicBezTo>
                  <a:pt x="1478" y="341"/>
                  <a:pt x="1475" y="343"/>
                  <a:pt x="1473" y="342"/>
                </a:cubicBezTo>
                <a:lnTo>
                  <a:pt x="1477" y="335"/>
                </a:lnTo>
                <a:cubicBezTo>
                  <a:pt x="1471" y="334"/>
                  <a:pt x="1475" y="341"/>
                  <a:pt x="1471" y="341"/>
                </a:cubicBezTo>
                <a:cubicBezTo>
                  <a:pt x="1470" y="336"/>
                  <a:pt x="1467" y="338"/>
                  <a:pt x="1467" y="334"/>
                </a:cubicBezTo>
                <a:cubicBezTo>
                  <a:pt x="1468" y="333"/>
                  <a:pt x="1471" y="335"/>
                  <a:pt x="1472" y="333"/>
                </a:cubicBezTo>
                <a:cubicBezTo>
                  <a:pt x="1467" y="333"/>
                  <a:pt x="1461" y="330"/>
                  <a:pt x="1458" y="327"/>
                </a:cubicBezTo>
                <a:cubicBezTo>
                  <a:pt x="1459" y="330"/>
                  <a:pt x="1459" y="334"/>
                  <a:pt x="1456" y="335"/>
                </a:cubicBezTo>
                <a:cubicBezTo>
                  <a:pt x="1446" y="336"/>
                  <a:pt x="1452" y="329"/>
                  <a:pt x="1446" y="327"/>
                </a:cubicBezTo>
                <a:cubicBezTo>
                  <a:pt x="1444" y="331"/>
                  <a:pt x="1437" y="328"/>
                  <a:pt x="1438" y="336"/>
                </a:cubicBezTo>
                <a:cubicBezTo>
                  <a:pt x="1435" y="336"/>
                  <a:pt x="1434" y="332"/>
                  <a:pt x="1433" y="330"/>
                </a:cubicBezTo>
                <a:cubicBezTo>
                  <a:pt x="1429" y="335"/>
                  <a:pt x="1410" y="334"/>
                  <a:pt x="1417" y="342"/>
                </a:cubicBezTo>
                <a:lnTo>
                  <a:pt x="1418" y="342"/>
                </a:lnTo>
                <a:lnTo>
                  <a:pt x="1417" y="343"/>
                </a:lnTo>
                <a:lnTo>
                  <a:pt x="1417" y="343"/>
                </a:lnTo>
                <a:lnTo>
                  <a:pt x="1417" y="343"/>
                </a:lnTo>
                <a:cubicBezTo>
                  <a:pt x="1402" y="352"/>
                  <a:pt x="1383" y="342"/>
                  <a:pt x="1368" y="346"/>
                </a:cubicBezTo>
                <a:lnTo>
                  <a:pt x="1367" y="344"/>
                </a:lnTo>
                <a:cubicBezTo>
                  <a:pt x="1358" y="348"/>
                  <a:pt x="1346" y="347"/>
                  <a:pt x="1340" y="353"/>
                </a:cubicBezTo>
                <a:cubicBezTo>
                  <a:pt x="1337" y="354"/>
                  <a:pt x="1333" y="349"/>
                  <a:pt x="1334" y="346"/>
                </a:cubicBezTo>
                <a:cubicBezTo>
                  <a:pt x="1327" y="348"/>
                  <a:pt x="1326" y="351"/>
                  <a:pt x="1315" y="348"/>
                </a:cubicBezTo>
                <a:cubicBezTo>
                  <a:pt x="1322" y="343"/>
                  <a:pt x="1312" y="344"/>
                  <a:pt x="1322" y="344"/>
                </a:cubicBezTo>
                <a:cubicBezTo>
                  <a:pt x="1313" y="342"/>
                  <a:pt x="1310" y="338"/>
                  <a:pt x="1301" y="346"/>
                </a:cubicBezTo>
                <a:cubicBezTo>
                  <a:pt x="1304" y="339"/>
                  <a:pt x="1293" y="337"/>
                  <a:pt x="1289" y="339"/>
                </a:cubicBezTo>
                <a:lnTo>
                  <a:pt x="1296" y="344"/>
                </a:lnTo>
                <a:cubicBezTo>
                  <a:pt x="1291" y="345"/>
                  <a:pt x="1286" y="345"/>
                  <a:pt x="1282" y="344"/>
                </a:cubicBezTo>
                <a:lnTo>
                  <a:pt x="1284" y="335"/>
                </a:lnTo>
                <a:cubicBezTo>
                  <a:pt x="1265" y="325"/>
                  <a:pt x="1249" y="354"/>
                  <a:pt x="1235" y="335"/>
                </a:cubicBezTo>
                <a:cubicBezTo>
                  <a:pt x="1230" y="341"/>
                  <a:pt x="1245" y="340"/>
                  <a:pt x="1241" y="347"/>
                </a:cubicBezTo>
                <a:cubicBezTo>
                  <a:pt x="1232" y="345"/>
                  <a:pt x="1224" y="332"/>
                  <a:pt x="1221" y="332"/>
                </a:cubicBezTo>
                <a:cubicBezTo>
                  <a:pt x="1210" y="326"/>
                  <a:pt x="1209" y="344"/>
                  <a:pt x="1197" y="339"/>
                </a:cubicBezTo>
                <a:cubicBezTo>
                  <a:pt x="1198" y="342"/>
                  <a:pt x="1199" y="351"/>
                  <a:pt x="1189" y="352"/>
                </a:cubicBezTo>
                <a:cubicBezTo>
                  <a:pt x="1180" y="349"/>
                  <a:pt x="1181" y="337"/>
                  <a:pt x="1187" y="336"/>
                </a:cubicBezTo>
                <a:cubicBezTo>
                  <a:pt x="1189" y="336"/>
                  <a:pt x="1190" y="337"/>
                  <a:pt x="1189" y="338"/>
                </a:cubicBezTo>
                <a:cubicBezTo>
                  <a:pt x="1192" y="337"/>
                  <a:pt x="1196" y="337"/>
                  <a:pt x="1193" y="333"/>
                </a:cubicBezTo>
                <a:lnTo>
                  <a:pt x="1192" y="336"/>
                </a:lnTo>
                <a:cubicBezTo>
                  <a:pt x="1188" y="332"/>
                  <a:pt x="1178" y="329"/>
                  <a:pt x="1181" y="325"/>
                </a:cubicBezTo>
                <a:cubicBezTo>
                  <a:pt x="1175" y="326"/>
                  <a:pt x="1177" y="329"/>
                  <a:pt x="1181" y="332"/>
                </a:cubicBezTo>
                <a:cubicBezTo>
                  <a:pt x="1177" y="329"/>
                  <a:pt x="1174" y="328"/>
                  <a:pt x="1171" y="327"/>
                </a:cubicBezTo>
                <a:cubicBezTo>
                  <a:pt x="1169" y="326"/>
                  <a:pt x="1166" y="325"/>
                  <a:pt x="1165" y="322"/>
                </a:cubicBezTo>
                <a:cubicBezTo>
                  <a:pt x="1165" y="324"/>
                  <a:pt x="1164" y="328"/>
                  <a:pt x="1163" y="327"/>
                </a:cubicBezTo>
                <a:cubicBezTo>
                  <a:pt x="1159" y="318"/>
                  <a:pt x="1155" y="328"/>
                  <a:pt x="1149" y="322"/>
                </a:cubicBezTo>
                <a:cubicBezTo>
                  <a:pt x="1150" y="314"/>
                  <a:pt x="1160" y="318"/>
                  <a:pt x="1151" y="311"/>
                </a:cubicBezTo>
                <a:cubicBezTo>
                  <a:pt x="1151" y="303"/>
                  <a:pt x="1158" y="306"/>
                  <a:pt x="1162" y="307"/>
                </a:cubicBezTo>
                <a:cubicBezTo>
                  <a:pt x="1152" y="301"/>
                  <a:pt x="1154" y="283"/>
                  <a:pt x="1146" y="274"/>
                </a:cubicBezTo>
                <a:cubicBezTo>
                  <a:pt x="1149" y="276"/>
                  <a:pt x="1152" y="278"/>
                  <a:pt x="1154" y="280"/>
                </a:cubicBezTo>
                <a:cubicBezTo>
                  <a:pt x="1150" y="276"/>
                  <a:pt x="1146" y="272"/>
                  <a:pt x="1143" y="269"/>
                </a:cubicBezTo>
                <a:cubicBezTo>
                  <a:pt x="1143" y="272"/>
                  <a:pt x="1143" y="275"/>
                  <a:pt x="1142" y="277"/>
                </a:cubicBezTo>
                <a:cubicBezTo>
                  <a:pt x="1139" y="272"/>
                  <a:pt x="1136" y="269"/>
                  <a:pt x="1137" y="267"/>
                </a:cubicBezTo>
                <a:cubicBezTo>
                  <a:pt x="1130" y="267"/>
                  <a:pt x="1134" y="278"/>
                  <a:pt x="1122" y="276"/>
                </a:cubicBezTo>
                <a:cubicBezTo>
                  <a:pt x="1119" y="270"/>
                  <a:pt x="1105" y="271"/>
                  <a:pt x="1106" y="263"/>
                </a:cubicBezTo>
                <a:cubicBezTo>
                  <a:pt x="1114" y="267"/>
                  <a:pt x="1115" y="266"/>
                  <a:pt x="1115" y="263"/>
                </a:cubicBezTo>
                <a:cubicBezTo>
                  <a:pt x="1115" y="260"/>
                  <a:pt x="1115" y="256"/>
                  <a:pt x="1124" y="260"/>
                </a:cubicBezTo>
                <a:cubicBezTo>
                  <a:pt x="1120" y="259"/>
                  <a:pt x="1116" y="257"/>
                  <a:pt x="1112" y="254"/>
                </a:cubicBezTo>
                <a:lnTo>
                  <a:pt x="1115" y="253"/>
                </a:lnTo>
                <a:cubicBezTo>
                  <a:pt x="1098" y="239"/>
                  <a:pt x="1104" y="259"/>
                  <a:pt x="1085" y="254"/>
                </a:cubicBezTo>
                <a:cubicBezTo>
                  <a:pt x="1089" y="250"/>
                  <a:pt x="1081" y="245"/>
                  <a:pt x="1078" y="246"/>
                </a:cubicBezTo>
                <a:cubicBezTo>
                  <a:pt x="1086" y="246"/>
                  <a:pt x="1080" y="253"/>
                  <a:pt x="1074" y="257"/>
                </a:cubicBezTo>
                <a:cubicBezTo>
                  <a:pt x="1062" y="253"/>
                  <a:pt x="1062" y="260"/>
                  <a:pt x="1057" y="260"/>
                </a:cubicBezTo>
                <a:lnTo>
                  <a:pt x="1063" y="261"/>
                </a:lnTo>
                <a:cubicBezTo>
                  <a:pt x="1061" y="266"/>
                  <a:pt x="1056" y="266"/>
                  <a:pt x="1050" y="269"/>
                </a:cubicBezTo>
                <a:cubicBezTo>
                  <a:pt x="1048" y="265"/>
                  <a:pt x="1055" y="265"/>
                  <a:pt x="1053" y="264"/>
                </a:cubicBezTo>
                <a:cubicBezTo>
                  <a:pt x="1047" y="273"/>
                  <a:pt x="1034" y="259"/>
                  <a:pt x="1025" y="267"/>
                </a:cubicBezTo>
                <a:cubicBezTo>
                  <a:pt x="1020" y="265"/>
                  <a:pt x="1022" y="258"/>
                  <a:pt x="1018" y="257"/>
                </a:cubicBezTo>
                <a:cubicBezTo>
                  <a:pt x="1008" y="266"/>
                  <a:pt x="1004" y="255"/>
                  <a:pt x="994" y="263"/>
                </a:cubicBezTo>
                <a:cubicBezTo>
                  <a:pt x="999" y="268"/>
                  <a:pt x="999" y="266"/>
                  <a:pt x="993" y="275"/>
                </a:cubicBezTo>
                <a:lnTo>
                  <a:pt x="1010" y="265"/>
                </a:lnTo>
                <a:lnTo>
                  <a:pt x="1001" y="277"/>
                </a:lnTo>
                <a:cubicBezTo>
                  <a:pt x="1007" y="275"/>
                  <a:pt x="1012" y="270"/>
                  <a:pt x="1015" y="270"/>
                </a:cubicBezTo>
                <a:cubicBezTo>
                  <a:pt x="1011" y="276"/>
                  <a:pt x="1011" y="275"/>
                  <a:pt x="1015" y="279"/>
                </a:cubicBezTo>
                <a:cubicBezTo>
                  <a:pt x="1005" y="272"/>
                  <a:pt x="1002" y="289"/>
                  <a:pt x="992" y="285"/>
                </a:cubicBezTo>
                <a:lnTo>
                  <a:pt x="987" y="270"/>
                </a:lnTo>
                <a:cubicBezTo>
                  <a:pt x="972" y="268"/>
                  <a:pt x="966" y="286"/>
                  <a:pt x="949" y="288"/>
                </a:cubicBezTo>
                <a:lnTo>
                  <a:pt x="955" y="288"/>
                </a:lnTo>
                <a:cubicBezTo>
                  <a:pt x="955" y="295"/>
                  <a:pt x="945" y="293"/>
                  <a:pt x="941" y="297"/>
                </a:cubicBezTo>
                <a:cubicBezTo>
                  <a:pt x="940" y="292"/>
                  <a:pt x="936" y="291"/>
                  <a:pt x="932" y="289"/>
                </a:cubicBezTo>
                <a:cubicBezTo>
                  <a:pt x="934" y="292"/>
                  <a:pt x="921" y="292"/>
                  <a:pt x="922" y="302"/>
                </a:cubicBezTo>
                <a:lnTo>
                  <a:pt x="913" y="298"/>
                </a:lnTo>
                <a:cubicBezTo>
                  <a:pt x="900" y="298"/>
                  <a:pt x="902" y="316"/>
                  <a:pt x="889" y="316"/>
                </a:cubicBezTo>
                <a:cubicBezTo>
                  <a:pt x="892" y="310"/>
                  <a:pt x="886" y="307"/>
                  <a:pt x="893" y="302"/>
                </a:cubicBezTo>
                <a:cubicBezTo>
                  <a:pt x="889" y="303"/>
                  <a:pt x="885" y="302"/>
                  <a:pt x="886" y="306"/>
                </a:cubicBezTo>
                <a:cubicBezTo>
                  <a:pt x="884" y="304"/>
                  <a:pt x="882" y="307"/>
                  <a:pt x="879" y="308"/>
                </a:cubicBezTo>
                <a:cubicBezTo>
                  <a:pt x="878" y="310"/>
                  <a:pt x="876" y="311"/>
                  <a:pt x="874" y="309"/>
                </a:cubicBezTo>
                <a:cubicBezTo>
                  <a:pt x="872" y="311"/>
                  <a:pt x="871" y="316"/>
                  <a:pt x="866" y="315"/>
                </a:cubicBezTo>
                <a:lnTo>
                  <a:pt x="866" y="313"/>
                </a:lnTo>
                <a:cubicBezTo>
                  <a:pt x="866" y="315"/>
                  <a:pt x="858" y="316"/>
                  <a:pt x="862" y="322"/>
                </a:cubicBezTo>
                <a:cubicBezTo>
                  <a:pt x="856" y="313"/>
                  <a:pt x="846" y="312"/>
                  <a:pt x="837" y="312"/>
                </a:cubicBezTo>
                <a:cubicBezTo>
                  <a:pt x="828" y="311"/>
                  <a:pt x="818" y="310"/>
                  <a:pt x="816" y="302"/>
                </a:cubicBezTo>
                <a:cubicBezTo>
                  <a:pt x="810" y="303"/>
                  <a:pt x="802" y="302"/>
                  <a:pt x="796" y="299"/>
                </a:cubicBezTo>
                <a:cubicBezTo>
                  <a:pt x="798" y="298"/>
                  <a:pt x="799" y="297"/>
                  <a:pt x="799" y="298"/>
                </a:cubicBezTo>
                <a:cubicBezTo>
                  <a:pt x="798" y="294"/>
                  <a:pt x="794" y="296"/>
                  <a:pt x="789" y="297"/>
                </a:cubicBezTo>
                <a:cubicBezTo>
                  <a:pt x="785" y="298"/>
                  <a:pt x="779" y="298"/>
                  <a:pt x="781" y="291"/>
                </a:cubicBezTo>
                <a:cubicBezTo>
                  <a:pt x="789" y="283"/>
                  <a:pt x="787" y="294"/>
                  <a:pt x="790" y="290"/>
                </a:cubicBezTo>
                <a:cubicBezTo>
                  <a:pt x="799" y="286"/>
                  <a:pt x="798" y="284"/>
                  <a:pt x="797" y="282"/>
                </a:cubicBezTo>
                <a:cubicBezTo>
                  <a:pt x="795" y="280"/>
                  <a:pt x="794" y="276"/>
                  <a:pt x="800" y="274"/>
                </a:cubicBezTo>
                <a:lnTo>
                  <a:pt x="801" y="275"/>
                </a:lnTo>
                <a:cubicBezTo>
                  <a:pt x="804" y="274"/>
                  <a:pt x="803" y="273"/>
                  <a:pt x="802" y="270"/>
                </a:cubicBezTo>
                <a:cubicBezTo>
                  <a:pt x="801" y="268"/>
                  <a:pt x="801" y="260"/>
                  <a:pt x="805" y="256"/>
                </a:cubicBezTo>
                <a:lnTo>
                  <a:pt x="807" y="257"/>
                </a:lnTo>
                <a:cubicBezTo>
                  <a:pt x="803" y="245"/>
                  <a:pt x="807" y="231"/>
                  <a:pt x="810" y="217"/>
                </a:cubicBezTo>
                <a:cubicBezTo>
                  <a:pt x="815" y="223"/>
                  <a:pt x="811" y="224"/>
                  <a:pt x="818" y="223"/>
                </a:cubicBezTo>
                <a:cubicBezTo>
                  <a:pt x="820" y="217"/>
                  <a:pt x="807" y="222"/>
                  <a:pt x="809" y="210"/>
                </a:cubicBezTo>
                <a:cubicBezTo>
                  <a:pt x="814" y="207"/>
                  <a:pt x="820" y="199"/>
                  <a:pt x="827" y="196"/>
                </a:cubicBezTo>
                <a:cubicBezTo>
                  <a:pt x="827" y="201"/>
                  <a:pt x="826" y="205"/>
                  <a:pt x="825" y="209"/>
                </a:cubicBezTo>
                <a:cubicBezTo>
                  <a:pt x="836" y="203"/>
                  <a:pt x="828" y="192"/>
                  <a:pt x="830" y="185"/>
                </a:cubicBezTo>
                <a:lnTo>
                  <a:pt x="835" y="185"/>
                </a:lnTo>
                <a:cubicBezTo>
                  <a:pt x="834" y="174"/>
                  <a:pt x="831" y="170"/>
                  <a:pt x="828" y="167"/>
                </a:cubicBezTo>
                <a:cubicBezTo>
                  <a:pt x="825" y="163"/>
                  <a:pt x="822" y="160"/>
                  <a:pt x="820" y="150"/>
                </a:cubicBezTo>
                <a:lnTo>
                  <a:pt x="818" y="154"/>
                </a:lnTo>
                <a:cubicBezTo>
                  <a:pt x="808" y="153"/>
                  <a:pt x="821" y="142"/>
                  <a:pt x="811" y="138"/>
                </a:cubicBezTo>
                <a:cubicBezTo>
                  <a:pt x="814" y="134"/>
                  <a:pt x="816" y="130"/>
                  <a:pt x="818" y="126"/>
                </a:cubicBezTo>
                <a:cubicBezTo>
                  <a:pt x="817" y="125"/>
                  <a:pt x="815" y="123"/>
                  <a:pt x="813" y="123"/>
                </a:cubicBezTo>
                <a:cubicBezTo>
                  <a:pt x="811" y="123"/>
                  <a:pt x="808" y="123"/>
                  <a:pt x="805" y="124"/>
                </a:cubicBezTo>
                <a:cubicBezTo>
                  <a:pt x="796" y="130"/>
                  <a:pt x="787" y="135"/>
                  <a:pt x="781" y="138"/>
                </a:cubicBezTo>
                <a:cubicBezTo>
                  <a:pt x="788" y="130"/>
                  <a:pt x="799" y="123"/>
                  <a:pt x="810" y="117"/>
                </a:cubicBezTo>
                <a:cubicBezTo>
                  <a:pt x="813" y="116"/>
                  <a:pt x="816" y="116"/>
                  <a:pt x="818" y="116"/>
                </a:cubicBezTo>
                <a:cubicBezTo>
                  <a:pt x="817" y="115"/>
                  <a:pt x="815" y="114"/>
                  <a:pt x="813" y="112"/>
                </a:cubicBezTo>
                <a:cubicBezTo>
                  <a:pt x="804" y="115"/>
                  <a:pt x="793" y="120"/>
                  <a:pt x="789" y="125"/>
                </a:cubicBezTo>
                <a:cubicBezTo>
                  <a:pt x="792" y="123"/>
                  <a:pt x="798" y="119"/>
                  <a:pt x="800" y="120"/>
                </a:cubicBezTo>
                <a:cubicBezTo>
                  <a:pt x="785" y="132"/>
                  <a:pt x="774" y="140"/>
                  <a:pt x="762" y="144"/>
                </a:cubicBezTo>
                <a:cubicBezTo>
                  <a:pt x="765" y="133"/>
                  <a:pt x="755" y="135"/>
                  <a:pt x="743" y="138"/>
                </a:cubicBezTo>
                <a:cubicBezTo>
                  <a:pt x="731" y="142"/>
                  <a:pt x="722" y="146"/>
                  <a:pt x="715" y="140"/>
                </a:cubicBezTo>
                <a:cubicBezTo>
                  <a:pt x="699" y="155"/>
                  <a:pt x="677" y="153"/>
                  <a:pt x="656" y="164"/>
                </a:cubicBezTo>
                <a:cubicBezTo>
                  <a:pt x="670" y="175"/>
                  <a:pt x="650" y="167"/>
                  <a:pt x="658" y="181"/>
                </a:cubicBezTo>
                <a:cubicBezTo>
                  <a:pt x="653" y="184"/>
                  <a:pt x="651" y="185"/>
                  <a:pt x="650" y="184"/>
                </a:cubicBezTo>
                <a:lnTo>
                  <a:pt x="631" y="182"/>
                </a:lnTo>
                <a:cubicBezTo>
                  <a:pt x="626" y="180"/>
                  <a:pt x="635" y="177"/>
                  <a:pt x="633" y="174"/>
                </a:cubicBezTo>
                <a:cubicBezTo>
                  <a:pt x="621" y="178"/>
                  <a:pt x="625" y="170"/>
                  <a:pt x="616" y="169"/>
                </a:cubicBezTo>
                <a:cubicBezTo>
                  <a:pt x="620" y="174"/>
                  <a:pt x="616" y="178"/>
                  <a:pt x="609" y="179"/>
                </a:cubicBezTo>
                <a:lnTo>
                  <a:pt x="621" y="182"/>
                </a:lnTo>
                <a:cubicBezTo>
                  <a:pt x="609" y="197"/>
                  <a:pt x="602" y="176"/>
                  <a:pt x="590" y="190"/>
                </a:cubicBezTo>
                <a:lnTo>
                  <a:pt x="593" y="184"/>
                </a:lnTo>
                <a:cubicBezTo>
                  <a:pt x="586" y="190"/>
                  <a:pt x="564" y="197"/>
                  <a:pt x="562" y="212"/>
                </a:cubicBezTo>
                <a:cubicBezTo>
                  <a:pt x="560" y="211"/>
                  <a:pt x="556" y="208"/>
                  <a:pt x="559" y="205"/>
                </a:cubicBezTo>
                <a:cubicBezTo>
                  <a:pt x="540" y="212"/>
                  <a:pt x="523" y="237"/>
                  <a:pt x="506" y="237"/>
                </a:cubicBezTo>
                <a:lnTo>
                  <a:pt x="505" y="232"/>
                </a:lnTo>
                <a:cubicBezTo>
                  <a:pt x="502" y="235"/>
                  <a:pt x="502" y="242"/>
                  <a:pt x="496" y="240"/>
                </a:cubicBezTo>
                <a:cubicBezTo>
                  <a:pt x="496" y="239"/>
                  <a:pt x="496" y="236"/>
                  <a:pt x="494" y="237"/>
                </a:cubicBezTo>
                <a:cubicBezTo>
                  <a:pt x="493" y="239"/>
                  <a:pt x="488" y="247"/>
                  <a:pt x="483" y="247"/>
                </a:cubicBezTo>
                <a:lnTo>
                  <a:pt x="485" y="241"/>
                </a:lnTo>
                <a:cubicBezTo>
                  <a:pt x="464" y="245"/>
                  <a:pt x="461" y="264"/>
                  <a:pt x="447" y="273"/>
                </a:cubicBezTo>
                <a:cubicBezTo>
                  <a:pt x="443" y="263"/>
                  <a:pt x="427" y="266"/>
                  <a:pt x="419" y="267"/>
                </a:cubicBezTo>
                <a:lnTo>
                  <a:pt x="418" y="266"/>
                </a:lnTo>
                <a:cubicBezTo>
                  <a:pt x="397" y="274"/>
                  <a:pt x="386" y="290"/>
                  <a:pt x="369" y="303"/>
                </a:cubicBezTo>
                <a:cubicBezTo>
                  <a:pt x="351" y="297"/>
                  <a:pt x="325" y="316"/>
                  <a:pt x="303" y="317"/>
                </a:cubicBezTo>
                <a:cubicBezTo>
                  <a:pt x="307" y="318"/>
                  <a:pt x="306" y="326"/>
                  <a:pt x="303" y="328"/>
                </a:cubicBezTo>
                <a:cubicBezTo>
                  <a:pt x="297" y="328"/>
                  <a:pt x="293" y="341"/>
                  <a:pt x="290" y="330"/>
                </a:cubicBezTo>
                <a:lnTo>
                  <a:pt x="291" y="330"/>
                </a:lnTo>
                <a:cubicBezTo>
                  <a:pt x="284" y="322"/>
                  <a:pt x="276" y="328"/>
                  <a:pt x="268" y="330"/>
                </a:cubicBezTo>
                <a:lnTo>
                  <a:pt x="272" y="344"/>
                </a:lnTo>
                <a:cubicBezTo>
                  <a:pt x="245" y="332"/>
                  <a:pt x="223" y="369"/>
                  <a:pt x="206" y="355"/>
                </a:cubicBezTo>
                <a:cubicBezTo>
                  <a:pt x="203" y="360"/>
                  <a:pt x="197" y="362"/>
                  <a:pt x="193" y="366"/>
                </a:cubicBezTo>
                <a:lnTo>
                  <a:pt x="191" y="359"/>
                </a:lnTo>
                <a:cubicBezTo>
                  <a:pt x="178" y="361"/>
                  <a:pt x="171" y="362"/>
                  <a:pt x="156" y="367"/>
                </a:cubicBezTo>
                <a:lnTo>
                  <a:pt x="158" y="361"/>
                </a:lnTo>
                <a:cubicBezTo>
                  <a:pt x="149" y="362"/>
                  <a:pt x="151" y="384"/>
                  <a:pt x="142" y="386"/>
                </a:cubicBezTo>
                <a:lnTo>
                  <a:pt x="138" y="376"/>
                </a:lnTo>
                <a:cubicBezTo>
                  <a:pt x="122" y="379"/>
                  <a:pt x="107" y="370"/>
                  <a:pt x="94" y="379"/>
                </a:cubicBezTo>
                <a:cubicBezTo>
                  <a:pt x="95" y="377"/>
                  <a:pt x="95" y="374"/>
                  <a:pt x="97" y="374"/>
                </a:cubicBezTo>
                <a:cubicBezTo>
                  <a:pt x="94" y="373"/>
                  <a:pt x="89" y="371"/>
                  <a:pt x="86" y="370"/>
                </a:cubicBezTo>
                <a:cubicBezTo>
                  <a:pt x="83" y="369"/>
                  <a:pt x="81" y="370"/>
                  <a:pt x="78" y="377"/>
                </a:cubicBezTo>
                <a:cubicBezTo>
                  <a:pt x="82" y="368"/>
                  <a:pt x="73" y="374"/>
                  <a:pt x="67" y="372"/>
                </a:cubicBezTo>
                <a:cubicBezTo>
                  <a:pt x="69" y="371"/>
                  <a:pt x="71" y="370"/>
                  <a:pt x="74" y="368"/>
                </a:cubicBezTo>
                <a:lnTo>
                  <a:pt x="70" y="370"/>
                </a:lnTo>
                <a:lnTo>
                  <a:pt x="170" y="348"/>
                </a:lnTo>
                <a:lnTo>
                  <a:pt x="68" y="367"/>
                </a:lnTo>
                <a:cubicBezTo>
                  <a:pt x="61" y="368"/>
                  <a:pt x="58" y="368"/>
                  <a:pt x="54" y="363"/>
                </a:cubicBezTo>
                <a:cubicBezTo>
                  <a:pt x="55" y="361"/>
                  <a:pt x="60" y="360"/>
                  <a:pt x="58" y="362"/>
                </a:cubicBezTo>
                <a:cubicBezTo>
                  <a:pt x="61" y="357"/>
                  <a:pt x="50" y="360"/>
                  <a:pt x="54" y="352"/>
                </a:cubicBezTo>
                <a:cubicBezTo>
                  <a:pt x="55" y="353"/>
                  <a:pt x="57" y="354"/>
                  <a:pt x="59" y="355"/>
                </a:cubicBezTo>
                <a:cubicBezTo>
                  <a:pt x="59" y="349"/>
                  <a:pt x="57" y="350"/>
                  <a:pt x="52" y="345"/>
                </a:cubicBezTo>
                <a:cubicBezTo>
                  <a:pt x="50" y="340"/>
                  <a:pt x="58" y="332"/>
                  <a:pt x="64" y="334"/>
                </a:cubicBezTo>
                <a:cubicBezTo>
                  <a:pt x="61" y="331"/>
                  <a:pt x="58" y="325"/>
                  <a:pt x="62" y="322"/>
                </a:cubicBezTo>
                <a:cubicBezTo>
                  <a:pt x="64" y="323"/>
                  <a:pt x="65" y="325"/>
                  <a:pt x="65" y="326"/>
                </a:cubicBezTo>
                <a:cubicBezTo>
                  <a:pt x="75" y="318"/>
                  <a:pt x="68" y="304"/>
                  <a:pt x="80" y="301"/>
                </a:cubicBezTo>
                <a:cubicBezTo>
                  <a:pt x="82" y="302"/>
                  <a:pt x="83" y="303"/>
                  <a:pt x="85" y="303"/>
                </a:cubicBezTo>
                <a:cubicBezTo>
                  <a:pt x="78" y="311"/>
                  <a:pt x="73" y="318"/>
                  <a:pt x="73" y="317"/>
                </a:cubicBezTo>
                <a:cubicBezTo>
                  <a:pt x="79" y="320"/>
                  <a:pt x="84" y="315"/>
                  <a:pt x="88" y="325"/>
                </a:cubicBezTo>
                <a:cubicBezTo>
                  <a:pt x="87" y="317"/>
                  <a:pt x="86" y="301"/>
                  <a:pt x="94" y="296"/>
                </a:cubicBezTo>
                <a:lnTo>
                  <a:pt x="96" y="297"/>
                </a:lnTo>
                <a:lnTo>
                  <a:pt x="96" y="298"/>
                </a:lnTo>
                <a:cubicBezTo>
                  <a:pt x="98" y="297"/>
                  <a:pt x="99" y="296"/>
                  <a:pt x="99" y="294"/>
                </a:cubicBezTo>
                <a:cubicBezTo>
                  <a:pt x="102" y="292"/>
                  <a:pt x="103" y="292"/>
                  <a:pt x="105" y="290"/>
                </a:cubicBezTo>
                <a:cubicBezTo>
                  <a:pt x="110" y="293"/>
                  <a:pt x="114" y="285"/>
                  <a:pt x="118" y="282"/>
                </a:cubicBezTo>
                <a:cubicBezTo>
                  <a:pt x="112" y="277"/>
                  <a:pt x="118" y="273"/>
                  <a:pt x="109" y="273"/>
                </a:cubicBezTo>
                <a:cubicBezTo>
                  <a:pt x="110" y="273"/>
                  <a:pt x="109" y="274"/>
                  <a:pt x="107" y="277"/>
                </a:cubicBezTo>
                <a:lnTo>
                  <a:pt x="107" y="278"/>
                </a:lnTo>
                <a:lnTo>
                  <a:pt x="106" y="278"/>
                </a:lnTo>
                <a:lnTo>
                  <a:pt x="99" y="286"/>
                </a:lnTo>
                <a:cubicBezTo>
                  <a:pt x="99" y="281"/>
                  <a:pt x="99" y="276"/>
                  <a:pt x="105" y="275"/>
                </a:cubicBezTo>
                <a:cubicBezTo>
                  <a:pt x="104" y="270"/>
                  <a:pt x="102" y="265"/>
                  <a:pt x="102" y="262"/>
                </a:cubicBezTo>
                <a:cubicBezTo>
                  <a:pt x="113" y="265"/>
                  <a:pt x="126" y="261"/>
                  <a:pt x="132" y="265"/>
                </a:cubicBezTo>
                <a:cubicBezTo>
                  <a:pt x="139" y="253"/>
                  <a:pt x="155" y="242"/>
                  <a:pt x="153" y="225"/>
                </a:cubicBezTo>
                <a:cubicBezTo>
                  <a:pt x="155" y="221"/>
                  <a:pt x="159" y="225"/>
                  <a:pt x="162" y="226"/>
                </a:cubicBezTo>
                <a:cubicBezTo>
                  <a:pt x="161" y="229"/>
                  <a:pt x="159" y="230"/>
                  <a:pt x="159" y="233"/>
                </a:cubicBezTo>
                <a:cubicBezTo>
                  <a:pt x="163" y="225"/>
                  <a:pt x="177" y="217"/>
                  <a:pt x="173" y="208"/>
                </a:cubicBezTo>
                <a:cubicBezTo>
                  <a:pt x="184" y="205"/>
                  <a:pt x="173" y="219"/>
                  <a:pt x="184" y="209"/>
                </a:cubicBezTo>
                <a:lnTo>
                  <a:pt x="184" y="212"/>
                </a:lnTo>
                <a:cubicBezTo>
                  <a:pt x="215" y="209"/>
                  <a:pt x="207" y="166"/>
                  <a:pt x="244" y="165"/>
                </a:cubicBezTo>
                <a:cubicBezTo>
                  <a:pt x="241" y="165"/>
                  <a:pt x="240" y="165"/>
                  <a:pt x="239" y="164"/>
                </a:cubicBezTo>
                <a:cubicBezTo>
                  <a:pt x="273" y="152"/>
                  <a:pt x="296" y="118"/>
                  <a:pt x="333" y="112"/>
                </a:cubicBezTo>
                <a:cubicBezTo>
                  <a:pt x="343" y="109"/>
                  <a:pt x="341" y="103"/>
                  <a:pt x="344" y="96"/>
                </a:cubicBezTo>
                <a:lnTo>
                  <a:pt x="350" y="102"/>
                </a:lnTo>
                <a:lnTo>
                  <a:pt x="354" y="89"/>
                </a:lnTo>
                <a:cubicBezTo>
                  <a:pt x="364" y="75"/>
                  <a:pt x="386" y="93"/>
                  <a:pt x="396" y="73"/>
                </a:cubicBezTo>
                <a:lnTo>
                  <a:pt x="391" y="69"/>
                </a:lnTo>
                <a:cubicBezTo>
                  <a:pt x="397" y="67"/>
                  <a:pt x="408" y="56"/>
                  <a:pt x="410" y="62"/>
                </a:cubicBezTo>
                <a:cubicBezTo>
                  <a:pt x="410" y="61"/>
                  <a:pt x="409" y="56"/>
                  <a:pt x="413" y="57"/>
                </a:cubicBezTo>
                <a:lnTo>
                  <a:pt x="415" y="60"/>
                </a:lnTo>
                <a:lnTo>
                  <a:pt x="426" y="46"/>
                </a:lnTo>
                <a:cubicBezTo>
                  <a:pt x="439" y="42"/>
                  <a:pt x="432" y="62"/>
                  <a:pt x="449" y="53"/>
                </a:cubicBezTo>
                <a:cubicBezTo>
                  <a:pt x="454" y="48"/>
                  <a:pt x="461" y="33"/>
                  <a:pt x="457" y="32"/>
                </a:cubicBezTo>
                <a:cubicBezTo>
                  <a:pt x="454" y="33"/>
                  <a:pt x="449" y="33"/>
                  <a:pt x="447" y="29"/>
                </a:cubicBezTo>
                <a:lnTo>
                  <a:pt x="452" y="24"/>
                </a:lnTo>
                <a:cubicBezTo>
                  <a:pt x="447" y="13"/>
                  <a:pt x="445" y="0"/>
                  <a:pt x="427" y="0"/>
                </a:cubicBezTo>
                <a:lnTo>
                  <a:pt x="421" y="12"/>
                </a:lnTo>
                <a:lnTo>
                  <a:pt x="415" y="8"/>
                </a:lnTo>
                <a:lnTo>
                  <a:pt x="423" y="3"/>
                </a:lnTo>
                <a:cubicBezTo>
                  <a:pt x="416" y="1"/>
                  <a:pt x="415" y="7"/>
                  <a:pt x="414" y="12"/>
                </a:cubicBezTo>
                <a:cubicBezTo>
                  <a:pt x="411" y="9"/>
                  <a:pt x="409" y="8"/>
                  <a:pt x="406" y="8"/>
                </a:cubicBezTo>
                <a:lnTo>
                  <a:pt x="403" y="24"/>
                </a:lnTo>
                <a:cubicBezTo>
                  <a:pt x="399" y="20"/>
                  <a:pt x="402" y="13"/>
                  <a:pt x="395" y="14"/>
                </a:cubicBezTo>
                <a:cubicBezTo>
                  <a:pt x="393" y="21"/>
                  <a:pt x="404" y="21"/>
                  <a:pt x="399" y="29"/>
                </a:cubicBezTo>
                <a:cubicBezTo>
                  <a:pt x="391" y="26"/>
                  <a:pt x="391" y="22"/>
                  <a:pt x="388" y="29"/>
                </a:cubicBezTo>
                <a:cubicBezTo>
                  <a:pt x="385" y="26"/>
                  <a:pt x="385" y="24"/>
                  <a:pt x="387" y="22"/>
                </a:cubicBezTo>
                <a:cubicBezTo>
                  <a:pt x="384" y="28"/>
                  <a:pt x="375" y="30"/>
                  <a:pt x="376" y="37"/>
                </a:cubicBezTo>
                <a:cubicBezTo>
                  <a:pt x="368" y="34"/>
                  <a:pt x="361" y="48"/>
                  <a:pt x="355" y="37"/>
                </a:cubicBezTo>
                <a:cubicBezTo>
                  <a:pt x="355" y="41"/>
                  <a:pt x="352" y="50"/>
                  <a:pt x="347" y="53"/>
                </a:cubicBezTo>
                <a:cubicBezTo>
                  <a:pt x="348" y="36"/>
                  <a:pt x="331" y="62"/>
                  <a:pt x="325" y="48"/>
                </a:cubicBezTo>
                <a:cubicBezTo>
                  <a:pt x="326" y="62"/>
                  <a:pt x="307" y="65"/>
                  <a:pt x="300" y="77"/>
                </a:cubicBezTo>
                <a:lnTo>
                  <a:pt x="301" y="74"/>
                </a:lnTo>
                <a:cubicBezTo>
                  <a:pt x="295" y="76"/>
                  <a:pt x="291" y="74"/>
                  <a:pt x="287" y="74"/>
                </a:cubicBezTo>
                <a:cubicBezTo>
                  <a:pt x="291" y="84"/>
                  <a:pt x="283" y="91"/>
                  <a:pt x="282" y="100"/>
                </a:cubicBezTo>
                <a:cubicBezTo>
                  <a:pt x="269" y="95"/>
                  <a:pt x="280" y="87"/>
                  <a:pt x="273" y="80"/>
                </a:cubicBezTo>
                <a:cubicBezTo>
                  <a:pt x="277" y="87"/>
                  <a:pt x="265" y="94"/>
                  <a:pt x="271" y="99"/>
                </a:cubicBezTo>
                <a:cubicBezTo>
                  <a:pt x="262" y="97"/>
                  <a:pt x="264" y="99"/>
                  <a:pt x="257" y="94"/>
                </a:cubicBezTo>
                <a:cubicBezTo>
                  <a:pt x="263" y="105"/>
                  <a:pt x="253" y="99"/>
                  <a:pt x="253" y="108"/>
                </a:cubicBezTo>
                <a:cubicBezTo>
                  <a:pt x="242" y="108"/>
                  <a:pt x="244" y="99"/>
                  <a:pt x="238" y="108"/>
                </a:cubicBezTo>
                <a:cubicBezTo>
                  <a:pt x="232" y="107"/>
                  <a:pt x="237" y="99"/>
                  <a:pt x="237" y="99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z="1350" strike="noStrike" noProof="1">
              <a:solidFill>
                <a:schemeClr val="lt1"/>
              </a:solidFill>
            </a:endParaRPr>
          </a:p>
        </p:txBody>
      </p:sp>
      <p:grpSp>
        <p:nvGrpSpPr>
          <p:cNvPr id="6147" name="Group 7"/>
          <p:cNvGrpSpPr/>
          <p:nvPr/>
        </p:nvGrpSpPr>
        <p:grpSpPr>
          <a:xfrm>
            <a:off x="5481311" y="457173"/>
            <a:ext cx="3038980" cy="6368368"/>
            <a:chOff x="8481" y="716"/>
            <a:chExt cx="5285" cy="9374"/>
          </a:xfrm>
        </p:grpSpPr>
        <p:grpSp>
          <p:nvGrpSpPr>
            <p:cNvPr id="6148" name="Group 11"/>
            <p:cNvGrpSpPr/>
            <p:nvPr/>
          </p:nvGrpSpPr>
          <p:grpSpPr>
            <a:xfrm>
              <a:off x="8481" y="716"/>
              <a:ext cx="5273" cy="1369"/>
              <a:chOff x="5431153" y="975927"/>
              <a:chExt cx="1314912" cy="746762"/>
            </a:xfrm>
          </p:grpSpPr>
          <p:grpSp>
            <p:nvGrpSpPr>
              <p:cNvPr id="6149" name="Group 10"/>
              <p:cNvGrpSpPr/>
              <p:nvPr/>
            </p:nvGrpSpPr>
            <p:grpSpPr>
              <a:xfrm>
                <a:off x="5431153" y="975927"/>
                <a:ext cx="1312397" cy="356871"/>
                <a:chOff x="5431153" y="975927"/>
                <a:chExt cx="1312397" cy="356871"/>
              </a:xfrm>
            </p:grpSpPr>
            <p:sp>
              <p:nvSpPr>
                <p:cNvPr id="33" name="Figure"/>
                <p:cNvSpPr/>
                <p:nvPr/>
              </p:nvSpPr>
              <p:spPr>
                <a:xfrm>
                  <a:off x="5770892" y="975927"/>
                  <a:ext cx="972658" cy="3568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21600"/>
                      </a:lnTo>
                      <a:cubicBezTo>
                        <a:pt x="0" y="13759"/>
                        <a:pt x="1900" y="0"/>
                        <a:pt x="5309" y="0"/>
                      </a:cubicBezTo>
                      <a:lnTo>
                        <a:pt x="13776" y="0"/>
                      </a:lnTo>
                      <a:cubicBezTo>
                        <a:pt x="15955" y="0"/>
                        <a:pt x="17912" y="2383"/>
                        <a:pt x="19309" y="6303"/>
                      </a:cubicBezTo>
                      <a:cubicBezTo>
                        <a:pt x="20706" y="10300"/>
                        <a:pt x="21600" y="15681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miter lim="400000"/>
                </a:ln>
              </p:spPr>
              <p:txBody>
                <a:bodyPr lIns="28564" tIns="28564" rIns="28564" bIns="28564" anchor="ctr"/>
                <a:lstStyle/>
                <a:p>
                  <a:pPr fontAlgn="auto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 strike="noStrike" noProof="1"/>
                </a:p>
              </p:txBody>
            </p:sp>
            <p:sp>
              <p:nvSpPr>
                <p:cNvPr id="34" name="Figure"/>
                <p:cNvSpPr/>
                <p:nvPr/>
              </p:nvSpPr>
              <p:spPr>
                <a:xfrm>
                  <a:off x="5431153" y="975927"/>
                  <a:ext cx="580072" cy="3568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166" y="0"/>
                      </a:moveTo>
                      <a:lnTo>
                        <a:pt x="21600" y="0"/>
                      </a:lnTo>
                      <a:cubicBezTo>
                        <a:pt x="15884" y="0"/>
                        <a:pt x="12698" y="13683"/>
                        <a:pt x="12698" y="21600"/>
                      </a:cubicBezTo>
                      <a:lnTo>
                        <a:pt x="0" y="21600"/>
                      </a:lnTo>
                      <a:cubicBezTo>
                        <a:pt x="0" y="9609"/>
                        <a:pt x="5904" y="0"/>
                        <a:pt x="131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lIns="28564" tIns="28564" rIns="28564" bIns="28564" anchor="ctr"/>
                <a:lstStyle/>
                <a:p>
                  <a:pPr fontAlgn="auto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250" strike="noStrike" noProof="1"/>
                </a:p>
              </p:txBody>
            </p:sp>
          </p:grpSp>
          <p:sp>
            <p:nvSpPr>
              <p:cNvPr id="35" name="Rectangle"/>
              <p:cNvSpPr/>
              <p:nvPr/>
            </p:nvSpPr>
            <p:spPr>
              <a:xfrm>
                <a:off x="5431154" y="1369628"/>
                <a:ext cx="1314911" cy="3225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 strike="noStrike" noProof="1"/>
              </a:p>
            </p:txBody>
          </p:sp>
          <p:sp>
            <p:nvSpPr>
              <p:cNvPr id="36" name="Figure"/>
              <p:cNvSpPr/>
              <p:nvPr/>
            </p:nvSpPr>
            <p:spPr>
              <a:xfrm>
                <a:off x="5431153" y="1331527"/>
                <a:ext cx="1314912" cy="368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5602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 strike="noStrike" noProof="1"/>
              </a:p>
            </p:txBody>
          </p:sp>
          <p:sp>
            <p:nvSpPr>
              <p:cNvPr id="37" name="Rectangle"/>
              <p:cNvSpPr/>
              <p:nvPr/>
            </p:nvSpPr>
            <p:spPr>
              <a:xfrm>
                <a:off x="5431154" y="1687128"/>
                <a:ext cx="1314911" cy="355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 strike="noStrike" noProof="1"/>
              </a:p>
            </p:txBody>
          </p:sp>
        </p:grpSp>
        <p:grpSp>
          <p:nvGrpSpPr>
            <p:cNvPr id="6155" name="Group 12"/>
            <p:cNvGrpSpPr/>
            <p:nvPr/>
          </p:nvGrpSpPr>
          <p:grpSpPr>
            <a:xfrm>
              <a:off x="8481" y="7404"/>
              <a:ext cx="5285" cy="1328"/>
              <a:chOff x="5431155" y="4625908"/>
              <a:chExt cx="1318261" cy="725170"/>
            </a:xfrm>
          </p:grpSpPr>
          <p:sp>
            <p:nvSpPr>
              <p:cNvPr id="42" name="Rectangle"/>
              <p:cNvSpPr/>
              <p:nvPr/>
            </p:nvSpPr>
            <p:spPr>
              <a:xfrm>
                <a:off x="6400317" y="4625908"/>
                <a:ext cx="349099" cy="7251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  <p:sp>
            <p:nvSpPr>
              <p:cNvPr id="83" name="Rectangle"/>
              <p:cNvSpPr/>
              <p:nvPr/>
            </p:nvSpPr>
            <p:spPr>
              <a:xfrm>
                <a:off x="5770195" y="4625908"/>
                <a:ext cx="630122" cy="725170"/>
              </a:xfrm>
              <a:prstGeom prst="rect">
                <a:avLst/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algn="ctr"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  <p:sp>
            <p:nvSpPr>
              <p:cNvPr id="94" name="Rectangle"/>
              <p:cNvSpPr/>
              <p:nvPr/>
            </p:nvSpPr>
            <p:spPr>
              <a:xfrm>
                <a:off x="5431155" y="4625908"/>
                <a:ext cx="339040" cy="72517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</p:grpSp>
        <p:grpSp>
          <p:nvGrpSpPr>
            <p:cNvPr id="6159" name="Group 13"/>
            <p:cNvGrpSpPr/>
            <p:nvPr/>
          </p:nvGrpSpPr>
          <p:grpSpPr>
            <a:xfrm>
              <a:off x="8481" y="6076"/>
              <a:ext cx="5285" cy="1328"/>
              <a:chOff x="5431155" y="3900738"/>
              <a:chExt cx="1318261" cy="725170"/>
            </a:xfrm>
          </p:grpSpPr>
          <p:sp>
            <p:nvSpPr>
              <p:cNvPr id="73" name="Rectangle"/>
              <p:cNvSpPr/>
              <p:nvPr/>
            </p:nvSpPr>
            <p:spPr>
              <a:xfrm>
                <a:off x="6400317" y="3900738"/>
                <a:ext cx="349099" cy="72517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  <p:sp>
            <p:nvSpPr>
              <p:cNvPr id="84" name="Rectangle"/>
              <p:cNvSpPr/>
              <p:nvPr/>
            </p:nvSpPr>
            <p:spPr>
              <a:xfrm>
                <a:off x="5770195" y="3900738"/>
                <a:ext cx="630122" cy="72517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algn="ctr"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  <p:sp>
            <p:nvSpPr>
              <p:cNvPr id="95" name="Rectangle"/>
              <p:cNvSpPr/>
              <p:nvPr/>
            </p:nvSpPr>
            <p:spPr>
              <a:xfrm>
                <a:off x="5431155" y="3900738"/>
                <a:ext cx="339040" cy="725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</p:grpSp>
        <p:grpSp>
          <p:nvGrpSpPr>
            <p:cNvPr id="6163" name="Group 14"/>
            <p:cNvGrpSpPr/>
            <p:nvPr/>
          </p:nvGrpSpPr>
          <p:grpSpPr>
            <a:xfrm>
              <a:off x="8481" y="4748"/>
              <a:ext cx="5285" cy="1328"/>
              <a:chOff x="5431155" y="3175568"/>
              <a:chExt cx="1318261" cy="725170"/>
            </a:xfrm>
          </p:grpSpPr>
          <p:sp>
            <p:nvSpPr>
              <p:cNvPr id="74" name="Rectangle"/>
              <p:cNvSpPr/>
              <p:nvPr/>
            </p:nvSpPr>
            <p:spPr>
              <a:xfrm>
                <a:off x="6400317" y="3175568"/>
                <a:ext cx="349099" cy="7251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  <p:sp>
            <p:nvSpPr>
              <p:cNvPr id="85" name="Rectangle"/>
              <p:cNvSpPr/>
              <p:nvPr/>
            </p:nvSpPr>
            <p:spPr>
              <a:xfrm>
                <a:off x="5770195" y="3175568"/>
                <a:ext cx="630122" cy="725170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algn="ctr"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  <p:sp>
            <p:nvSpPr>
              <p:cNvPr id="96" name="Rectangle"/>
              <p:cNvSpPr/>
              <p:nvPr/>
            </p:nvSpPr>
            <p:spPr>
              <a:xfrm>
                <a:off x="5431155" y="3175568"/>
                <a:ext cx="339040" cy="72517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</p:grpSp>
        <p:grpSp>
          <p:nvGrpSpPr>
            <p:cNvPr id="6167" name="Group 15"/>
            <p:cNvGrpSpPr/>
            <p:nvPr/>
          </p:nvGrpSpPr>
          <p:grpSpPr>
            <a:xfrm>
              <a:off x="8481" y="3418"/>
              <a:ext cx="5285" cy="1328"/>
              <a:chOff x="5431155" y="2450398"/>
              <a:chExt cx="1318261" cy="725170"/>
            </a:xfrm>
          </p:grpSpPr>
          <p:sp>
            <p:nvSpPr>
              <p:cNvPr id="75" name="Rectangle"/>
              <p:cNvSpPr/>
              <p:nvPr/>
            </p:nvSpPr>
            <p:spPr>
              <a:xfrm>
                <a:off x="6400317" y="2450398"/>
                <a:ext cx="349099" cy="7251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  <p:sp>
            <p:nvSpPr>
              <p:cNvPr id="86" name="Rectangle"/>
              <p:cNvSpPr/>
              <p:nvPr/>
            </p:nvSpPr>
            <p:spPr>
              <a:xfrm>
                <a:off x="5770195" y="2450398"/>
                <a:ext cx="630122" cy="725170"/>
              </a:xfrm>
              <a:prstGeom prst="rect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algn="ctr"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  <p:sp>
            <p:nvSpPr>
              <p:cNvPr id="97" name="Rectangle"/>
              <p:cNvSpPr/>
              <p:nvPr/>
            </p:nvSpPr>
            <p:spPr>
              <a:xfrm>
                <a:off x="5431155" y="2450398"/>
                <a:ext cx="339040" cy="7251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</p:grpSp>
        <p:grpSp>
          <p:nvGrpSpPr>
            <p:cNvPr id="6171" name="Group 3"/>
            <p:cNvGrpSpPr/>
            <p:nvPr/>
          </p:nvGrpSpPr>
          <p:grpSpPr>
            <a:xfrm>
              <a:off x="8481" y="2090"/>
              <a:ext cx="5285" cy="1328"/>
              <a:chOff x="5431155" y="1725228"/>
              <a:chExt cx="1318261" cy="725170"/>
            </a:xfrm>
          </p:grpSpPr>
          <p:sp>
            <p:nvSpPr>
              <p:cNvPr id="76" name="Rectangle"/>
              <p:cNvSpPr/>
              <p:nvPr/>
            </p:nvSpPr>
            <p:spPr>
              <a:xfrm>
                <a:off x="6400317" y="1725228"/>
                <a:ext cx="349099" cy="7251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  <p:sp>
            <p:nvSpPr>
              <p:cNvPr id="87" name="Rectangle"/>
              <p:cNvSpPr/>
              <p:nvPr/>
            </p:nvSpPr>
            <p:spPr>
              <a:xfrm>
                <a:off x="5770195" y="1725228"/>
                <a:ext cx="630122" cy="7251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algn="ctr"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  <p:sp>
            <p:nvSpPr>
              <p:cNvPr id="98" name="Rectangle"/>
              <p:cNvSpPr/>
              <p:nvPr/>
            </p:nvSpPr>
            <p:spPr>
              <a:xfrm>
                <a:off x="5431155" y="1725228"/>
                <a:ext cx="339040" cy="725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miter lim="400000"/>
              </a:ln>
            </p:spPr>
            <p:txBody>
              <a:bodyPr lIns="28564" tIns="28564" rIns="28564" bIns="28564" anchor="ctr"/>
              <a:lstStyle/>
              <a:p>
                <a:pPr fontAlgn="auto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700" b="1" strike="noStrike" noProof="1"/>
              </a:p>
            </p:txBody>
          </p:sp>
        </p:grpSp>
        <p:grpSp>
          <p:nvGrpSpPr>
            <p:cNvPr id="6175" name="Group 64"/>
            <p:cNvGrpSpPr/>
            <p:nvPr/>
          </p:nvGrpSpPr>
          <p:grpSpPr>
            <a:xfrm>
              <a:off x="8481" y="8734"/>
              <a:ext cx="5273" cy="1356"/>
              <a:chOff x="5431153" y="5351074"/>
              <a:chExt cx="1314911" cy="739933"/>
            </a:xfrm>
          </p:grpSpPr>
          <p:sp>
            <p:nvSpPr>
              <p:cNvPr id="66" name="Freeform: Shape 65"/>
              <p:cNvSpPr/>
              <p:nvPr/>
            </p:nvSpPr>
            <p:spPr>
              <a:xfrm flipV="1">
                <a:off x="5744430" y="5703654"/>
                <a:ext cx="688358" cy="384073"/>
              </a:xfrm>
              <a:custGeom>
                <a:avLst/>
                <a:gdLst>
                  <a:gd name="connsiteX0" fmla="*/ 0 w 688358"/>
                  <a:gd name="connsiteY0" fmla="*/ 384073 h 384073"/>
                  <a:gd name="connsiteX1" fmla="*/ 179245 w 688358"/>
                  <a:gd name="connsiteY1" fmla="*/ 384073 h 384073"/>
                  <a:gd name="connsiteX2" fmla="*/ 509112 w 688358"/>
                  <a:gd name="connsiteY2" fmla="*/ 384073 h 384073"/>
                  <a:gd name="connsiteX3" fmla="*/ 688358 w 688358"/>
                  <a:gd name="connsiteY3" fmla="*/ 384073 h 384073"/>
                  <a:gd name="connsiteX4" fmla="*/ 688317 w 688358"/>
                  <a:gd name="connsiteY4" fmla="*/ 384027 h 384073"/>
                  <a:gd name="connsiteX5" fmla="*/ 346838 w 688358"/>
                  <a:gd name="connsiteY5" fmla="*/ 2968 h 384073"/>
                  <a:gd name="connsiteX6" fmla="*/ 344179 w 688358"/>
                  <a:gd name="connsiteY6" fmla="*/ 0 h 384073"/>
                  <a:gd name="connsiteX7" fmla="*/ 341516 w 688358"/>
                  <a:gd name="connsiteY7" fmla="*/ 2972 h 38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8358" h="384073">
                    <a:moveTo>
                      <a:pt x="0" y="384073"/>
                    </a:moveTo>
                    <a:lnTo>
                      <a:pt x="179245" y="384073"/>
                    </a:lnTo>
                    <a:lnTo>
                      <a:pt x="509112" y="384073"/>
                    </a:lnTo>
                    <a:lnTo>
                      <a:pt x="688358" y="384073"/>
                    </a:lnTo>
                    <a:lnTo>
                      <a:pt x="688317" y="384027"/>
                    </a:lnTo>
                    <a:lnTo>
                      <a:pt x="346838" y="2968"/>
                    </a:lnTo>
                    <a:lnTo>
                      <a:pt x="344179" y="0"/>
                    </a:lnTo>
                    <a:lnTo>
                      <a:pt x="341516" y="297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67" name="Freeform: Shape 66"/>
              <p:cNvSpPr/>
              <p:nvPr/>
            </p:nvSpPr>
            <p:spPr>
              <a:xfrm flipV="1">
                <a:off x="5431153" y="5351076"/>
                <a:ext cx="1314911" cy="352577"/>
              </a:xfrm>
              <a:custGeom>
                <a:avLst/>
                <a:gdLst>
                  <a:gd name="connsiteX0" fmla="*/ 1001567 w 1314911"/>
                  <a:gd name="connsiteY0" fmla="*/ 35083 h 387736"/>
                  <a:gd name="connsiteX1" fmla="*/ 970395 w 1314911"/>
                  <a:gd name="connsiteY1" fmla="*/ 0 h 387736"/>
                  <a:gd name="connsiteX2" fmla="*/ 970128 w 1314911"/>
                  <a:gd name="connsiteY2" fmla="*/ 0 h 387736"/>
                  <a:gd name="connsiteX3" fmla="*/ 0 w 1314911"/>
                  <a:gd name="connsiteY3" fmla="*/ 387736 h 387736"/>
                  <a:gd name="connsiteX4" fmla="*/ 1314911 w 1314911"/>
                  <a:gd name="connsiteY4" fmla="*/ 387736 h 387736"/>
                  <a:gd name="connsiteX5" fmla="*/ 1001635 w 1314911"/>
                  <a:gd name="connsiteY5" fmla="*/ 35159 h 387736"/>
                  <a:gd name="connsiteX6" fmla="*/ 822389 w 1314911"/>
                  <a:gd name="connsiteY6" fmla="*/ 35159 h 387736"/>
                  <a:gd name="connsiteX7" fmla="*/ 492522 w 1314911"/>
                  <a:gd name="connsiteY7" fmla="*/ 35159 h 387736"/>
                  <a:gd name="connsiteX8" fmla="*/ 313277 w 1314911"/>
                  <a:gd name="connsiteY8" fmla="*/ 35159 h 387736"/>
                  <a:gd name="connsiteX9" fmla="*/ 344784 w 1314911"/>
                  <a:gd name="connsiteY9" fmla="*/ 0 h 387736"/>
                  <a:gd name="connsiteX10" fmla="*/ 344517 w 1314911"/>
                  <a:gd name="connsiteY10" fmla="*/ 0 h 387736"/>
                  <a:gd name="connsiteX0-1" fmla="*/ 1001567 w 1314911"/>
                  <a:gd name="connsiteY0-2" fmla="*/ 35083 h 387736"/>
                  <a:gd name="connsiteX1-3" fmla="*/ 970395 w 1314911"/>
                  <a:gd name="connsiteY1-4" fmla="*/ 0 h 387736"/>
                  <a:gd name="connsiteX2-5" fmla="*/ 970128 w 1314911"/>
                  <a:gd name="connsiteY2-6" fmla="*/ 0 h 387736"/>
                  <a:gd name="connsiteX3-7" fmla="*/ 1001567 w 1314911"/>
                  <a:gd name="connsiteY3-8" fmla="*/ 35083 h 387736"/>
                  <a:gd name="connsiteX4-9" fmla="*/ 0 w 1314911"/>
                  <a:gd name="connsiteY4-10" fmla="*/ 387736 h 387736"/>
                  <a:gd name="connsiteX5-11" fmla="*/ 1314911 w 1314911"/>
                  <a:gd name="connsiteY5-12" fmla="*/ 387736 h 387736"/>
                  <a:gd name="connsiteX6-13" fmla="*/ 1001635 w 1314911"/>
                  <a:gd name="connsiteY6-14" fmla="*/ 35159 h 387736"/>
                  <a:gd name="connsiteX7-15" fmla="*/ 822389 w 1314911"/>
                  <a:gd name="connsiteY7-16" fmla="*/ 35159 h 387736"/>
                  <a:gd name="connsiteX8-17" fmla="*/ 492522 w 1314911"/>
                  <a:gd name="connsiteY8-18" fmla="*/ 35159 h 387736"/>
                  <a:gd name="connsiteX9-19" fmla="*/ 313277 w 1314911"/>
                  <a:gd name="connsiteY9-20" fmla="*/ 35159 h 387736"/>
                  <a:gd name="connsiteX10-21" fmla="*/ 344784 w 1314911"/>
                  <a:gd name="connsiteY10-22" fmla="*/ 0 h 387736"/>
                  <a:gd name="connsiteX11" fmla="*/ 0 w 1314911"/>
                  <a:gd name="connsiteY11" fmla="*/ 387736 h 387736"/>
                  <a:gd name="connsiteX0-23" fmla="*/ 1001567 w 1314911"/>
                  <a:gd name="connsiteY0-24" fmla="*/ 35083 h 387736"/>
                  <a:gd name="connsiteX1-25" fmla="*/ 970395 w 1314911"/>
                  <a:gd name="connsiteY1-26" fmla="*/ 0 h 387736"/>
                  <a:gd name="connsiteX2-27" fmla="*/ 970128 w 1314911"/>
                  <a:gd name="connsiteY2-28" fmla="*/ 0 h 387736"/>
                  <a:gd name="connsiteX3-29" fmla="*/ 1001567 w 1314911"/>
                  <a:gd name="connsiteY3-30" fmla="*/ 35083 h 387736"/>
                  <a:gd name="connsiteX4-31" fmla="*/ 0 w 1314911"/>
                  <a:gd name="connsiteY4-32" fmla="*/ 387736 h 387736"/>
                  <a:gd name="connsiteX5-33" fmla="*/ 1314911 w 1314911"/>
                  <a:gd name="connsiteY5-34" fmla="*/ 387736 h 387736"/>
                  <a:gd name="connsiteX6-35" fmla="*/ 1001635 w 1314911"/>
                  <a:gd name="connsiteY6-36" fmla="*/ 35159 h 387736"/>
                  <a:gd name="connsiteX7-37" fmla="*/ 822389 w 1314911"/>
                  <a:gd name="connsiteY7-38" fmla="*/ 35159 h 387736"/>
                  <a:gd name="connsiteX8-39" fmla="*/ 492522 w 1314911"/>
                  <a:gd name="connsiteY8-40" fmla="*/ 35159 h 387736"/>
                  <a:gd name="connsiteX9-41" fmla="*/ 313277 w 1314911"/>
                  <a:gd name="connsiteY9-42" fmla="*/ 35159 h 387736"/>
                  <a:gd name="connsiteX10-43" fmla="*/ 0 w 1314911"/>
                  <a:gd name="connsiteY10-44" fmla="*/ 387736 h 387736"/>
                  <a:gd name="connsiteX0-45" fmla="*/ 1001567 w 1314911"/>
                  <a:gd name="connsiteY0-46" fmla="*/ 35083 h 387736"/>
                  <a:gd name="connsiteX1-47" fmla="*/ 970395 w 1314911"/>
                  <a:gd name="connsiteY1-48" fmla="*/ 0 h 387736"/>
                  <a:gd name="connsiteX2-49" fmla="*/ 1001567 w 1314911"/>
                  <a:gd name="connsiteY2-50" fmla="*/ 35083 h 387736"/>
                  <a:gd name="connsiteX3-51" fmla="*/ 0 w 1314911"/>
                  <a:gd name="connsiteY3-52" fmla="*/ 387736 h 387736"/>
                  <a:gd name="connsiteX4-53" fmla="*/ 1314911 w 1314911"/>
                  <a:gd name="connsiteY4-54" fmla="*/ 387736 h 387736"/>
                  <a:gd name="connsiteX5-55" fmla="*/ 1001635 w 1314911"/>
                  <a:gd name="connsiteY5-56" fmla="*/ 35159 h 387736"/>
                  <a:gd name="connsiteX6-57" fmla="*/ 822389 w 1314911"/>
                  <a:gd name="connsiteY6-58" fmla="*/ 35159 h 387736"/>
                  <a:gd name="connsiteX7-59" fmla="*/ 492522 w 1314911"/>
                  <a:gd name="connsiteY7-60" fmla="*/ 35159 h 387736"/>
                  <a:gd name="connsiteX8-61" fmla="*/ 313277 w 1314911"/>
                  <a:gd name="connsiteY8-62" fmla="*/ 35159 h 387736"/>
                  <a:gd name="connsiteX9-63" fmla="*/ 0 w 1314911"/>
                  <a:gd name="connsiteY9-64" fmla="*/ 387736 h 387736"/>
                  <a:gd name="connsiteX0-65" fmla="*/ 0 w 1314911"/>
                  <a:gd name="connsiteY0-66" fmla="*/ 352577 h 352577"/>
                  <a:gd name="connsiteX1-67" fmla="*/ 1314911 w 1314911"/>
                  <a:gd name="connsiteY1-68" fmla="*/ 352577 h 352577"/>
                  <a:gd name="connsiteX2-69" fmla="*/ 1001635 w 1314911"/>
                  <a:gd name="connsiteY2-70" fmla="*/ 0 h 352577"/>
                  <a:gd name="connsiteX3-71" fmla="*/ 822389 w 1314911"/>
                  <a:gd name="connsiteY3-72" fmla="*/ 0 h 352577"/>
                  <a:gd name="connsiteX4-73" fmla="*/ 492522 w 1314911"/>
                  <a:gd name="connsiteY4-74" fmla="*/ 0 h 352577"/>
                  <a:gd name="connsiteX5-75" fmla="*/ 313277 w 1314911"/>
                  <a:gd name="connsiteY5-76" fmla="*/ 0 h 352577"/>
                  <a:gd name="connsiteX6-77" fmla="*/ 0 w 1314911"/>
                  <a:gd name="connsiteY6-78" fmla="*/ 352577 h 3525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314911" h="352577">
                    <a:moveTo>
                      <a:pt x="0" y="352577"/>
                    </a:moveTo>
                    <a:lnTo>
                      <a:pt x="1314911" y="352577"/>
                    </a:lnTo>
                    <a:lnTo>
                      <a:pt x="1001635" y="0"/>
                    </a:lnTo>
                    <a:lnTo>
                      <a:pt x="822389" y="0"/>
                    </a:lnTo>
                    <a:lnTo>
                      <a:pt x="492522" y="0"/>
                    </a:lnTo>
                    <a:lnTo>
                      <a:pt x="313277" y="0"/>
                    </a:lnTo>
                    <a:lnTo>
                      <a:pt x="0" y="352577"/>
                    </a:lnTo>
                    <a:close/>
                  </a:path>
                </a:pathLst>
              </a:custGeom>
              <a:solidFill>
                <a:srgbClr val="E7A9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68" name="Freeform: Shape 67"/>
              <p:cNvSpPr/>
              <p:nvPr/>
            </p:nvSpPr>
            <p:spPr>
              <a:xfrm flipV="1">
                <a:off x="5773547" y="5351074"/>
                <a:ext cx="630122" cy="739933"/>
              </a:xfrm>
              <a:custGeom>
                <a:avLst/>
                <a:gdLst>
                  <a:gd name="connsiteX0" fmla="*/ 313664 w 630122"/>
                  <a:gd name="connsiteY0" fmla="*/ 3281 h 739933"/>
                  <a:gd name="connsiteX1" fmla="*/ 316458 w 630122"/>
                  <a:gd name="connsiteY1" fmla="*/ 3281 h 739933"/>
                  <a:gd name="connsiteX2" fmla="*/ 315061 w 630122"/>
                  <a:gd name="connsiteY2" fmla="*/ 0 h 739933"/>
                  <a:gd name="connsiteX3" fmla="*/ 0 w 630122"/>
                  <a:gd name="connsiteY3" fmla="*/ 739933 h 739933"/>
                  <a:gd name="connsiteX4" fmla="*/ 630122 w 630122"/>
                  <a:gd name="connsiteY4" fmla="*/ 739933 h 739933"/>
                  <a:gd name="connsiteX5" fmla="*/ 479995 w 630122"/>
                  <a:gd name="connsiteY5" fmla="*/ 387354 h 739933"/>
                  <a:gd name="connsiteX6" fmla="*/ 150127 w 630122"/>
                  <a:gd name="connsiteY6" fmla="*/ 387354 h 739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0122" h="739933">
                    <a:moveTo>
                      <a:pt x="313664" y="3281"/>
                    </a:moveTo>
                    <a:lnTo>
                      <a:pt x="316458" y="3281"/>
                    </a:lnTo>
                    <a:lnTo>
                      <a:pt x="315061" y="0"/>
                    </a:lnTo>
                    <a:close/>
                    <a:moveTo>
                      <a:pt x="0" y="739933"/>
                    </a:moveTo>
                    <a:lnTo>
                      <a:pt x="630122" y="739933"/>
                    </a:lnTo>
                    <a:lnTo>
                      <a:pt x="479995" y="387354"/>
                    </a:lnTo>
                    <a:lnTo>
                      <a:pt x="150127" y="387354"/>
                    </a:lnTo>
                    <a:close/>
                  </a:path>
                </a:pathLst>
              </a:custGeom>
              <a:solidFill>
                <a:srgbClr val="E29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  <p:sp>
            <p:nvSpPr>
              <p:cNvPr id="69" name="Freeform: Shape 68"/>
              <p:cNvSpPr/>
              <p:nvPr/>
            </p:nvSpPr>
            <p:spPr>
              <a:xfrm flipV="1">
                <a:off x="5923675" y="5703654"/>
                <a:ext cx="329867" cy="384073"/>
              </a:xfrm>
              <a:custGeom>
                <a:avLst/>
                <a:gdLst>
                  <a:gd name="connsiteX0" fmla="*/ 0 w 329867"/>
                  <a:gd name="connsiteY0" fmla="*/ 384073 h 384073"/>
                  <a:gd name="connsiteX1" fmla="*/ 329867 w 329867"/>
                  <a:gd name="connsiteY1" fmla="*/ 384073 h 384073"/>
                  <a:gd name="connsiteX2" fmla="*/ 167593 w 329867"/>
                  <a:gd name="connsiteY2" fmla="*/ 2968 h 384073"/>
                  <a:gd name="connsiteX3" fmla="*/ 164934 w 329867"/>
                  <a:gd name="connsiteY3" fmla="*/ 0 h 384073"/>
                  <a:gd name="connsiteX4" fmla="*/ 162271 w 329867"/>
                  <a:gd name="connsiteY4" fmla="*/ 2972 h 384073"/>
                  <a:gd name="connsiteX5" fmla="*/ 0 w 329867"/>
                  <a:gd name="connsiteY5" fmla="*/ 384073 h 38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867" h="384073">
                    <a:moveTo>
                      <a:pt x="0" y="384073"/>
                    </a:moveTo>
                    <a:lnTo>
                      <a:pt x="329867" y="384073"/>
                    </a:lnTo>
                    <a:lnTo>
                      <a:pt x="167593" y="2968"/>
                    </a:lnTo>
                    <a:lnTo>
                      <a:pt x="164934" y="0"/>
                    </a:lnTo>
                    <a:lnTo>
                      <a:pt x="162271" y="2972"/>
                    </a:lnTo>
                    <a:lnTo>
                      <a:pt x="0" y="38407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  <a:noAutofit/>
              </a:bodyPr>
              <a:lstStyle/>
              <a:p>
                <a:pPr algn="ctr" fontAlgn="auto"/>
                <a:endParaRPr lang="en-US" sz="1350" strike="noStrike" noProof="1"/>
              </a:p>
            </p:txBody>
          </p:sp>
        </p:grpSp>
        <p:sp>
          <p:nvSpPr>
            <p:cNvPr id="6180" name="Text Box 6"/>
            <p:cNvSpPr txBox="1"/>
            <p:nvPr/>
          </p:nvSpPr>
          <p:spPr>
            <a:xfrm>
              <a:off x="8653" y="1518"/>
              <a:ext cx="4900" cy="68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b="1">
                  <a:latin typeface="Calibri" panose="020F0502020204030204"/>
                </a:rPr>
                <a:t>Sifat teks editorial atau tajuk rencana sebagai berikut.</a:t>
              </a:r>
            </a:p>
            <a:p>
              <a:pPr>
                <a:lnSpc>
                  <a:spcPct val="110000"/>
                </a:lnSpc>
              </a:pPr>
              <a:r>
                <a:rPr lang="id-ID" altLang="en-US" b="1">
                  <a:latin typeface="Calibri" panose="020F0502020204030204"/>
                </a:rPr>
                <a:t>a. </a:t>
              </a:r>
              <a:r>
                <a:rPr lang="en-US" altLang="zh-CN" b="1">
                  <a:latin typeface="Calibri" panose="020F0502020204030204"/>
                </a:rPr>
                <a:t>Krusial dan ditulis secara berkala, tergantung dari jenis terbitan media</a:t>
              </a:r>
              <a:r>
                <a:rPr lang="id-ID" altLang="en-US" b="1">
                  <a:latin typeface="Calibri" panose="020F0502020204030204"/>
                </a:rPr>
                <a:t>.</a:t>
              </a:r>
              <a:endParaRPr lang="en-US" altLang="zh-CN" b="1">
                <a:latin typeface="Calibri" panose="020F0502020204030204"/>
              </a:endParaRPr>
            </a:p>
            <a:p>
              <a:pPr>
                <a:lnSpc>
                  <a:spcPct val="110000"/>
                </a:lnSpc>
              </a:pPr>
              <a:r>
                <a:rPr lang="id-ID" altLang="en-US" b="1">
                  <a:latin typeface="Calibri" panose="020F0502020204030204"/>
                </a:rPr>
                <a:t>b. </a:t>
              </a:r>
              <a:r>
                <a:rPr lang="en-US" altLang="zh-CN" b="1">
                  <a:latin typeface="Calibri" panose="020F0502020204030204"/>
                </a:rPr>
                <a:t>Isinya menyikapi situasi yang berkembang dalam masyarakat luas</a:t>
              </a:r>
              <a:r>
                <a:rPr lang="id-ID" altLang="en-US" b="1">
                  <a:latin typeface="Calibri" panose="020F0502020204030204"/>
                </a:rPr>
                <a:t>.</a:t>
              </a:r>
              <a:endParaRPr lang="en-US" altLang="zh-CN" b="1">
                <a:latin typeface="Calibri" panose="020F0502020204030204"/>
              </a:endParaRPr>
            </a:p>
            <a:p>
              <a:pPr>
                <a:lnSpc>
                  <a:spcPct val="110000"/>
                </a:lnSpc>
              </a:pPr>
              <a:r>
                <a:rPr lang="id-ID" altLang="en-US" b="1">
                  <a:latin typeface="Calibri" panose="020F0502020204030204"/>
                </a:rPr>
                <a:t>c. </a:t>
              </a:r>
              <a:r>
                <a:rPr lang="en-US" altLang="zh-CN" b="1">
                  <a:latin typeface="Calibri" panose="020F0502020204030204"/>
                </a:rPr>
                <a:t>Memiliki karakter atau konsistensi teratur kepada para pembaca terkait sikap media massa</a:t>
              </a:r>
              <a:r>
                <a:rPr lang="id-ID" altLang="en-US" b="1">
                  <a:latin typeface="Calibri" panose="020F0502020204030204"/>
                </a:rPr>
                <a:t>.</a:t>
              </a:r>
              <a:endParaRPr lang="en-US" altLang="zh-CN" b="1">
                <a:latin typeface="Calibri" panose="020F0502020204030204"/>
              </a:endParaRPr>
            </a:p>
            <a:p>
              <a:pPr>
                <a:lnSpc>
                  <a:spcPct val="110000"/>
                </a:lnSpc>
              </a:pPr>
              <a:r>
                <a:rPr lang="id-ID" altLang="en-US" b="1">
                  <a:latin typeface="Calibri" panose="020F0502020204030204"/>
                </a:rPr>
                <a:t>d. </a:t>
              </a:r>
              <a:r>
                <a:rPr lang="en-US" altLang="zh-CN" b="1">
                  <a:latin typeface="Calibri" panose="020F0502020204030204"/>
                </a:rPr>
                <a:t>Terkait dengan kebijakan media bersangkutan.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3069" y="231828"/>
            <a:ext cx="4917910" cy="6998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 fontAlgn="auto"/>
            <a:r>
              <a:rPr lang="id-ID" sz="2645" strike="noStrike" noProof="1" smtClean="0">
                <a:solidFill>
                  <a:sysClr val="windowText" lastClr="000000"/>
                </a:solidFill>
              </a:rPr>
              <a:t>B.  </a:t>
            </a:r>
            <a:r>
              <a:rPr lang="id-ID" sz="2645" strike="noStrike" noProof="1" smtClean="0">
                <a:solidFill>
                  <a:sysClr val="windowText" lastClr="000000"/>
                </a:solidFill>
                <a:sym typeface="+mn-ea"/>
              </a:rPr>
              <a:t>Informasi dalam Teks Editorial</a:t>
            </a:r>
            <a:endParaRPr lang="id-ID" sz="2645" strike="noStrike" noProof="1" smtClean="0"/>
          </a:p>
        </p:txBody>
      </p:sp>
      <p:grpSp>
        <p:nvGrpSpPr>
          <p:cNvPr id="7171" name="Group 3"/>
          <p:cNvGrpSpPr/>
          <p:nvPr/>
        </p:nvGrpSpPr>
        <p:grpSpPr>
          <a:xfrm>
            <a:off x="734791" y="356811"/>
            <a:ext cx="4483089" cy="5518474"/>
            <a:chOff x="4171" y="1367"/>
            <a:chExt cx="9121" cy="7854"/>
          </a:xfrm>
        </p:grpSpPr>
        <p:sp>
          <p:nvSpPr>
            <p:cNvPr id="33" name="Freeform 446"/>
            <p:cNvSpPr/>
            <p:nvPr/>
          </p:nvSpPr>
          <p:spPr bwMode="auto">
            <a:xfrm>
              <a:off x="4594" y="5798"/>
              <a:ext cx="7981" cy="2944"/>
            </a:xfrm>
            <a:custGeom>
              <a:avLst/>
              <a:gdLst>
                <a:gd name="T0" fmla="*/ 4716 w 5026"/>
                <a:gd name="T1" fmla="*/ 2442 h 2442"/>
                <a:gd name="T2" fmla="*/ 317 w 5026"/>
                <a:gd name="T3" fmla="*/ 1013 h 2442"/>
                <a:gd name="T4" fmla="*/ 0 w 5026"/>
                <a:gd name="T5" fmla="*/ 65 h 2442"/>
                <a:gd name="T6" fmla="*/ 5026 w 5026"/>
                <a:gd name="T7" fmla="*/ 1503 h 2442"/>
                <a:gd name="T8" fmla="*/ 4716 w 5026"/>
                <a:gd name="T9" fmla="*/ 2442 h 2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6" h="2442">
                  <a:moveTo>
                    <a:pt x="4716" y="2442"/>
                  </a:moveTo>
                  <a:cubicBezTo>
                    <a:pt x="3500" y="1538"/>
                    <a:pt x="1813" y="956"/>
                    <a:pt x="317" y="1013"/>
                  </a:cubicBezTo>
                  <a:cubicBezTo>
                    <a:pt x="176" y="597"/>
                    <a:pt x="115" y="413"/>
                    <a:pt x="0" y="65"/>
                  </a:cubicBezTo>
                  <a:cubicBezTo>
                    <a:pt x="1708" y="0"/>
                    <a:pt x="3638" y="471"/>
                    <a:pt x="5026" y="1503"/>
                  </a:cubicBezTo>
                  <a:cubicBezTo>
                    <a:pt x="4908" y="1859"/>
                    <a:pt x="4803" y="2145"/>
                    <a:pt x="4716" y="2442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pPr fontAlgn="auto"/>
              <a:endParaRPr lang="en-US" sz="1350" b="1" strike="noStrike" noProof="1"/>
            </a:p>
          </p:txBody>
        </p:sp>
        <p:sp>
          <p:nvSpPr>
            <p:cNvPr id="35" name="Freeform 446"/>
            <p:cNvSpPr/>
            <p:nvPr/>
          </p:nvSpPr>
          <p:spPr bwMode="auto">
            <a:xfrm>
              <a:off x="4574" y="4109"/>
              <a:ext cx="7981" cy="2944"/>
            </a:xfrm>
            <a:custGeom>
              <a:avLst/>
              <a:gdLst>
                <a:gd name="T0" fmla="*/ 4716 w 5026"/>
                <a:gd name="T1" fmla="*/ 2442 h 2442"/>
                <a:gd name="T2" fmla="*/ 317 w 5026"/>
                <a:gd name="T3" fmla="*/ 1013 h 2442"/>
                <a:gd name="T4" fmla="*/ 0 w 5026"/>
                <a:gd name="T5" fmla="*/ 65 h 2442"/>
                <a:gd name="T6" fmla="*/ 5026 w 5026"/>
                <a:gd name="T7" fmla="*/ 1503 h 2442"/>
                <a:gd name="T8" fmla="*/ 4716 w 5026"/>
                <a:gd name="T9" fmla="*/ 2442 h 2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26" h="2442">
                  <a:moveTo>
                    <a:pt x="4716" y="2442"/>
                  </a:moveTo>
                  <a:cubicBezTo>
                    <a:pt x="3500" y="1538"/>
                    <a:pt x="1813" y="956"/>
                    <a:pt x="317" y="1013"/>
                  </a:cubicBezTo>
                  <a:cubicBezTo>
                    <a:pt x="176" y="597"/>
                    <a:pt x="115" y="413"/>
                    <a:pt x="0" y="65"/>
                  </a:cubicBezTo>
                  <a:cubicBezTo>
                    <a:pt x="1708" y="0"/>
                    <a:pt x="3638" y="471"/>
                    <a:pt x="5026" y="1503"/>
                  </a:cubicBezTo>
                  <a:cubicBezTo>
                    <a:pt x="4908" y="1859"/>
                    <a:pt x="4803" y="2145"/>
                    <a:pt x="4716" y="244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pPr fontAlgn="auto"/>
              <a:endParaRPr lang="en-US" sz="1350" b="1" strike="noStrike" noProof="1"/>
            </a:p>
          </p:txBody>
        </p:sp>
        <p:sp>
          <p:nvSpPr>
            <p:cNvPr id="36" name="Freeform: Shape 35"/>
            <p:cNvSpPr/>
            <p:nvPr/>
          </p:nvSpPr>
          <p:spPr bwMode="auto">
            <a:xfrm rot="16200000">
              <a:off x="4830" y="3440"/>
              <a:ext cx="7853" cy="3707"/>
            </a:xfrm>
            <a:custGeom>
              <a:avLst/>
              <a:gdLst>
                <a:gd name="connsiteX0" fmla="*/ 5431011 w 5431011"/>
                <a:gd name="connsiteY0" fmla="*/ 822324 h 1644650"/>
                <a:gd name="connsiteX1" fmla="*/ 5393452 w 5431011"/>
                <a:gd name="connsiteY1" fmla="*/ 892048 h 1644650"/>
                <a:gd name="connsiteX2" fmla="*/ 4815845 w 5431011"/>
                <a:gd name="connsiteY2" fmla="*/ 1305774 h 1644650"/>
                <a:gd name="connsiteX3" fmla="*/ 4785115 w 5431011"/>
                <a:gd name="connsiteY3" fmla="*/ 1327306 h 1644650"/>
                <a:gd name="connsiteX4" fmla="*/ 4369693 w 5431011"/>
                <a:gd name="connsiteY4" fmla="*/ 1625168 h 1644650"/>
                <a:gd name="connsiteX5" fmla="*/ 4308233 w 5431011"/>
                <a:gd name="connsiteY5" fmla="*/ 1644650 h 1644650"/>
                <a:gd name="connsiteX6" fmla="*/ 4264983 w 5431011"/>
                <a:gd name="connsiteY6" fmla="*/ 1635421 h 1644650"/>
                <a:gd name="connsiteX7" fmla="*/ 4209214 w 5431011"/>
                <a:gd name="connsiteY7" fmla="*/ 1555445 h 1644650"/>
                <a:gd name="connsiteX8" fmla="*/ 4209214 w 5431011"/>
                <a:gd name="connsiteY8" fmla="*/ 1337558 h 1644650"/>
                <a:gd name="connsiteX9" fmla="*/ 3221497 w 5431011"/>
                <a:gd name="connsiteY9" fmla="*/ 1337558 h 1644650"/>
                <a:gd name="connsiteX10" fmla="*/ 3221491 w 5431011"/>
                <a:gd name="connsiteY10" fmla="*/ 1337557 h 1644650"/>
                <a:gd name="connsiteX11" fmla="*/ 2777446 w 5431011"/>
                <a:gd name="connsiteY11" fmla="*/ 1337557 h 1644650"/>
                <a:gd name="connsiteX12" fmla="*/ 2152448 w 5431011"/>
                <a:gd name="connsiteY12" fmla="*/ 1337557 h 1644650"/>
                <a:gd name="connsiteX13" fmla="*/ 1577182 w 5431011"/>
                <a:gd name="connsiteY13" fmla="*/ 1337557 h 1644650"/>
                <a:gd name="connsiteX14" fmla="*/ 1299283 w 5431011"/>
                <a:gd name="connsiteY14" fmla="*/ 1337557 h 1644650"/>
                <a:gd name="connsiteX15" fmla="*/ 99019 w 5431011"/>
                <a:gd name="connsiteY15" fmla="*/ 1337557 h 1644650"/>
                <a:gd name="connsiteX16" fmla="*/ 0 w 5431011"/>
                <a:gd name="connsiteY16" fmla="*/ 1248352 h 1644650"/>
                <a:gd name="connsiteX17" fmla="*/ 0 w 5431011"/>
                <a:gd name="connsiteY17" fmla="*/ 396293 h 1644650"/>
                <a:gd name="connsiteX18" fmla="*/ 99019 w 5431011"/>
                <a:gd name="connsiteY18" fmla="*/ 307088 h 1644650"/>
                <a:gd name="connsiteX19" fmla="*/ 1299283 w 5431011"/>
                <a:gd name="connsiteY19" fmla="*/ 307088 h 1644650"/>
                <a:gd name="connsiteX20" fmla="*/ 1577182 w 5431011"/>
                <a:gd name="connsiteY20" fmla="*/ 307088 h 1644650"/>
                <a:gd name="connsiteX21" fmla="*/ 2152448 w 5431011"/>
                <a:gd name="connsiteY21" fmla="*/ 307088 h 1644650"/>
                <a:gd name="connsiteX22" fmla="*/ 2777446 w 5431011"/>
                <a:gd name="connsiteY22" fmla="*/ 307088 h 1644650"/>
                <a:gd name="connsiteX23" fmla="*/ 3630611 w 5431011"/>
                <a:gd name="connsiteY23" fmla="*/ 307088 h 1644650"/>
                <a:gd name="connsiteX24" fmla="*/ 3630611 w 5431011"/>
                <a:gd name="connsiteY24" fmla="*/ 307089 h 1644650"/>
                <a:gd name="connsiteX25" fmla="*/ 4209215 w 5431011"/>
                <a:gd name="connsiteY25" fmla="*/ 307089 h 1644650"/>
                <a:gd name="connsiteX26" fmla="*/ 4209215 w 5431011"/>
                <a:gd name="connsiteY26" fmla="*/ 88692 h 1644650"/>
                <a:gd name="connsiteX27" fmla="*/ 4264984 w 5431011"/>
                <a:gd name="connsiteY27" fmla="*/ 8715 h 1644650"/>
                <a:gd name="connsiteX28" fmla="*/ 4308233 w 5431011"/>
                <a:gd name="connsiteY28" fmla="*/ 0 h 1644650"/>
                <a:gd name="connsiteX29" fmla="*/ 4369693 w 5431011"/>
                <a:gd name="connsiteY29" fmla="*/ 18968 h 1644650"/>
                <a:gd name="connsiteX30" fmla="*/ 4785115 w 5431011"/>
                <a:gd name="connsiteY30" fmla="*/ 316830 h 1644650"/>
                <a:gd name="connsiteX31" fmla="*/ 4815845 w 5431011"/>
                <a:gd name="connsiteY31" fmla="*/ 338875 h 1644650"/>
                <a:gd name="connsiteX32" fmla="*/ 5393452 w 5431011"/>
                <a:gd name="connsiteY32" fmla="*/ 752088 h 1644650"/>
                <a:gd name="connsiteX33" fmla="*/ 5431011 w 5431011"/>
                <a:gd name="connsiteY33" fmla="*/ 822324 h 164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31011" h="1644650">
                  <a:moveTo>
                    <a:pt x="5431011" y="822324"/>
                  </a:moveTo>
                  <a:cubicBezTo>
                    <a:pt x="5431011" y="849496"/>
                    <a:pt x="5417353" y="875130"/>
                    <a:pt x="5393452" y="892048"/>
                  </a:cubicBezTo>
                  <a:lnTo>
                    <a:pt x="4815845" y="1305774"/>
                  </a:lnTo>
                  <a:cubicBezTo>
                    <a:pt x="4807309" y="1314489"/>
                    <a:pt x="4797065" y="1322179"/>
                    <a:pt x="4785115" y="1327306"/>
                  </a:cubicBezTo>
                  <a:lnTo>
                    <a:pt x="4369693" y="1625168"/>
                  </a:lnTo>
                  <a:cubicBezTo>
                    <a:pt x="4351482" y="1637985"/>
                    <a:pt x="4329857" y="1644650"/>
                    <a:pt x="4308233" y="1644650"/>
                  </a:cubicBezTo>
                  <a:cubicBezTo>
                    <a:pt x="4293437" y="1644650"/>
                    <a:pt x="4278641" y="1641574"/>
                    <a:pt x="4264983" y="1635421"/>
                  </a:cubicBezTo>
                  <a:cubicBezTo>
                    <a:pt x="4230839" y="1620554"/>
                    <a:pt x="4209214" y="1589281"/>
                    <a:pt x="4209214" y="1555445"/>
                  </a:cubicBezTo>
                  <a:lnTo>
                    <a:pt x="4209214" y="1337558"/>
                  </a:lnTo>
                  <a:lnTo>
                    <a:pt x="3221497" y="1337558"/>
                  </a:lnTo>
                  <a:lnTo>
                    <a:pt x="3221491" y="1337557"/>
                  </a:lnTo>
                  <a:lnTo>
                    <a:pt x="2777446" y="1337557"/>
                  </a:lnTo>
                  <a:lnTo>
                    <a:pt x="2152448" y="1337557"/>
                  </a:lnTo>
                  <a:lnTo>
                    <a:pt x="1577182" y="1337557"/>
                  </a:lnTo>
                  <a:lnTo>
                    <a:pt x="1299283" y="1337557"/>
                  </a:lnTo>
                  <a:lnTo>
                    <a:pt x="99019" y="1337557"/>
                  </a:lnTo>
                  <a:cubicBezTo>
                    <a:pt x="44388" y="1337557"/>
                    <a:pt x="0" y="1297569"/>
                    <a:pt x="0" y="1248352"/>
                  </a:cubicBezTo>
                  <a:lnTo>
                    <a:pt x="0" y="396293"/>
                  </a:lnTo>
                  <a:cubicBezTo>
                    <a:pt x="0" y="347076"/>
                    <a:pt x="44388" y="307088"/>
                    <a:pt x="99019" y="307088"/>
                  </a:cubicBezTo>
                  <a:lnTo>
                    <a:pt x="1299283" y="307088"/>
                  </a:lnTo>
                  <a:lnTo>
                    <a:pt x="1577182" y="307088"/>
                  </a:lnTo>
                  <a:lnTo>
                    <a:pt x="2152448" y="307088"/>
                  </a:lnTo>
                  <a:lnTo>
                    <a:pt x="2777446" y="307088"/>
                  </a:lnTo>
                  <a:lnTo>
                    <a:pt x="3630611" y="307088"/>
                  </a:lnTo>
                  <a:lnTo>
                    <a:pt x="3630611" y="307089"/>
                  </a:lnTo>
                  <a:lnTo>
                    <a:pt x="4209215" y="307089"/>
                  </a:lnTo>
                  <a:lnTo>
                    <a:pt x="4209215" y="88692"/>
                  </a:lnTo>
                  <a:cubicBezTo>
                    <a:pt x="4209215" y="54855"/>
                    <a:pt x="4230840" y="23582"/>
                    <a:pt x="4264984" y="8715"/>
                  </a:cubicBezTo>
                  <a:cubicBezTo>
                    <a:pt x="4278642" y="2563"/>
                    <a:pt x="4293437" y="0"/>
                    <a:pt x="4308233" y="0"/>
                  </a:cubicBezTo>
                  <a:cubicBezTo>
                    <a:pt x="4329858" y="0"/>
                    <a:pt x="4351483" y="6152"/>
                    <a:pt x="4369693" y="18968"/>
                  </a:cubicBezTo>
                  <a:lnTo>
                    <a:pt x="4785115" y="316830"/>
                  </a:lnTo>
                  <a:cubicBezTo>
                    <a:pt x="4797065" y="321957"/>
                    <a:pt x="4807309" y="329647"/>
                    <a:pt x="4815845" y="338875"/>
                  </a:cubicBezTo>
                  <a:lnTo>
                    <a:pt x="5393452" y="752088"/>
                  </a:lnTo>
                  <a:cubicBezTo>
                    <a:pt x="5417353" y="769007"/>
                    <a:pt x="5431011" y="795153"/>
                    <a:pt x="5431011" y="8223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>
              <a:noAutofit/>
            </a:bodyPr>
            <a:lstStyle/>
            <a:p>
              <a:pPr fontAlgn="auto"/>
              <a:endParaRPr lang="en-US" sz="1350" strike="noStrike" noProof="1"/>
            </a:p>
          </p:txBody>
        </p:sp>
        <p:sp>
          <p:nvSpPr>
            <p:cNvPr id="78" name="Freeform: Shape 77"/>
            <p:cNvSpPr/>
            <p:nvPr/>
          </p:nvSpPr>
          <p:spPr bwMode="auto">
            <a:xfrm rot="16200000">
              <a:off x="5770" y="4358"/>
              <a:ext cx="7827" cy="1853"/>
            </a:xfrm>
            <a:custGeom>
              <a:avLst/>
              <a:gdLst>
                <a:gd name="connsiteX0" fmla="*/ 5431011 w 5431011"/>
                <a:gd name="connsiteY0" fmla="*/ 0 h 822326"/>
                <a:gd name="connsiteX1" fmla="*/ 5421194 w 5431011"/>
                <a:gd name="connsiteY1" fmla="*/ 38706 h 822326"/>
                <a:gd name="connsiteX2" fmla="*/ 5393452 w 5431011"/>
                <a:gd name="connsiteY2" fmla="*/ 69723 h 822326"/>
                <a:gd name="connsiteX3" fmla="*/ 4815845 w 5431011"/>
                <a:gd name="connsiteY3" fmla="*/ 483450 h 822326"/>
                <a:gd name="connsiteX4" fmla="*/ 4785115 w 5431011"/>
                <a:gd name="connsiteY4" fmla="*/ 504982 h 822326"/>
                <a:gd name="connsiteX5" fmla="*/ 4369693 w 5431011"/>
                <a:gd name="connsiteY5" fmla="*/ 802844 h 822326"/>
                <a:gd name="connsiteX6" fmla="*/ 4308233 w 5431011"/>
                <a:gd name="connsiteY6" fmla="*/ 822326 h 822326"/>
                <a:gd name="connsiteX7" fmla="*/ 4264983 w 5431011"/>
                <a:gd name="connsiteY7" fmla="*/ 813096 h 822326"/>
                <a:gd name="connsiteX8" fmla="*/ 4209214 w 5431011"/>
                <a:gd name="connsiteY8" fmla="*/ 733120 h 822326"/>
                <a:gd name="connsiteX9" fmla="*/ 4209214 w 5431011"/>
                <a:gd name="connsiteY9" fmla="*/ 515234 h 822326"/>
                <a:gd name="connsiteX10" fmla="*/ 3221497 w 5431011"/>
                <a:gd name="connsiteY10" fmla="*/ 515234 h 822326"/>
                <a:gd name="connsiteX11" fmla="*/ 3221491 w 5431011"/>
                <a:gd name="connsiteY11" fmla="*/ 515232 h 822326"/>
                <a:gd name="connsiteX12" fmla="*/ 2777446 w 5431011"/>
                <a:gd name="connsiteY12" fmla="*/ 515232 h 822326"/>
                <a:gd name="connsiteX13" fmla="*/ 2152448 w 5431011"/>
                <a:gd name="connsiteY13" fmla="*/ 515232 h 822326"/>
                <a:gd name="connsiteX14" fmla="*/ 1577182 w 5431011"/>
                <a:gd name="connsiteY14" fmla="*/ 515232 h 822326"/>
                <a:gd name="connsiteX15" fmla="*/ 1299283 w 5431011"/>
                <a:gd name="connsiteY15" fmla="*/ 515232 h 822326"/>
                <a:gd name="connsiteX16" fmla="*/ 99019 w 5431011"/>
                <a:gd name="connsiteY16" fmla="*/ 515232 h 822326"/>
                <a:gd name="connsiteX17" fmla="*/ 0 w 5431011"/>
                <a:gd name="connsiteY17" fmla="*/ 426028 h 822326"/>
                <a:gd name="connsiteX18" fmla="*/ 0 w 5431011"/>
                <a:gd name="connsiteY18" fmla="*/ 0 h 82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31011" h="822326">
                  <a:moveTo>
                    <a:pt x="5431011" y="0"/>
                  </a:moveTo>
                  <a:lnTo>
                    <a:pt x="5421194" y="38706"/>
                  </a:lnTo>
                  <a:cubicBezTo>
                    <a:pt x="5414792" y="50626"/>
                    <a:pt x="5405402" y="61264"/>
                    <a:pt x="5393452" y="69723"/>
                  </a:cubicBezTo>
                  <a:lnTo>
                    <a:pt x="4815845" y="483450"/>
                  </a:lnTo>
                  <a:cubicBezTo>
                    <a:pt x="4807309" y="492164"/>
                    <a:pt x="4797065" y="499854"/>
                    <a:pt x="4785115" y="504982"/>
                  </a:cubicBezTo>
                  <a:lnTo>
                    <a:pt x="4369693" y="802844"/>
                  </a:lnTo>
                  <a:cubicBezTo>
                    <a:pt x="4351482" y="815660"/>
                    <a:pt x="4329857" y="822326"/>
                    <a:pt x="4308233" y="822326"/>
                  </a:cubicBezTo>
                  <a:cubicBezTo>
                    <a:pt x="4293437" y="822326"/>
                    <a:pt x="4278641" y="819250"/>
                    <a:pt x="4264983" y="813096"/>
                  </a:cubicBezTo>
                  <a:cubicBezTo>
                    <a:pt x="4230839" y="798230"/>
                    <a:pt x="4209214" y="766956"/>
                    <a:pt x="4209214" y="733120"/>
                  </a:cubicBezTo>
                  <a:lnTo>
                    <a:pt x="4209214" y="515234"/>
                  </a:lnTo>
                  <a:lnTo>
                    <a:pt x="3221497" y="515234"/>
                  </a:lnTo>
                  <a:lnTo>
                    <a:pt x="3221491" y="515232"/>
                  </a:lnTo>
                  <a:lnTo>
                    <a:pt x="2777446" y="515232"/>
                  </a:lnTo>
                  <a:lnTo>
                    <a:pt x="2152448" y="515232"/>
                  </a:lnTo>
                  <a:lnTo>
                    <a:pt x="1577182" y="515232"/>
                  </a:lnTo>
                  <a:lnTo>
                    <a:pt x="1299283" y="515232"/>
                  </a:lnTo>
                  <a:lnTo>
                    <a:pt x="99019" y="515232"/>
                  </a:lnTo>
                  <a:cubicBezTo>
                    <a:pt x="44388" y="515232"/>
                    <a:pt x="0" y="475244"/>
                    <a:pt x="0" y="4260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42000"/>
              </a:schemeClr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>
              <a:noAutofit/>
            </a:bodyPr>
            <a:lstStyle/>
            <a:p>
              <a:pPr fontAlgn="auto"/>
              <a:endParaRPr lang="en-US" sz="1350" strike="noStrike" noProof="1"/>
            </a:p>
          </p:txBody>
        </p:sp>
        <p:grpSp>
          <p:nvGrpSpPr>
            <p:cNvPr id="7176" name="Group 36"/>
            <p:cNvGrpSpPr/>
            <p:nvPr/>
          </p:nvGrpSpPr>
          <p:grpSpPr>
            <a:xfrm>
              <a:off x="4171" y="6895"/>
              <a:ext cx="8432" cy="2326"/>
              <a:chOff x="3962400" y="4237610"/>
              <a:chExt cx="2998787" cy="989011"/>
            </a:xfrm>
          </p:grpSpPr>
          <p:sp>
            <p:nvSpPr>
              <p:cNvPr id="38" name="Freeform 449"/>
              <p:cNvSpPr/>
              <p:nvPr/>
            </p:nvSpPr>
            <p:spPr bwMode="auto">
              <a:xfrm>
                <a:off x="3962400" y="4610671"/>
                <a:ext cx="609600" cy="615950"/>
              </a:xfrm>
              <a:custGeom>
                <a:avLst/>
                <a:gdLst>
                  <a:gd name="T0" fmla="*/ 0 w 1070"/>
                  <a:gd name="T1" fmla="*/ 247 h 1199"/>
                  <a:gd name="T2" fmla="*/ 795 w 1070"/>
                  <a:gd name="T3" fmla="*/ 0 h 1199"/>
                  <a:gd name="T4" fmla="*/ 1070 w 1070"/>
                  <a:gd name="T5" fmla="*/ 952 h 1199"/>
                  <a:gd name="T6" fmla="*/ 275 w 1070"/>
                  <a:gd name="T7" fmla="*/ 1199 h 1199"/>
                  <a:gd name="T8" fmla="*/ 272 w 1070"/>
                  <a:gd name="T9" fmla="*/ 682 h 1199"/>
                  <a:gd name="T10" fmla="*/ 0 w 1070"/>
                  <a:gd name="T11" fmla="*/ 247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0" h="1199">
                    <a:moveTo>
                      <a:pt x="0" y="247"/>
                    </a:moveTo>
                    <a:lnTo>
                      <a:pt x="795" y="0"/>
                    </a:lnTo>
                    <a:lnTo>
                      <a:pt x="1070" y="952"/>
                    </a:lnTo>
                    <a:lnTo>
                      <a:pt x="275" y="1199"/>
                    </a:lnTo>
                    <a:lnTo>
                      <a:pt x="272" y="682"/>
                    </a:lnTo>
                    <a:lnTo>
                      <a:pt x="0" y="247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55" tIns="34277" rIns="68555" bIns="34277" numCol="1" anchor="t" anchorCtr="0" compatLnSpc="1"/>
              <a:lstStyle/>
              <a:p>
                <a:pPr fontAlgn="auto"/>
                <a:endParaRPr lang="en-US" sz="1350" b="1" strike="noStrike" noProof="1"/>
              </a:p>
            </p:txBody>
          </p:sp>
          <p:sp>
            <p:nvSpPr>
              <p:cNvPr id="39" name="Freeform 450"/>
              <p:cNvSpPr/>
              <p:nvPr/>
            </p:nvSpPr>
            <p:spPr bwMode="auto">
              <a:xfrm>
                <a:off x="4298950" y="4950398"/>
                <a:ext cx="273050" cy="149225"/>
              </a:xfrm>
              <a:custGeom>
                <a:avLst/>
                <a:gdLst>
                  <a:gd name="T0" fmla="*/ 0 w 480"/>
                  <a:gd name="T1" fmla="*/ 124 h 291"/>
                  <a:gd name="T2" fmla="*/ 236 w 480"/>
                  <a:gd name="T3" fmla="*/ 45 h 291"/>
                  <a:gd name="T4" fmla="*/ 396 w 480"/>
                  <a:gd name="T5" fmla="*/ 0 h 291"/>
                  <a:gd name="T6" fmla="*/ 480 w 480"/>
                  <a:gd name="T7" fmla="*/ 291 h 291"/>
                  <a:gd name="T8" fmla="*/ 0 w 480"/>
                  <a:gd name="T9" fmla="*/ 12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291">
                    <a:moveTo>
                      <a:pt x="0" y="124"/>
                    </a:moveTo>
                    <a:cubicBezTo>
                      <a:pt x="0" y="124"/>
                      <a:pt x="176" y="63"/>
                      <a:pt x="236" y="45"/>
                    </a:cubicBezTo>
                    <a:cubicBezTo>
                      <a:pt x="276" y="32"/>
                      <a:pt x="396" y="0"/>
                      <a:pt x="396" y="0"/>
                    </a:cubicBezTo>
                    <a:lnTo>
                      <a:pt x="480" y="291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55" tIns="34277" rIns="68555" bIns="34277" numCol="1" anchor="t" anchorCtr="0" compatLnSpc="1"/>
              <a:lstStyle/>
              <a:p>
                <a:pPr fontAlgn="auto"/>
                <a:endParaRPr lang="en-US" sz="1350" b="1" strike="noStrike" noProof="1"/>
              </a:p>
            </p:txBody>
          </p:sp>
          <p:sp>
            <p:nvSpPr>
              <p:cNvPr id="40" name="Freeform 452"/>
              <p:cNvSpPr/>
              <p:nvPr/>
            </p:nvSpPr>
            <p:spPr bwMode="auto">
              <a:xfrm>
                <a:off x="4122737" y="4237610"/>
                <a:ext cx="2838450" cy="776288"/>
              </a:xfrm>
              <a:custGeom>
                <a:avLst/>
                <a:gdLst>
                  <a:gd name="T0" fmla="*/ 4679 w 4989"/>
                  <a:gd name="T1" fmla="*/ 1512 h 1512"/>
                  <a:gd name="T2" fmla="*/ 311 w 4989"/>
                  <a:gd name="T3" fmla="*/ 1512 h 1512"/>
                  <a:gd name="T4" fmla="*/ 0 w 4989"/>
                  <a:gd name="T5" fmla="*/ 573 h 1512"/>
                  <a:gd name="T6" fmla="*/ 4989 w 4989"/>
                  <a:gd name="T7" fmla="*/ 573 h 1512"/>
                  <a:gd name="T8" fmla="*/ 4679 w 4989"/>
                  <a:gd name="T9" fmla="*/ 1512 h 1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89" h="1512">
                    <a:moveTo>
                      <a:pt x="4679" y="1512"/>
                    </a:moveTo>
                    <a:cubicBezTo>
                      <a:pt x="3263" y="1010"/>
                      <a:pt x="1726" y="1010"/>
                      <a:pt x="311" y="1512"/>
                    </a:cubicBezTo>
                    <a:cubicBezTo>
                      <a:pt x="207" y="1199"/>
                      <a:pt x="104" y="886"/>
                      <a:pt x="0" y="573"/>
                    </a:cubicBezTo>
                    <a:cubicBezTo>
                      <a:pt x="1617" y="0"/>
                      <a:pt x="3372" y="0"/>
                      <a:pt x="4989" y="573"/>
                    </a:cubicBezTo>
                    <a:cubicBezTo>
                      <a:pt x="4886" y="886"/>
                      <a:pt x="4782" y="1199"/>
                      <a:pt x="4679" y="15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55" tIns="34277" rIns="68555" bIns="34277" numCol="1" anchor="t" anchorCtr="0" compatLnSpc="1"/>
              <a:lstStyle/>
              <a:p>
                <a:pPr fontAlgn="auto"/>
                <a:endParaRPr lang="en-US" sz="1350" b="1" strike="noStrike" noProof="1"/>
              </a:p>
            </p:txBody>
          </p:sp>
        </p:grpSp>
        <p:sp>
          <p:nvSpPr>
            <p:cNvPr id="41" name="Freeform 452"/>
            <p:cNvSpPr/>
            <p:nvPr/>
          </p:nvSpPr>
          <p:spPr bwMode="auto">
            <a:xfrm>
              <a:off x="4574" y="5202"/>
              <a:ext cx="7981" cy="1825"/>
            </a:xfrm>
            <a:custGeom>
              <a:avLst/>
              <a:gdLst>
                <a:gd name="T0" fmla="*/ 4679 w 4989"/>
                <a:gd name="T1" fmla="*/ 1512 h 1512"/>
                <a:gd name="T2" fmla="*/ 311 w 4989"/>
                <a:gd name="T3" fmla="*/ 1512 h 1512"/>
                <a:gd name="T4" fmla="*/ 0 w 4989"/>
                <a:gd name="T5" fmla="*/ 573 h 1512"/>
                <a:gd name="T6" fmla="*/ 4989 w 4989"/>
                <a:gd name="T7" fmla="*/ 573 h 1512"/>
                <a:gd name="T8" fmla="*/ 4679 w 4989"/>
                <a:gd name="T9" fmla="*/ 1512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9" h="1512">
                  <a:moveTo>
                    <a:pt x="4679" y="1512"/>
                  </a:moveTo>
                  <a:cubicBezTo>
                    <a:pt x="3263" y="1010"/>
                    <a:pt x="1726" y="1010"/>
                    <a:pt x="311" y="1512"/>
                  </a:cubicBezTo>
                  <a:cubicBezTo>
                    <a:pt x="207" y="1199"/>
                    <a:pt x="104" y="886"/>
                    <a:pt x="0" y="573"/>
                  </a:cubicBezTo>
                  <a:cubicBezTo>
                    <a:pt x="1617" y="0"/>
                    <a:pt x="3372" y="0"/>
                    <a:pt x="4989" y="573"/>
                  </a:cubicBezTo>
                  <a:cubicBezTo>
                    <a:pt x="4886" y="886"/>
                    <a:pt x="4782" y="1199"/>
                    <a:pt x="4679" y="15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55" tIns="34277" rIns="68555" bIns="34277" numCol="1" anchor="t" anchorCtr="0" compatLnSpc="1"/>
            <a:lstStyle/>
            <a:p>
              <a:pPr fontAlgn="auto"/>
              <a:endParaRPr lang="en-US" sz="1350" b="1" strike="noStrike" noProof="1"/>
            </a:p>
          </p:txBody>
        </p:sp>
        <p:grpSp>
          <p:nvGrpSpPr>
            <p:cNvPr id="7181" name="Group 41"/>
            <p:cNvGrpSpPr/>
            <p:nvPr/>
          </p:nvGrpSpPr>
          <p:grpSpPr>
            <a:xfrm>
              <a:off x="4525" y="3502"/>
              <a:ext cx="8767" cy="1822"/>
              <a:chOff x="4045747" y="2043115"/>
              <a:chExt cx="3117850" cy="774700"/>
            </a:xfrm>
          </p:grpSpPr>
          <p:sp>
            <p:nvSpPr>
              <p:cNvPr id="73" name="Freeform 447"/>
              <p:cNvSpPr/>
              <p:nvPr/>
            </p:nvSpPr>
            <p:spPr bwMode="auto">
              <a:xfrm>
                <a:off x="6553997" y="2124077"/>
                <a:ext cx="609600" cy="614363"/>
              </a:xfrm>
              <a:custGeom>
                <a:avLst/>
                <a:gdLst>
                  <a:gd name="T0" fmla="*/ 1071 w 1071"/>
                  <a:gd name="T1" fmla="*/ 246 h 1199"/>
                  <a:gd name="T2" fmla="*/ 276 w 1071"/>
                  <a:gd name="T3" fmla="*/ 0 h 1199"/>
                  <a:gd name="T4" fmla="*/ 0 w 1071"/>
                  <a:gd name="T5" fmla="*/ 952 h 1199"/>
                  <a:gd name="T6" fmla="*/ 795 w 1071"/>
                  <a:gd name="T7" fmla="*/ 1199 h 1199"/>
                  <a:gd name="T8" fmla="*/ 798 w 1071"/>
                  <a:gd name="T9" fmla="*/ 682 h 1199"/>
                  <a:gd name="T10" fmla="*/ 1071 w 1071"/>
                  <a:gd name="T11" fmla="*/ 246 h 1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1" h="1199">
                    <a:moveTo>
                      <a:pt x="1071" y="246"/>
                    </a:moveTo>
                    <a:lnTo>
                      <a:pt x="276" y="0"/>
                    </a:lnTo>
                    <a:lnTo>
                      <a:pt x="0" y="952"/>
                    </a:lnTo>
                    <a:lnTo>
                      <a:pt x="795" y="1199"/>
                    </a:lnTo>
                    <a:lnTo>
                      <a:pt x="798" y="682"/>
                    </a:lnTo>
                    <a:lnTo>
                      <a:pt x="1071" y="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55" tIns="34277" rIns="68555" bIns="34277" numCol="1" anchor="t" anchorCtr="0" compatLnSpc="1"/>
              <a:lstStyle/>
              <a:p>
                <a:pPr fontAlgn="auto"/>
                <a:endParaRPr lang="en-US" sz="1350" b="1" strike="noStrike" noProof="1"/>
              </a:p>
            </p:txBody>
          </p:sp>
          <p:sp>
            <p:nvSpPr>
              <p:cNvPr id="74" name="Freeform 448"/>
              <p:cNvSpPr/>
              <p:nvPr/>
            </p:nvSpPr>
            <p:spPr bwMode="auto">
              <a:xfrm>
                <a:off x="6660360" y="2124077"/>
                <a:ext cx="225425" cy="212725"/>
              </a:xfrm>
              <a:custGeom>
                <a:avLst/>
                <a:gdLst>
                  <a:gd name="T0" fmla="*/ 395 w 395"/>
                  <a:gd name="T1" fmla="*/ 416 h 416"/>
                  <a:gd name="T2" fmla="*/ 157 w 395"/>
                  <a:gd name="T3" fmla="*/ 346 h 416"/>
                  <a:gd name="T4" fmla="*/ 0 w 395"/>
                  <a:gd name="T5" fmla="*/ 290 h 416"/>
                  <a:gd name="T6" fmla="*/ 87 w 395"/>
                  <a:gd name="T7" fmla="*/ 0 h 416"/>
                  <a:gd name="T8" fmla="*/ 395 w 395"/>
                  <a:gd name="T9" fmla="*/ 41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416">
                    <a:moveTo>
                      <a:pt x="395" y="416"/>
                    </a:moveTo>
                    <a:cubicBezTo>
                      <a:pt x="395" y="416"/>
                      <a:pt x="216" y="365"/>
                      <a:pt x="157" y="346"/>
                    </a:cubicBezTo>
                    <a:cubicBezTo>
                      <a:pt x="117" y="333"/>
                      <a:pt x="0" y="290"/>
                      <a:pt x="0" y="290"/>
                    </a:cubicBezTo>
                    <a:lnTo>
                      <a:pt x="87" y="0"/>
                    </a:lnTo>
                    <a:lnTo>
                      <a:pt x="395" y="41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55" tIns="34277" rIns="68555" bIns="34277" numCol="1" anchor="t" anchorCtr="0" compatLnSpc="1"/>
              <a:lstStyle/>
              <a:p>
                <a:pPr fontAlgn="auto"/>
                <a:endParaRPr lang="en-US" sz="1350" b="1" strike="noStrike" noProof="1"/>
              </a:p>
            </p:txBody>
          </p:sp>
          <p:sp>
            <p:nvSpPr>
              <p:cNvPr id="75" name="Freeform 451"/>
              <p:cNvSpPr/>
              <p:nvPr/>
            </p:nvSpPr>
            <p:spPr bwMode="auto">
              <a:xfrm>
                <a:off x="4045747" y="2043115"/>
                <a:ext cx="2838450" cy="774700"/>
              </a:xfrm>
              <a:custGeom>
                <a:avLst/>
                <a:gdLst>
                  <a:gd name="T0" fmla="*/ 4679 w 4989"/>
                  <a:gd name="T1" fmla="*/ 1511 h 1511"/>
                  <a:gd name="T2" fmla="*/ 311 w 4989"/>
                  <a:gd name="T3" fmla="*/ 1511 h 1511"/>
                  <a:gd name="T4" fmla="*/ 0 w 4989"/>
                  <a:gd name="T5" fmla="*/ 573 h 1511"/>
                  <a:gd name="T6" fmla="*/ 4989 w 4989"/>
                  <a:gd name="T7" fmla="*/ 573 h 1511"/>
                  <a:gd name="T8" fmla="*/ 4679 w 4989"/>
                  <a:gd name="T9" fmla="*/ 1511 h 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89" h="1511">
                    <a:moveTo>
                      <a:pt x="4679" y="1511"/>
                    </a:moveTo>
                    <a:cubicBezTo>
                      <a:pt x="3263" y="1010"/>
                      <a:pt x="1726" y="1010"/>
                      <a:pt x="311" y="1511"/>
                    </a:cubicBezTo>
                    <a:cubicBezTo>
                      <a:pt x="207" y="1199"/>
                      <a:pt x="104" y="886"/>
                      <a:pt x="0" y="573"/>
                    </a:cubicBezTo>
                    <a:cubicBezTo>
                      <a:pt x="1617" y="0"/>
                      <a:pt x="3372" y="0"/>
                      <a:pt x="4989" y="573"/>
                    </a:cubicBezTo>
                    <a:cubicBezTo>
                      <a:pt x="4886" y="886"/>
                      <a:pt x="4782" y="1199"/>
                      <a:pt x="4679" y="1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55" tIns="34277" rIns="68555" bIns="34277" numCol="1" anchor="t" anchorCtr="0" compatLnSpc="1"/>
              <a:lstStyle/>
              <a:p>
                <a:pPr fontAlgn="auto"/>
                <a:endParaRPr lang="en-US" sz="1350" b="1" strike="noStrike" noProof="1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06" y="7065"/>
              <a:ext cx="4441" cy="131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auto"/>
              <a:r>
                <a:rPr lang="id-ID" altLang="en-US" b="1" strike="noStrike" cap="all" noProof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fakta dan opini dalam teks editorial</a:t>
              </a:r>
              <a:endParaRPr lang="id-ID" altLang="en-US" b="1" strike="noStrike" cap="all" noProof="1">
                <a:solidFill>
                  <a:schemeClr val="bg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962" y="5527"/>
              <a:ext cx="3482" cy="91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auto"/>
              <a:r>
                <a:rPr lang="id-ID" altLang="en-US" b="1" strike="noStrike" cap="all" noProof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tipe teks editorial</a:t>
              </a:r>
              <a:endParaRPr lang="id-ID" altLang="en-US" b="1" strike="noStrike" cap="all" noProof="1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645" y="3815"/>
              <a:ext cx="3799" cy="91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auto"/>
              <a:r>
                <a:rPr lang="id-ID" altLang="en-US" b="1" strike="noStrike" cap="all" noProof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jenis teks editorial</a:t>
              </a:r>
              <a:endParaRPr lang="id-ID" altLang="en-US" b="1" strike="noStrike" cap="all" noProof="1">
                <a:solidFill>
                  <a:schemeClr val="bg1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217880" y="1771789"/>
            <a:ext cx="5114690" cy="1098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r>
              <a:rPr lang="en-US" strike="noStrike" noProof="1">
                <a:solidFill>
                  <a:schemeClr val="tx1"/>
                </a:solidFill>
              </a:rPr>
              <a:t>Terdapat tiga jenis teks editorial yaitu </a:t>
            </a:r>
            <a:r>
              <a:rPr lang="en-US" i="1" strike="noStrike" noProof="1">
                <a:solidFill>
                  <a:schemeClr val="tx1"/>
                </a:solidFill>
              </a:rPr>
              <a:t>Interpretative Editorial</a:t>
            </a:r>
            <a:r>
              <a:rPr lang="en-US" strike="noStrike" noProof="1">
                <a:solidFill>
                  <a:schemeClr val="tx1"/>
                </a:solidFill>
              </a:rPr>
              <a:t>, </a:t>
            </a:r>
            <a:r>
              <a:rPr lang="en-US" i="1" strike="noStrike" noProof="1">
                <a:solidFill>
                  <a:schemeClr val="tx1"/>
                </a:solidFill>
              </a:rPr>
              <a:t>Controversial Editorial</a:t>
            </a:r>
            <a:r>
              <a:rPr lang="en-US" strike="noStrike" noProof="1">
                <a:solidFill>
                  <a:schemeClr val="tx1"/>
                </a:solidFill>
              </a:rPr>
              <a:t>, dan </a:t>
            </a:r>
            <a:r>
              <a:rPr lang="en-US" i="1" strike="noStrike" noProof="1">
                <a:solidFill>
                  <a:schemeClr val="tx1"/>
                </a:solidFill>
              </a:rPr>
              <a:t>Explanatory Editorial</a:t>
            </a:r>
            <a:r>
              <a:rPr lang="en-US" strike="noStrike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59458" y="4452757"/>
            <a:ext cx="5116276" cy="21772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10000"/>
              </a:lnSpc>
            </a:pPr>
            <a:r>
              <a:rPr lang="en-US" sz="1600" strike="noStrike" noProof="1">
                <a:solidFill>
                  <a:schemeClr val="tx1"/>
                </a:solidFill>
              </a:rPr>
              <a:t>Fakta adalah perihal, keadaan, atau peristiwa yang merupakan kenyataan dan sesuatu yang benar-benar terjadi.  Fakta yang disajikan dalam teks editorial berupa peristiwa dan data terkait dengan peristiwa yang dibahas.</a:t>
            </a:r>
          </a:p>
          <a:p>
            <a:pPr algn="l" fontAlgn="auto">
              <a:lnSpc>
                <a:spcPct val="110000"/>
              </a:lnSpc>
            </a:pPr>
            <a:r>
              <a:rPr lang="en-US" sz="1600" strike="noStrike" noProof="1">
                <a:solidFill>
                  <a:schemeClr val="tx1"/>
                </a:solidFill>
              </a:rPr>
              <a:t>Pendapat atau opini redaksi dalam teks editorial dapat berupa penilaian, kritik, prediksi (dugaan berdasarkan fakta empiris), harapan, dan saran penyelesaian masalah.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61045" y="2989286"/>
            <a:ext cx="5114690" cy="13441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10000"/>
              </a:lnSpc>
            </a:pPr>
            <a:r>
              <a:rPr lang="en-US" strike="noStrike" noProof="1">
                <a:solidFill>
                  <a:schemeClr val="tx1"/>
                </a:solidFill>
              </a:rPr>
              <a:t>a. Menjelaskan atau menginterpretasikan</a:t>
            </a:r>
          </a:p>
          <a:p>
            <a:pPr algn="l" fontAlgn="auto">
              <a:lnSpc>
                <a:spcPct val="110000"/>
              </a:lnSpc>
            </a:pPr>
            <a:r>
              <a:rPr lang="en-US" strike="noStrike" noProof="1">
                <a:solidFill>
                  <a:schemeClr val="tx1"/>
                </a:solidFill>
              </a:rPr>
              <a:t>b. Kritis</a:t>
            </a:r>
          </a:p>
          <a:p>
            <a:pPr algn="l" fontAlgn="auto">
              <a:lnSpc>
                <a:spcPct val="110000"/>
              </a:lnSpc>
            </a:pPr>
            <a:r>
              <a:rPr lang="en-US" strike="noStrike" noProof="1">
                <a:solidFill>
                  <a:schemeClr val="tx1"/>
                </a:solidFill>
              </a:rPr>
              <a:t>c. Persuasi (membujuk)</a:t>
            </a:r>
          </a:p>
          <a:p>
            <a:pPr algn="l" fontAlgn="auto">
              <a:lnSpc>
                <a:spcPct val="110000"/>
              </a:lnSpc>
            </a:pPr>
            <a:r>
              <a:rPr lang="en-US" strike="noStrike" noProof="1">
                <a:solidFill>
                  <a:schemeClr val="tx1"/>
                </a:solidFill>
              </a:rPr>
              <a:t>d. Pujian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3999" y="446251"/>
            <a:ext cx="5428343" cy="352035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09768" y="313097"/>
            <a:ext cx="5895461" cy="5855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 fontAlgn="auto"/>
            <a:r>
              <a:rPr lang="id-ID" sz="2645" strike="noStrike" noProof="1" smtClean="0">
                <a:solidFill>
                  <a:sysClr val="windowText" lastClr="000000"/>
                </a:solidFill>
              </a:rPr>
              <a:t>C.  </a:t>
            </a:r>
            <a:r>
              <a:rPr lang="id-ID" sz="2645" strike="noStrike" noProof="1" smtClean="0">
                <a:solidFill>
                  <a:sysClr val="windowText" lastClr="000000"/>
                </a:solidFill>
                <a:sym typeface="+mn-ea"/>
              </a:rPr>
              <a:t>Ragam Informasi dalam Teks Editorial</a:t>
            </a:r>
            <a:endParaRPr lang="id-ID" sz="2645" strike="noStrike" noProof="1" smtClean="0"/>
          </a:p>
        </p:txBody>
      </p:sp>
      <p:grpSp>
        <p:nvGrpSpPr>
          <p:cNvPr id="8195" name="Group 30"/>
          <p:cNvGrpSpPr/>
          <p:nvPr/>
        </p:nvGrpSpPr>
        <p:grpSpPr>
          <a:xfrm>
            <a:off x="720508" y="1220489"/>
            <a:ext cx="9267696" cy="1228287"/>
            <a:chOff x="4390" y="2975"/>
            <a:chExt cx="8895" cy="2792"/>
          </a:xfrm>
        </p:grpSpPr>
        <p:sp>
          <p:nvSpPr>
            <p:cNvPr id="4" name="Rectangle: Rounded Corners 32"/>
            <p:cNvSpPr/>
            <p:nvPr/>
          </p:nvSpPr>
          <p:spPr>
            <a:xfrm>
              <a:off x="4492" y="3063"/>
              <a:ext cx="2140" cy="2616"/>
            </a:xfrm>
            <a:prstGeom prst="roundRect">
              <a:avLst>
                <a:gd name="adj" fmla="val 124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5" name="Rectangle: Rounded Corners 36"/>
            <p:cNvSpPr/>
            <p:nvPr/>
          </p:nvSpPr>
          <p:spPr>
            <a:xfrm>
              <a:off x="7762" y="3063"/>
              <a:ext cx="2140" cy="2616"/>
            </a:xfrm>
            <a:prstGeom prst="roundRect">
              <a:avLst>
                <a:gd name="adj" fmla="val 124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7" name="Rectangle: Rounded Corners 37"/>
            <p:cNvSpPr/>
            <p:nvPr/>
          </p:nvSpPr>
          <p:spPr>
            <a:xfrm>
              <a:off x="11031" y="3063"/>
              <a:ext cx="2140" cy="2616"/>
            </a:xfrm>
            <a:prstGeom prst="roundRect">
              <a:avLst>
                <a:gd name="adj" fmla="val 124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28" name="Freeform: Shape 7"/>
            <p:cNvSpPr/>
            <p:nvPr/>
          </p:nvSpPr>
          <p:spPr>
            <a:xfrm>
              <a:off x="4390" y="2975"/>
              <a:ext cx="2950" cy="2793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-1" fmla="*/ 330976 w 2497282"/>
                <a:gd name="connsiteY0-2" fmla="*/ 0 h 2364509"/>
                <a:gd name="connsiteX1-3" fmla="*/ 1654842 w 2497282"/>
                <a:gd name="connsiteY1-4" fmla="*/ 0 h 2364509"/>
                <a:gd name="connsiteX2-5" fmla="*/ 1979094 w 2497282"/>
                <a:gd name="connsiteY2-6" fmla="*/ 264273 h 2364509"/>
                <a:gd name="connsiteX3-7" fmla="*/ 1985963 w 2497282"/>
                <a:gd name="connsiteY3-8" fmla="*/ 320606 h 2364509"/>
                <a:gd name="connsiteX4-9" fmla="*/ 1985963 w 2497282"/>
                <a:gd name="connsiteY4-10" fmla="*/ 651813 h 2364509"/>
                <a:gd name="connsiteX5-11" fmla="*/ 1985818 w 2497282"/>
                <a:gd name="connsiteY5-12" fmla="*/ 652531 h 2364509"/>
                <a:gd name="connsiteX6-13" fmla="*/ 1985818 w 2497282"/>
                <a:gd name="connsiteY6-14" fmla="*/ 657949 h 2364509"/>
                <a:gd name="connsiteX7-15" fmla="*/ 1984724 w 2497282"/>
                <a:gd name="connsiteY7-16" fmla="*/ 657949 h 2364509"/>
                <a:gd name="connsiteX8-17" fmla="*/ 1980349 w 2497282"/>
                <a:gd name="connsiteY8-18" fmla="*/ 679620 h 2364509"/>
                <a:gd name="connsiteX9-19" fmla="*/ 1914525 w 2497282"/>
                <a:gd name="connsiteY9-20" fmla="*/ 723251 h 2364509"/>
                <a:gd name="connsiteX10-21" fmla="*/ 1848701 w 2497282"/>
                <a:gd name="connsiteY10-22" fmla="*/ 679620 h 2364509"/>
                <a:gd name="connsiteX11-23" fmla="*/ 1844326 w 2497282"/>
                <a:gd name="connsiteY11-24" fmla="*/ 657949 h 2364509"/>
                <a:gd name="connsiteX12-25" fmla="*/ 1842311 w 2497282"/>
                <a:gd name="connsiteY12-26" fmla="*/ 657949 h 2364509"/>
                <a:gd name="connsiteX13-27" fmla="*/ 1842311 w 2497282"/>
                <a:gd name="connsiteY13-28" fmla="*/ 380114 h 2364509"/>
                <a:gd name="connsiteX14-29" fmla="*/ 1633069 w 2497282"/>
                <a:gd name="connsiteY14-30" fmla="*/ 170872 h 2364509"/>
                <a:gd name="connsiteX15-31" fmla="*/ 352748 w 2497282"/>
                <a:gd name="connsiteY15-32" fmla="*/ 170872 h 2364509"/>
                <a:gd name="connsiteX16-33" fmla="*/ 143506 w 2497282"/>
                <a:gd name="connsiteY16-34" fmla="*/ 380114 h 2364509"/>
                <a:gd name="connsiteX17-35" fmla="*/ 143506 w 2497282"/>
                <a:gd name="connsiteY17-36" fmla="*/ 1984393 h 2364509"/>
                <a:gd name="connsiteX18-37" fmla="*/ 352748 w 2497282"/>
                <a:gd name="connsiteY18-38" fmla="*/ 2193635 h 2364509"/>
                <a:gd name="connsiteX19-39" fmla="*/ 1633069 w 2497282"/>
                <a:gd name="connsiteY19-40" fmla="*/ 2193635 h 2364509"/>
                <a:gd name="connsiteX20-41" fmla="*/ 1842311 w 2497282"/>
                <a:gd name="connsiteY20-42" fmla="*/ 1984393 h 2364509"/>
                <a:gd name="connsiteX21-43" fmla="*/ 1842311 w 2497282"/>
                <a:gd name="connsiteY21-44" fmla="*/ 1799217 h 2364509"/>
                <a:gd name="connsiteX22-45" fmla="*/ 1841500 w 2497282"/>
                <a:gd name="connsiteY22-46" fmla="*/ 1799217 h 2364509"/>
                <a:gd name="connsiteX23-47" fmla="*/ 1841500 w 2497282"/>
                <a:gd name="connsiteY23-48" fmla="*/ 1208198 h 2364509"/>
                <a:gd name="connsiteX24-49" fmla="*/ 2128405 w 2497282"/>
                <a:gd name="connsiteY24-50" fmla="*/ 921293 h 2364509"/>
                <a:gd name="connsiteX25-51" fmla="*/ 2333337 w 2497282"/>
                <a:gd name="connsiteY25-52" fmla="*/ 921294 h 2364509"/>
                <a:gd name="connsiteX26-53" fmla="*/ 2333337 w 2497282"/>
                <a:gd name="connsiteY26-54" fmla="*/ 829399 h 2364509"/>
                <a:gd name="connsiteX27-55" fmla="*/ 2497282 w 2497282"/>
                <a:gd name="connsiteY27-56" fmla="*/ 993345 h 2364509"/>
                <a:gd name="connsiteX28-57" fmla="*/ 2333337 w 2497282"/>
                <a:gd name="connsiteY28-58" fmla="*/ 1157290 h 2364509"/>
                <a:gd name="connsiteX29-59" fmla="*/ 2333337 w 2497282"/>
                <a:gd name="connsiteY29-60" fmla="*/ 1065395 h 2364509"/>
                <a:gd name="connsiteX30-61" fmla="*/ 2128405 w 2497282"/>
                <a:gd name="connsiteY30-62" fmla="*/ 1065395 h 2364509"/>
                <a:gd name="connsiteX31-63" fmla="*/ 1985602 w 2497282"/>
                <a:gd name="connsiteY31-64" fmla="*/ 1208198 h 2364509"/>
                <a:gd name="connsiteX32-65" fmla="*/ 1985602 w 2497282"/>
                <a:gd name="connsiteY32-66" fmla="*/ 1546949 h 2364509"/>
                <a:gd name="connsiteX33-67" fmla="*/ 1985818 w 2497282"/>
                <a:gd name="connsiteY33-68" fmla="*/ 1546949 h 2364509"/>
                <a:gd name="connsiteX34-69" fmla="*/ 1985818 w 2497282"/>
                <a:gd name="connsiteY34-70" fmla="*/ 2033533 h 2364509"/>
                <a:gd name="connsiteX35-71" fmla="*/ 1654842 w 2497282"/>
                <a:gd name="connsiteY35-72" fmla="*/ 2364509 h 2364509"/>
                <a:gd name="connsiteX36-73" fmla="*/ 330976 w 2497282"/>
                <a:gd name="connsiteY36-74" fmla="*/ 2364509 h 2364509"/>
                <a:gd name="connsiteX37-75" fmla="*/ 0 w 2497282"/>
                <a:gd name="connsiteY37-76" fmla="*/ 2033533 h 2364509"/>
                <a:gd name="connsiteX38-77" fmla="*/ 0 w 2497282"/>
                <a:gd name="connsiteY38-78" fmla="*/ 330976 h 2364509"/>
                <a:gd name="connsiteX39-79" fmla="*/ 330976 w 2497282"/>
                <a:gd name="connsiteY39-80" fmla="*/ 0 h 23645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gradFill>
              <a:gsLst>
                <a:gs pos="91000">
                  <a:schemeClr val="accent3"/>
                </a:gs>
                <a:gs pos="50000">
                  <a:schemeClr val="accent2"/>
                </a:gs>
                <a:gs pos="25000">
                  <a:schemeClr val="accent5"/>
                </a:gs>
                <a:gs pos="0">
                  <a:schemeClr val="tx2">
                    <a:lumMod val="75000"/>
                    <a:lumOff val="25000"/>
                  </a:schemeClr>
                </a:gs>
                <a:gs pos="100000">
                  <a:schemeClr val="accent6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29" name="Freeform: Shape 8"/>
            <p:cNvSpPr/>
            <p:nvPr/>
          </p:nvSpPr>
          <p:spPr>
            <a:xfrm>
              <a:off x="7664" y="2975"/>
              <a:ext cx="2950" cy="2793"/>
            </a:xfrm>
            <a:custGeom>
              <a:avLst/>
              <a:gdLst>
                <a:gd name="connsiteX0" fmla="*/ 330976 w 2497282"/>
                <a:gd name="connsiteY0" fmla="*/ 0 h 2364509"/>
                <a:gd name="connsiteX1" fmla="*/ 1654842 w 2497282"/>
                <a:gd name="connsiteY1" fmla="*/ 0 h 2364509"/>
                <a:gd name="connsiteX2" fmla="*/ 1979094 w 2497282"/>
                <a:gd name="connsiteY2" fmla="*/ 264273 h 2364509"/>
                <a:gd name="connsiteX3" fmla="*/ 1983586 w 2497282"/>
                <a:gd name="connsiteY3" fmla="*/ 308830 h 2364509"/>
                <a:gd name="connsiteX4" fmla="*/ 1985963 w 2497282"/>
                <a:gd name="connsiteY4" fmla="*/ 320606 h 2364509"/>
                <a:gd name="connsiteX5" fmla="*/ 1985963 w 2497282"/>
                <a:gd name="connsiteY5" fmla="*/ 651813 h 2364509"/>
                <a:gd name="connsiteX6" fmla="*/ 1985818 w 2497282"/>
                <a:gd name="connsiteY6" fmla="*/ 652531 h 2364509"/>
                <a:gd name="connsiteX7" fmla="*/ 1985818 w 2497282"/>
                <a:gd name="connsiteY7" fmla="*/ 657949 h 2364509"/>
                <a:gd name="connsiteX8" fmla="*/ 1984724 w 2497282"/>
                <a:gd name="connsiteY8" fmla="*/ 657949 h 2364509"/>
                <a:gd name="connsiteX9" fmla="*/ 1980349 w 2497282"/>
                <a:gd name="connsiteY9" fmla="*/ 679620 h 2364509"/>
                <a:gd name="connsiteX10" fmla="*/ 1914525 w 2497282"/>
                <a:gd name="connsiteY10" fmla="*/ 723251 h 2364509"/>
                <a:gd name="connsiteX11" fmla="*/ 1848701 w 2497282"/>
                <a:gd name="connsiteY11" fmla="*/ 679620 h 2364509"/>
                <a:gd name="connsiteX12" fmla="*/ 1844326 w 2497282"/>
                <a:gd name="connsiteY12" fmla="*/ 657949 h 2364509"/>
                <a:gd name="connsiteX13" fmla="*/ 1842311 w 2497282"/>
                <a:gd name="connsiteY13" fmla="*/ 657949 h 2364509"/>
                <a:gd name="connsiteX14" fmla="*/ 1842311 w 2497282"/>
                <a:gd name="connsiteY14" fmla="*/ 380114 h 2364509"/>
                <a:gd name="connsiteX15" fmla="*/ 1633069 w 2497282"/>
                <a:gd name="connsiteY15" fmla="*/ 170872 h 2364509"/>
                <a:gd name="connsiteX16" fmla="*/ 352748 w 2497282"/>
                <a:gd name="connsiteY16" fmla="*/ 170872 h 2364509"/>
                <a:gd name="connsiteX17" fmla="*/ 143506 w 2497282"/>
                <a:gd name="connsiteY17" fmla="*/ 380114 h 2364509"/>
                <a:gd name="connsiteX18" fmla="*/ 143506 w 2497282"/>
                <a:gd name="connsiteY18" fmla="*/ 1984393 h 2364509"/>
                <a:gd name="connsiteX19" fmla="*/ 352748 w 2497282"/>
                <a:gd name="connsiteY19" fmla="*/ 2193635 h 2364509"/>
                <a:gd name="connsiteX20" fmla="*/ 1633069 w 2497282"/>
                <a:gd name="connsiteY20" fmla="*/ 2193635 h 2364509"/>
                <a:gd name="connsiteX21" fmla="*/ 1842311 w 2497282"/>
                <a:gd name="connsiteY21" fmla="*/ 1984393 h 2364509"/>
                <a:gd name="connsiteX22" fmla="*/ 1842311 w 2497282"/>
                <a:gd name="connsiteY22" fmla="*/ 1799217 h 2364509"/>
                <a:gd name="connsiteX23" fmla="*/ 1841500 w 2497282"/>
                <a:gd name="connsiteY23" fmla="*/ 1799217 h 2364509"/>
                <a:gd name="connsiteX24" fmla="*/ 1841500 w 2497282"/>
                <a:gd name="connsiteY24" fmla="*/ 1208198 h 2364509"/>
                <a:gd name="connsiteX25" fmla="*/ 2128405 w 2497282"/>
                <a:gd name="connsiteY25" fmla="*/ 921293 h 2364509"/>
                <a:gd name="connsiteX26" fmla="*/ 2333337 w 2497282"/>
                <a:gd name="connsiteY26" fmla="*/ 921294 h 2364509"/>
                <a:gd name="connsiteX27" fmla="*/ 2333337 w 2497282"/>
                <a:gd name="connsiteY27" fmla="*/ 829399 h 2364509"/>
                <a:gd name="connsiteX28" fmla="*/ 2497282 w 2497282"/>
                <a:gd name="connsiteY28" fmla="*/ 993345 h 2364509"/>
                <a:gd name="connsiteX29" fmla="*/ 2333337 w 2497282"/>
                <a:gd name="connsiteY29" fmla="*/ 1157290 h 2364509"/>
                <a:gd name="connsiteX30" fmla="*/ 2333337 w 2497282"/>
                <a:gd name="connsiteY30" fmla="*/ 1065395 h 2364509"/>
                <a:gd name="connsiteX31" fmla="*/ 2128405 w 2497282"/>
                <a:gd name="connsiteY31" fmla="*/ 1065395 h 2364509"/>
                <a:gd name="connsiteX32" fmla="*/ 1985602 w 2497282"/>
                <a:gd name="connsiteY32" fmla="*/ 1208198 h 2364509"/>
                <a:gd name="connsiteX33" fmla="*/ 1985602 w 2497282"/>
                <a:gd name="connsiteY33" fmla="*/ 1546949 h 2364509"/>
                <a:gd name="connsiteX34" fmla="*/ 1985818 w 2497282"/>
                <a:gd name="connsiteY34" fmla="*/ 1546949 h 2364509"/>
                <a:gd name="connsiteX35" fmla="*/ 1985818 w 2497282"/>
                <a:gd name="connsiteY35" fmla="*/ 2033533 h 2364509"/>
                <a:gd name="connsiteX36" fmla="*/ 1654842 w 2497282"/>
                <a:gd name="connsiteY36" fmla="*/ 2364509 h 2364509"/>
                <a:gd name="connsiteX37" fmla="*/ 330976 w 2497282"/>
                <a:gd name="connsiteY37" fmla="*/ 2364509 h 2364509"/>
                <a:gd name="connsiteX38" fmla="*/ 0 w 2497282"/>
                <a:gd name="connsiteY38" fmla="*/ 2033533 h 2364509"/>
                <a:gd name="connsiteX39" fmla="*/ 0 w 2497282"/>
                <a:gd name="connsiteY39" fmla="*/ 330976 h 2364509"/>
                <a:gd name="connsiteX40" fmla="*/ 330976 w 2497282"/>
                <a:gd name="connsiteY40" fmla="*/ 0 h 2364509"/>
                <a:gd name="connsiteX0-1" fmla="*/ 330976 w 2497282"/>
                <a:gd name="connsiteY0-2" fmla="*/ 0 h 2364509"/>
                <a:gd name="connsiteX1-3" fmla="*/ 1654842 w 2497282"/>
                <a:gd name="connsiteY1-4" fmla="*/ 0 h 2364509"/>
                <a:gd name="connsiteX2-5" fmla="*/ 1979094 w 2497282"/>
                <a:gd name="connsiteY2-6" fmla="*/ 264273 h 2364509"/>
                <a:gd name="connsiteX3-7" fmla="*/ 1985963 w 2497282"/>
                <a:gd name="connsiteY3-8" fmla="*/ 320606 h 2364509"/>
                <a:gd name="connsiteX4-9" fmla="*/ 1985963 w 2497282"/>
                <a:gd name="connsiteY4-10" fmla="*/ 651813 h 2364509"/>
                <a:gd name="connsiteX5-11" fmla="*/ 1985818 w 2497282"/>
                <a:gd name="connsiteY5-12" fmla="*/ 652531 h 2364509"/>
                <a:gd name="connsiteX6-13" fmla="*/ 1985818 w 2497282"/>
                <a:gd name="connsiteY6-14" fmla="*/ 657949 h 2364509"/>
                <a:gd name="connsiteX7-15" fmla="*/ 1984724 w 2497282"/>
                <a:gd name="connsiteY7-16" fmla="*/ 657949 h 2364509"/>
                <a:gd name="connsiteX8-17" fmla="*/ 1980349 w 2497282"/>
                <a:gd name="connsiteY8-18" fmla="*/ 679620 h 2364509"/>
                <a:gd name="connsiteX9-19" fmla="*/ 1914525 w 2497282"/>
                <a:gd name="connsiteY9-20" fmla="*/ 723251 h 2364509"/>
                <a:gd name="connsiteX10-21" fmla="*/ 1848701 w 2497282"/>
                <a:gd name="connsiteY10-22" fmla="*/ 679620 h 2364509"/>
                <a:gd name="connsiteX11-23" fmla="*/ 1844326 w 2497282"/>
                <a:gd name="connsiteY11-24" fmla="*/ 657949 h 2364509"/>
                <a:gd name="connsiteX12-25" fmla="*/ 1842311 w 2497282"/>
                <a:gd name="connsiteY12-26" fmla="*/ 657949 h 2364509"/>
                <a:gd name="connsiteX13-27" fmla="*/ 1842311 w 2497282"/>
                <a:gd name="connsiteY13-28" fmla="*/ 380114 h 2364509"/>
                <a:gd name="connsiteX14-29" fmla="*/ 1633069 w 2497282"/>
                <a:gd name="connsiteY14-30" fmla="*/ 170872 h 2364509"/>
                <a:gd name="connsiteX15-31" fmla="*/ 352748 w 2497282"/>
                <a:gd name="connsiteY15-32" fmla="*/ 170872 h 2364509"/>
                <a:gd name="connsiteX16-33" fmla="*/ 143506 w 2497282"/>
                <a:gd name="connsiteY16-34" fmla="*/ 380114 h 2364509"/>
                <a:gd name="connsiteX17-35" fmla="*/ 143506 w 2497282"/>
                <a:gd name="connsiteY17-36" fmla="*/ 1984393 h 2364509"/>
                <a:gd name="connsiteX18-37" fmla="*/ 352748 w 2497282"/>
                <a:gd name="connsiteY18-38" fmla="*/ 2193635 h 2364509"/>
                <a:gd name="connsiteX19-39" fmla="*/ 1633069 w 2497282"/>
                <a:gd name="connsiteY19-40" fmla="*/ 2193635 h 2364509"/>
                <a:gd name="connsiteX20-41" fmla="*/ 1842311 w 2497282"/>
                <a:gd name="connsiteY20-42" fmla="*/ 1984393 h 2364509"/>
                <a:gd name="connsiteX21-43" fmla="*/ 1842311 w 2497282"/>
                <a:gd name="connsiteY21-44" fmla="*/ 1799217 h 2364509"/>
                <a:gd name="connsiteX22-45" fmla="*/ 1841500 w 2497282"/>
                <a:gd name="connsiteY22-46" fmla="*/ 1799217 h 2364509"/>
                <a:gd name="connsiteX23-47" fmla="*/ 1841500 w 2497282"/>
                <a:gd name="connsiteY23-48" fmla="*/ 1208198 h 2364509"/>
                <a:gd name="connsiteX24-49" fmla="*/ 2128405 w 2497282"/>
                <a:gd name="connsiteY24-50" fmla="*/ 921293 h 2364509"/>
                <a:gd name="connsiteX25-51" fmla="*/ 2333337 w 2497282"/>
                <a:gd name="connsiteY25-52" fmla="*/ 921294 h 2364509"/>
                <a:gd name="connsiteX26-53" fmla="*/ 2333337 w 2497282"/>
                <a:gd name="connsiteY26-54" fmla="*/ 829399 h 2364509"/>
                <a:gd name="connsiteX27-55" fmla="*/ 2497282 w 2497282"/>
                <a:gd name="connsiteY27-56" fmla="*/ 993345 h 2364509"/>
                <a:gd name="connsiteX28-57" fmla="*/ 2333337 w 2497282"/>
                <a:gd name="connsiteY28-58" fmla="*/ 1157290 h 2364509"/>
                <a:gd name="connsiteX29-59" fmla="*/ 2333337 w 2497282"/>
                <a:gd name="connsiteY29-60" fmla="*/ 1065395 h 2364509"/>
                <a:gd name="connsiteX30-61" fmla="*/ 2128405 w 2497282"/>
                <a:gd name="connsiteY30-62" fmla="*/ 1065395 h 2364509"/>
                <a:gd name="connsiteX31-63" fmla="*/ 1985602 w 2497282"/>
                <a:gd name="connsiteY31-64" fmla="*/ 1208198 h 2364509"/>
                <a:gd name="connsiteX32-65" fmla="*/ 1985602 w 2497282"/>
                <a:gd name="connsiteY32-66" fmla="*/ 1546949 h 2364509"/>
                <a:gd name="connsiteX33-67" fmla="*/ 1985818 w 2497282"/>
                <a:gd name="connsiteY33-68" fmla="*/ 1546949 h 2364509"/>
                <a:gd name="connsiteX34-69" fmla="*/ 1985818 w 2497282"/>
                <a:gd name="connsiteY34-70" fmla="*/ 2033533 h 2364509"/>
                <a:gd name="connsiteX35-71" fmla="*/ 1654842 w 2497282"/>
                <a:gd name="connsiteY35-72" fmla="*/ 2364509 h 2364509"/>
                <a:gd name="connsiteX36-73" fmla="*/ 330976 w 2497282"/>
                <a:gd name="connsiteY36-74" fmla="*/ 2364509 h 2364509"/>
                <a:gd name="connsiteX37-75" fmla="*/ 0 w 2497282"/>
                <a:gd name="connsiteY37-76" fmla="*/ 2033533 h 2364509"/>
                <a:gd name="connsiteX38-77" fmla="*/ 0 w 2497282"/>
                <a:gd name="connsiteY38-78" fmla="*/ 330976 h 2364509"/>
                <a:gd name="connsiteX39-79" fmla="*/ 330976 w 2497282"/>
                <a:gd name="connsiteY39-80" fmla="*/ 0 h 23645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</a:cxnLst>
              <a:rect l="l" t="t" r="r" b="b"/>
              <a:pathLst>
                <a:path w="2497282" h="2364509">
                  <a:moveTo>
                    <a:pt x="330976" y="0"/>
                  </a:moveTo>
                  <a:lnTo>
                    <a:pt x="1654842" y="0"/>
                  </a:lnTo>
                  <a:cubicBezTo>
                    <a:pt x="1814786" y="0"/>
                    <a:pt x="1948232" y="113453"/>
                    <a:pt x="1979094" y="264273"/>
                  </a:cubicBezTo>
                  <a:lnTo>
                    <a:pt x="1985963" y="320606"/>
                  </a:lnTo>
                  <a:lnTo>
                    <a:pt x="1985963" y="651813"/>
                  </a:lnTo>
                  <a:cubicBezTo>
                    <a:pt x="1985915" y="652052"/>
                    <a:pt x="1985866" y="652292"/>
                    <a:pt x="1985818" y="652531"/>
                  </a:cubicBezTo>
                  <a:lnTo>
                    <a:pt x="1985818" y="657949"/>
                  </a:lnTo>
                  <a:lnTo>
                    <a:pt x="1984724" y="657949"/>
                  </a:lnTo>
                  <a:lnTo>
                    <a:pt x="1980349" y="679620"/>
                  </a:lnTo>
                  <a:cubicBezTo>
                    <a:pt x="1969504" y="705260"/>
                    <a:pt x="1944116" y="723251"/>
                    <a:pt x="1914525" y="723251"/>
                  </a:cubicBezTo>
                  <a:cubicBezTo>
                    <a:pt x="1884935" y="723251"/>
                    <a:pt x="1859546" y="705260"/>
                    <a:pt x="1848701" y="679620"/>
                  </a:cubicBezTo>
                  <a:lnTo>
                    <a:pt x="1844326" y="657949"/>
                  </a:lnTo>
                  <a:lnTo>
                    <a:pt x="1842311" y="657949"/>
                  </a:lnTo>
                  <a:lnTo>
                    <a:pt x="1842311" y="380114"/>
                  </a:lnTo>
                  <a:cubicBezTo>
                    <a:pt x="1842311" y="264553"/>
                    <a:pt x="1748630" y="170872"/>
                    <a:pt x="1633069" y="170872"/>
                  </a:cubicBezTo>
                  <a:lnTo>
                    <a:pt x="352748" y="170872"/>
                  </a:lnTo>
                  <a:cubicBezTo>
                    <a:pt x="237187" y="170872"/>
                    <a:pt x="143506" y="264553"/>
                    <a:pt x="143506" y="380114"/>
                  </a:cubicBezTo>
                  <a:lnTo>
                    <a:pt x="143506" y="1984393"/>
                  </a:lnTo>
                  <a:cubicBezTo>
                    <a:pt x="143506" y="2099954"/>
                    <a:pt x="237187" y="2193635"/>
                    <a:pt x="352748" y="2193635"/>
                  </a:cubicBezTo>
                  <a:lnTo>
                    <a:pt x="1633069" y="2193635"/>
                  </a:lnTo>
                  <a:cubicBezTo>
                    <a:pt x="1748630" y="2193635"/>
                    <a:pt x="1842311" y="2099954"/>
                    <a:pt x="1842311" y="1984393"/>
                  </a:cubicBezTo>
                  <a:lnTo>
                    <a:pt x="1842311" y="1799217"/>
                  </a:lnTo>
                  <a:lnTo>
                    <a:pt x="1841500" y="1799217"/>
                  </a:lnTo>
                  <a:lnTo>
                    <a:pt x="1841500" y="1208198"/>
                  </a:lnTo>
                  <a:cubicBezTo>
                    <a:pt x="1841500" y="1049745"/>
                    <a:pt x="1969952" y="921293"/>
                    <a:pt x="2128405" y="921293"/>
                  </a:cubicBezTo>
                  <a:lnTo>
                    <a:pt x="2333337" y="921294"/>
                  </a:lnTo>
                  <a:lnTo>
                    <a:pt x="2333337" y="829399"/>
                  </a:lnTo>
                  <a:lnTo>
                    <a:pt x="2497282" y="993345"/>
                  </a:lnTo>
                  <a:lnTo>
                    <a:pt x="2333337" y="1157290"/>
                  </a:lnTo>
                  <a:lnTo>
                    <a:pt x="2333337" y="1065395"/>
                  </a:lnTo>
                  <a:lnTo>
                    <a:pt x="2128405" y="1065395"/>
                  </a:lnTo>
                  <a:cubicBezTo>
                    <a:pt x="2049537" y="1065395"/>
                    <a:pt x="1985602" y="1129330"/>
                    <a:pt x="1985602" y="1208198"/>
                  </a:cubicBezTo>
                  <a:lnTo>
                    <a:pt x="1985602" y="1546949"/>
                  </a:lnTo>
                  <a:lnTo>
                    <a:pt x="1985818" y="1546949"/>
                  </a:lnTo>
                  <a:lnTo>
                    <a:pt x="1985818" y="2033533"/>
                  </a:lnTo>
                  <a:cubicBezTo>
                    <a:pt x="1985818" y="2216326"/>
                    <a:pt x="1837635" y="2364509"/>
                    <a:pt x="1654842" y="2364509"/>
                  </a:cubicBezTo>
                  <a:lnTo>
                    <a:pt x="330976" y="2364509"/>
                  </a:lnTo>
                  <a:cubicBezTo>
                    <a:pt x="148183" y="2364509"/>
                    <a:pt x="0" y="2216326"/>
                    <a:pt x="0" y="2033533"/>
                  </a:cubicBezTo>
                  <a:lnTo>
                    <a:pt x="0" y="330976"/>
                  </a:lnTo>
                  <a:cubicBezTo>
                    <a:pt x="0" y="148183"/>
                    <a:pt x="148183" y="0"/>
                    <a:pt x="330976" y="0"/>
                  </a:cubicBezTo>
                  <a:close/>
                </a:path>
              </a:pathLst>
            </a:custGeom>
            <a:gradFill>
              <a:gsLst>
                <a:gs pos="91000">
                  <a:schemeClr val="accent3"/>
                </a:gs>
                <a:gs pos="50000">
                  <a:schemeClr val="accent2"/>
                </a:gs>
                <a:gs pos="25000">
                  <a:schemeClr val="accent5"/>
                </a:gs>
                <a:gs pos="0">
                  <a:schemeClr val="tx2">
                    <a:lumMod val="75000"/>
                    <a:lumOff val="25000"/>
                  </a:schemeClr>
                </a:gs>
                <a:gs pos="100000">
                  <a:schemeClr val="accent6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1350" strike="noStrike" noProof="1"/>
            </a:p>
          </p:txBody>
        </p:sp>
        <p:sp>
          <p:nvSpPr>
            <p:cNvPr id="32" name="Freeform: Shape 31"/>
            <p:cNvSpPr/>
            <p:nvPr/>
          </p:nvSpPr>
          <p:spPr>
            <a:xfrm rot="10800000" flipV="1">
              <a:off x="10939" y="2975"/>
              <a:ext cx="2346" cy="2793"/>
            </a:xfrm>
            <a:custGeom>
              <a:avLst/>
              <a:gdLst>
                <a:gd name="connsiteX0" fmla="*/ 1654843 w 1985964"/>
                <a:gd name="connsiteY0" fmla="*/ 0 h 2364509"/>
                <a:gd name="connsiteX1" fmla="*/ 1654842 w 1985964"/>
                <a:gd name="connsiteY1" fmla="*/ 0 h 2364509"/>
                <a:gd name="connsiteX2" fmla="*/ 330977 w 1985964"/>
                <a:gd name="connsiteY2" fmla="*/ 0 h 2364509"/>
                <a:gd name="connsiteX3" fmla="*/ 330976 w 1985964"/>
                <a:gd name="connsiteY3" fmla="*/ 0 h 2364509"/>
                <a:gd name="connsiteX4" fmla="*/ 0 w 1985964"/>
                <a:gd name="connsiteY4" fmla="*/ 330976 h 2364509"/>
                <a:gd name="connsiteX5" fmla="*/ 0 w 1985964"/>
                <a:gd name="connsiteY5" fmla="*/ 2033533 h 2364509"/>
                <a:gd name="connsiteX6" fmla="*/ 330976 w 1985964"/>
                <a:gd name="connsiteY6" fmla="*/ 2364509 h 2364509"/>
                <a:gd name="connsiteX7" fmla="*/ 330977 w 1985964"/>
                <a:gd name="connsiteY7" fmla="*/ 2364509 h 2364509"/>
                <a:gd name="connsiteX8" fmla="*/ 1654842 w 1985964"/>
                <a:gd name="connsiteY8" fmla="*/ 2364509 h 2364509"/>
                <a:gd name="connsiteX9" fmla="*/ 1654843 w 1985964"/>
                <a:gd name="connsiteY9" fmla="*/ 2364509 h 2364509"/>
                <a:gd name="connsiteX10" fmla="*/ 1654850 w 1985964"/>
                <a:gd name="connsiteY10" fmla="*/ 2364508 h 2364509"/>
                <a:gd name="connsiteX11" fmla="*/ 1713430 w 1985964"/>
                <a:gd name="connsiteY11" fmla="*/ 2359339 h 2364509"/>
                <a:gd name="connsiteX12" fmla="*/ 1717781 w 1985964"/>
                <a:gd name="connsiteY12" fmla="*/ 2358164 h 2364509"/>
                <a:gd name="connsiteX13" fmla="*/ 1721546 w 1985964"/>
                <a:gd name="connsiteY13" fmla="*/ 2357784 h 2364509"/>
                <a:gd name="connsiteX14" fmla="*/ 1737367 w 1985964"/>
                <a:gd name="connsiteY14" fmla="*/ 2352873 h 2364509"/>
                <a:gd name="connsiteX15" fmla="*/ 1768643 w 1985964"/>
                <a:gd name="connsiteY15" fmla="*/ 2344425 h 2364509"/>
                <a:gd name="connsiteX16" fmla="*/ 1773429 w 1985964"/>
                <a:gd name="connsiteY16" fmla="*/ 2341679 h 2364509"/>
                <a:gd name="connsiteX17" fmla="*/ 1783674 w 1985964"/>
                <a:gd name="connsiteY17" fmla="*/ 2338499 h 2364509"/>
                <a:gd name="connsiteX18" fmla="*/ 1839895 w 1985964"/>
                <a:gd name="connsiteY18" fmla="*/ 2307983 h 2364509"/>
                <a:gd name="connsiteX19" fmla="*/ 1857542 w 1985964"/>
                <a:gd name="connsiteY19" fmla="*/ 2293423 h 2364509"/>
                <a:gd name="connsiteX20" fmla="*/ 1865374 w 1985964"/>
                <a:gd name="connsiteY20" fmla="*/ 2288930 h 2364509"/>
                <a:gd name="connsiteX21" fmla="*/ 1878381 w 1985964"/>
                <a:gd name="connsiteY21" fmla="*/ 2276229 h 2364509"/>
                <a:gd name="connsiteX22" fmla="*/ 1888878 w 1985964"/>
                <a:gd name="connsiteY22" fmla="*/ 2267568 h 2364509"/>
                <a:gd name="connsiteX23" fmla="*/ 1895621 w 1985964"/>
                <a:gd name="connsiteY23" fmla="*/ 2259396 h 2364509"/>
                <a:gd name="connsiteX24" fmla="*/ 1905109 w 1985964"/>
                <a:gd name="connsiteY24" fmla="*/ 2250132 h 2364509"/>
                <a:gd name="connsiteX25" fmla="*/ 1919122 w 1985964"/>
                <a:gd name="connsiteY25" fmla="*/ 2230912 h 2364509"/>
                <a:gd name="connsiteX26" fmla="*/ 1929293 w 1985964"/>
                <a:gd name="connsiteY26" fmla="*/ 2218585 h 2364509"/>
                <a:gd name="connsiteX27" fmla="*/ 1932739 w 1985964"/>
                <a:gd name="connsiteY27" fmla="*/ 2212236 h 2364509"/>
                <a:gd name="connsiteX28" fmla="*/ 1937902 w 1985964"/>
                <a:gd name="connsiteY28" fmla="*/ 2205156 h 2364509"/>
                <a:gd name="connsiteX29" fmla="*/ 1952079 w 1985964"/>
                <a:gd name="connsiteY29" fmla="*/ 2176606 h 2364509"/>
                <a:gd name="connsiteX30" fmla="*/ 1959809 w 1985964"/>
                <a:gd name="connsiteY30" fmla="*/ 2162364 h 2364509"/>
                <a:gd name="connsiteX31" fmla="*/ 1960907 w 1985964"/>
                <a:gd name="connsiteY31" fmla="*/ 2158828 h 2364509"/>
                <a:gd name="connsiteX32" fmla="*/ 1962861 w 1985964"/>
                <a:gd name="connsiteY32" fmla="*/ 2154893 h 2364509"/>
                <a:gd name="connsiteX33" fmla="*/ 1979076 w 1985964"/>
                <a:gd name="connsiteY33" fmla="*/ 2100297 h 2364509"/>
                <a:gd name="connsiteX34" fmla="*/ 1979095 w 1985964"/>
                <a:gd name="connsiteY34" fmla="*/ 2100236 h 2364509"/>
                <a:gd name="connsiteX35" fmla="*/ 1979098 w 1985964"/>
                <a:gd name="connsiteY35" fmla="*/ 2100200 h 2364509"/>
                <a:gd name="connsiteX36" fmla="*/ 1985963 w 1985964"/>
                <a:gd name="connsiteY36" fmla="*/ 2043903 h 2364509"/>
                <a:gd name="connsiteX37" fmla="*/ 1985963 w 1985964"/>
                <a:gd name="connsiteY37" fmla="*/ 1725393 h 2364509"/>
                <a:gd name="connsiteX38" fmla="*/ 1985964 w 1985964"/>
                <a:gd name="connsiteY38" fmla="*/ 1725393 h 2364509"/>
                <a:gd name="connsiteX39" fmla="*/ 1985964 w 1985964"/>
                <a:gd name="connsiteY39" fmla="*/ 1401883 h 2364509"/>
                <a:gd name="connsiteX40" fmla="*/ 1985819 w 1985964"/>
                <a:gd name="connsiteY40" fmla="*/ 1401165 h 2364509"/>
                <a:gd name="connsiteX41" fmla="*/ 1985819 w 1985964"/>
                <a:gd name="connsiteY41" fmla="*/ 1395747 h 2364509"/>
                <a:gd name="connsiteX42" fmla="*/ 1984725 w 1985964"/>
                <a:gd name="connsiteY42" fmla="*/ 1395747 h 2364509"/>
                <a:gd name="connsiteX43" fmla="*/ 1980350 w 1985964"/>
                <a:gd name="connsiteY43" fmla="*/ 1374076 h 2364509"/>
                <a:gd name="connsiteX44" fmla="*/ 1914526 w 1985964"/>
                <a:gd name="connsiteY44" fmla="*/ 1330445 h 2364509"/>
                <a:gd name="connsiteX45" fmla="*/ 1848702 w 1985964"/>
                <a:gd name="connsiteY45" fmla="*/ 1374076 h 2364509"/>
                <a:gd name="connsiteX46" fmla="*/ 1844327 w 1985964"/>
                <a:gd name="connsiteY46" fmla="*/ 1395747 h 2364509"/>
                <a:gd name="connsiteX47" fmla="*/ 1842312 w 1985964"/>
                <a:gd name="connsiteY47" fmla="*/ 1395747 h 2364509"/>
                <a:gd name="connsiteX48" fmla="*/ 1842312 w 1985964"/>
                <a:gd name="connsiteY48" fmla="*/ 1673582 h 2364509"/>
                <a:gd name="connsiteX49" fmla="*/ 1838061 w 1985964"/>
                <a:gd name="connsiteY49" fmla="*/ 1715751 h 2364509"/>
                <a:gd name="connsiteX50" fmla="*/ 1838059 w 1985964"/>
                <a:gd name="connsiteY50" fmla="*/ 1715757 h 2364509"/>
                <a:gd name="connsiteX51" fmla="*/ 1834276 w 1985964"/>
                <a:gd name="connsiteY51" fmla="*/ 1725393 h 2364509"/>
                <a:gd name="connsiteX52" fmla="*/ 1842311 w 1985964"/>
                <a:gd name="connsiteY52" fmla="*/ 1725393 h 2364509"/>
                <a:gd name="connsiteX53" fmla="*/ 1842311 w 1985964"/>
                <a:gd name="connsiteY53" fmla="*/ 1984395 h 2364509"/>
                <a:gd name="connsiteX54" fmla="*/ 1838060 w 1985964"/>
                <a:gd name="connsiteY54" fmla="*/ 2026564 h 2364509"/>
                <a:gd name="connsiteX55" fmla="*/ 1838058 w 1985964"/>
                <a:gd name="connsiteY55" fmla="*/ 2026570 h 2364509"/>
                <a:gd name="connsiteX56" fmla="*/ 1818140 w 1985964"/>
                <a:gd name="connsiteY56" fmla="*/ 2077302 h 2364509"/>
                <a:gd name="connsiteX57" fmla="*/ 1792175 w 1985964"/>
                <a:gd name="connsiteY57" fmla="*/ 2115814 h 2364509"/>
                <a:gd name="connsiteX58" fmla="*/ 1773416 w 1985964"/>
                <a:gd name="connsiteY58" fmla="*/ 2137481 h 2364509"/>
                <a:gd name="connsiteX59" fmla="*/ 1731490 w 1985964"/>
                <a:gd name="connsiteY59" fmla="*/ 2165749 h 2364509"/>
                <a:gd name="connsiteX60" fmla="*/ 1709927 w 1985964"/>
                <a:gd name="connsiteY60" fmla="*/ 2178120 h 2364509"/>
                <a:gd name="connsiteX61" fmla="*/ 1633141 w 1985964"/>
                <a:gd name="connsiteY61" fmla="*/ 2193622 h 2364509"/>
                <a:gd name="connsiteX62" fmla="*/ 1633070 w 1985964"/>
                <a:gd name="connsiteY62" fmla="*/ 2193635 h 2364509"/>
                <a:gd name="connsiteX63" fmla="*/ 352749 w 1985964"/>
                <a:gd name="connsiteY63" fmla="*/ 2193635 h 2364509"/>
                <a:gd name="connsiteX64" fmla="*/ 143507 w 1985964"/>
                <a:gd name="connsiteY64" fmla="*/ 1984393 h 2364509"/>
                <a:gd name="connsiteX65" fmla="*/ 143507 w 1985964"/>
                <a:gd name="connsiteY65" fmla="*/ 380114 h 2364509"/>
                <a:gd name="connsiteX66" fmla="*/ 147758 w 1985964"/>
                <a:gd name="connsiteY66" fmla="*/ 337945 h 2364509"/>
                <a:gd name="connsiteX67" fmla="*/ 159950 w 1985964"/>
                <a:gd name="connsiteY67" fmla="*/ 298669 h 2364509"/>
                <a:gd name="connsiteX68" fmla="*/ 204792 w 1985964"/>
                <a:gd name="connsiteY68" fmla="*/ 232160 h 2364509"/>
                <a:gd name="connsiteX69" fmla="*/ 352748 w 1985964"/>
                <a:gd name="connsiteY69" fmla="*/ 170874 h 2364509"/>
                <a:gd name="connsiteX70" fmla="*/ 1633069 w 1985964"/>
                <a:gd name="connsiteY70" fmla="*/ 170874 h 2364509"/>
                <a:gd name="connsiteX71" fmla="*/ 1842311 w 1985964"/>
                <a:gd name="connsiteY71" fmla="*/ 380116 h 2364509"/>
                <a:gd name="connsiteX72" fmla="*/ 1842311 w 1985964"/>
                <a:gd name="connsiteY72" fmla="*/ 390533 h 2364509"/>
                <a:gd name="connsiteX73" fmla="*/ 1842312 w 1985964"/>
                <a:gd name="connsiteY73" fmla="*/ 390533 h 2364509"/>
                <a:gd name="connsiteX74" fmla="*/ 1842312 w 1985964"/>
                <a:gd name="connsiteY74" fmla="*/ 657949 h 2364509"/>
                <a:gd name="connsiteX75" fmla="*/ 1844327 w 1985964"/>
                <a:gd name="connsiteY75" fmla="*/ 657949 h 2364509"/>
                <a:gd name="connsiteX76" fmla="*/ 1848702 w 1985964"/>
                <a:gd name="connsiteY76" fmla="*/ 679620 h 2364509"/>
                <a:gd name="connsiteX77" fmla="*/ 1914526 w 1985964"/>
                <a:gd name="connsiteY77" fmla="*/ 723251 h 2364509"/>
                <a:gd name="connsiteX78" fmla="*/ 1980350 w 1985964"/>
                <a:gd name="connsiteY78" fmla="*/ 679620 h 2364509"/>
                <a:gd name="connsiteX79" fmla="*/ 1984725 w 1985964"/>
                <a:gd name="connsiteY79" fmla="*/ 657949 h 2364509"/>
                <a:gd name="connsiteX80" fmla="*/ 1985819 w 1985964"/>
                <a:gd name="connsiteY80" fmla="*/ 657949 h 2364509"/>
                <a:gd name="connsiteX81" fmla="*/ 1985819 w 1985964"/>
                <a:gd name="connsiteY81" fmla="*/ 652531 h 2364509"/>
                <a:gd name="connsiteX82" fmla="*/ 1985964 w 1985964"/>
                <a:gd name="connsiteY82" fmla="*/ 651813 h 2364509"/>
                <a:gd name="connsiteX83" fmla="*/ 1985964 w 1985964"/>
                <a:gd name="connsiteY83" fmla="*/ 320606 h 2364509"/>
                <a:gd name="connsiteX84" fmla="*/ 1979095 w 1985964"/>
                <a:gd name="connsiteY84" fmla="*/ 264273 h 2364509"/>
                <a:gd name="connsiteX85" fmla="*/ 1962862 w 1985964"/>
                <a:gd name="connsiteY85" fmla="*/ 209616 h 2364509"/>
                <a:gd name="connsiteX86" fmla="*/ 1960902 w 1985964"/>
                <a:gd name="connsiteY86" fmla="*/ 205670 h 2364509"/>
                <a:gd name="connsiteX87" fmla="*/ 1959808 w 1985964"/>
                <a:gd name="connsiteY87" fmla="*/ 202145 h 2364509"/>
                <a:gd name="connsiteX88" fmla="*/ 1952102 w 1985964"/>
                <a:gd name="connsiteY88" fmla="*/ 187947 h 2364509"/>
                <a:gd name="connsiteX89" fmla="*/ 1937903 w 1985964"/>
                <a:gd name="connsiteY89" fmla="*/ 159353 h 2364509"/>
                <a:gd name="connsiteX90" fmla="*/ 1932732 w 1985964"/>
                <a:gd name="connsiteY90" fmla="*/ 152262 h 2364509"/>
                <a:gd name="connsiteX91" fmla="*/ 1929292 w 1985964"/>
                <a:gd name="connsiteY91" fmla="*/ 145924 h 2364509"/>
                <a:gd name="connsiteX92" fmla="*/ 1919138 w 1985964"/>
                <a:gd name="connsiteY92" fmla="*/ 133617 h 2364509"/>
                <a:gd name="connsiteX93" fmla="*/ 1905110 w 1985964"/>
                <a:gd name="connsiteY93" fmla="*/ 114377 h 2364509"/>
                <a:gd name="connsiteX94" fmla="*/ 1895612 w 1985964"/>
                <a:gd name="connsiteY94" fmla="*/ 105103 h 2364509"/>
                <a:gd name="connsiteX95" fmla="*/ 1888877 w 1985964"/>
                <a:gd name="connsiteY95" fmla="*/ 96941 h 2364509"/>
                <a:gd name="connsiteX96" fmla="*/ 1878393 w 1985964"/>
                <a:gd name="connsiteY96" fmla="*/ 88290 h 2364509"/>
                <a:gd name="connsiteX97" fmla="*/ 1865375 w 1985964"/>
                <a:gd name="connsiteY97" fmla="*/ 75579 h 2364509"/>
                <a:gd name="connsiteX98" fmla="*/ 1857537 w 1985964"/>
                <a:gd name="connsiteY98" fmla="*/ 71082 h 2364509"/>
                <a:gd name="connsiteX99" fmla="*/ 1839894 w 1985964"/>
                <a:gd name="connsiteY99" fmla="*/ 56526 h 2364509"/>
                <a:gd name="connsiteX100" fmla="*/ 1783673 w 1985964"/>
                <a:gd name="connsiteY100" fmla="*/ 26010 h 2364509"/>
                <a:gd name="connsiteX101" fmla="*/ 1773433 w 1985964"/>
                <a:gd name="connsiteY101" fmla="*/ 22831 h 2364509"/>
                <a:gd name="connsiteX102" fmla="*/ 1768644 w 1985964"/>
                <a:gd name="connsiteY102" fmla="*/ 20084 h 2364509"/>
                <a:gd name="connsiteX103" fmla="*/ 1737353 w 1985964"/>
                <a:gd name="connsiteY103" fmla="*/ 11631 h 2364509"/>
                <a:gd name="connsiteX104" fmla="*/ 1721545 w 1985964"/>
                <a:gd name="connsiteY104" fmla="*/ 6724 h 2364509"/>
                <a:gd name="connsiteX105" fmla="*/ 1717783 w 1985964"/>
                <a:gd name="connsiteY105" fmla="*/ 6345 h 2364509"/>
                <a:gd name="connsiteX106" fmla="*/ 1713431 w 1985964"/>
                <a:gd name="connsiteY106" fmla="*/ 5170 h 2364509"/>
                <a:gd name="connsiteX107" fmla="*/ 1654843 w 1985964"/>
                <a:gd name="connsiteY107" fmla="*/ 0 h 2364509"/>
                <a:gd name="connsiteX0-1" fmla="*/ 1654843 w 1985964"/>
                <a:gd name="connsiteY0-2" fmla="*/ 0 h 2364509"/>
                <a:gd name="connsiteX1-3" fmla="*/ 1654842 w 1985964"/>
                <a:gd name="connsiteY1-4" fmla="*/ 0 h 2364509"/>
                <a:gd name="connsiteX2-5" fmla="*/ 330977 w 1985964"/>
                <a:gd name="connsiteY2-6" fmla="*/ 0 h 2364509"/>
                <a:gd name="connsiteX3-7" fmla="*/ 330976 w 1985964"/>
                <a:gd name="connsiteY3-8" fmla="*/ 0 h 2364509"/>
                <a:gd name="connsiteX4-9" fmla="*/ 0 w 1985964"/>
                <a:gd name="connsiteY4-10" fmla="*/ 330976 h 2364509"/>
                <a:gd name="connsiteX5-11" fmla="*/ 0 w 1985964"/>
                <a:gd name="connsiteY5-12" fmla="*/ 2033533 h 2364509"/>
                <a:gd name="connsiteX6-13" fmla="*/ 330976 w 1985964"/>
                <a:gd name="connsiteY6-14" fmla="*/ 2364509 h 2364509"/>
                <a:gd name="connsiteX7-15" fmla="*/ 330977 w 1985964"/>
                <a:gd name="connsiteY7-16" fmla="*/ 2364509 h 2364509"/>
                <a:gd name="connsiteX8-17" fmla="*/ 1654842 w 1985964"/>
                <a:gd name="connsiteY8-18" fmla="*/ 2364509 h 2364509"/>
                <a:gd name="connsiteX9-19" fmla="*/ 1654843 w 1985964"/>
                <a:gd name="connsiteY9-20" fmla="*/ 2364509 h 2364509"/>
                <a:gd name="connsiteX10-21" fmla="*/ 1654850 w 1985964"/>
                <a:gd name="connsiteY10-22" fmla="*/ 2364508 h 2364509"/>
                <a:gd name="connsiteX11-23" fmla="*/ 1713430 w 1985964"/>
                <a:gd name="connsiteY11-24" fmla="*/ 2359339 h 2364509"/>
                <a:gd name="connsiteX12-25" fmla="*/ 1717781 w 1985964"/>
                <a:gd name="connsiteY12-26" fmla="*/ 2358164 h 2364509"/>
                <a:gd name="connsiteX13-27" fmla="*/ 1721546 w 1985964"/>
                <a:gd name="connsiteY13-28" fmla="*/ 2357784 h 2364509"/>
                <a:gd name="connsiteX14-29" fmla="*/ 1737367 w 1985964"/>
                <a:gd name="connsiteY14-30" fmla="*/ 2352873 h 2364509"/>
                <a:gd name="connsiteX15-31" fmla="*/ 1768643 w 1985964"/>
                <a:gd name="connsiteY15-32" fmla="*/ 2344425 h 2364509"/>
                <a:gd name="connsiteX16-33" fmla="*/ 1773429 w 1985964"/>
                <a:gd name="connsiteY16-34" fmla="*/ 2341679 h 2364509"/>
                <a:gd name="connsiteX17-35" fmla="*/ 1783674 w 1985964"/>
                <a:gd name="connsiteY17-36" fmla="*/ 2338499 h 2364509"/>
                <a:gd name="connsiteX18-37" fmla="*/ 1839895 w 1985964"/>
                <a:gd name="connsiteY18-38" fmla="*/ 2307983 h 2364509"/>
                <a:gd name="connsiteX19-39" fmla="*/ 1857542 w 1985964"/>
                <a:gd name="connsiteY19-40" fmla="*/ 2293423 h 2364509"/>
                <a:gd name="connsiteX20-41" fmla="*/ 1865374 w 1985964"/>
                <a:gd name="connsiteY20-42" fmla="*/ 2288930 h 2364509"/>
                <a:gd name="connsiteX21-43" fmla="*/ 1878381 w 1985964"/>
                <a:gd name="connsiteY21-44" fmla="*/ 2276229 h 2364509"/>
                <a:gd name="connsiteX22-45" fmla="*/ 1888878 w 1985964"/>
                <a:gd name="connsiteY22-46" fmla="*/ 2267568 h 2364509"/>
                <a:gd name="connsiteX23-47" fmla="*/ 1895621 w 1985964"/>
                <a:gd name="connsiteY23-48" fmla="*/ 2259396 h 2364509"/>
                <a:gd name="connsiteX24-49" fmla="*/ 1905109 w 1985964"/>
                <a:gd name="connsiteY24-50" fmla="*/ 2250132 h 2364509"/>
                <a:gd name="connsiteX25-51" fmla="*/ 1919122 w 1985964"/>
                <a:gd name="connsiteY25-52" fmla="*/ 2230912 h 2364509"/>
                <a:gd name="connsiteX26-53" fmla="*/ 1929293 w 1985964"/>
                <a:gd name="connsiteY26-54" fmla="*/ 2218585 h 2364509"/>
                <a:gd name="connsiteX27-55" fmla="*/ 1932739 w 1985964"/>
                <a:gd name="connsiteY27-56" fmla="*/ 2212236 h 2364509"/>
                <a:gd name="connsiteX28-57" fmla="*/ 1937902 w 1985964"/>
                <a:gd name="connsiteY28-58" fmla="*/ 2205156 h 2364509"/>
                <a:gd name="connsiteX29-59" fmla="*/ 1952079 w 1985964"/>
                <a:gd name="connsiteY29-60" fmla="*/ 2176606 h 2364509"/>
                <a:gd name="connsiteX30-61" fmla="*/ 1959809 w 1985964"/>
                <a:gd name="connsiteY30-62" fmla="*/ 2162364 h 2364509"/>
                <a:gd name="connsiteX31-63" fmla="*/ 1960907 w 1985964"/>
                <a:gd name="connsiteY31-64" fmla="*/ 2158828 h 2364509"/>
                <a:gd name="connsiteX32-65" fmla="*/ 1962861 w 1985964"/>
                <a:gd name="connsiteY32-66" fmla="*/ 2154893 h 2364509"/>
                <a:gd name="connsiteX33-67" fmla="*/ 1979076 w 1985964"/>
                <a:gd name="connsiteY33-68" fmla="*/ 2100297 h 2364509"/>
                <a:gd name="connsiteX34-69" fmla="*/ 1979095 w 1985964"/>
                <a:gd name="connsiteY34-70" fmla="*/ 2100236 h 2364509"/>
                <a:gd name="connsiteX35-71" fmla="*/ 1979098 w 1985964"/>
                <a:gd name="connsiteY35-72" fmla="*/ 2100200 h 2364509"/>
                <a:gd name="connsiteX36-73" fmla="*/ 1985963 w 1985964"/>
                <a:gd name="connsiteY36-74" fmla="*/ 2043903 h 2364509"/>
                <a:gd name="connsiteX37-75" fmla="*/ 1985963 w 1985964"/>
                <a:gd name="connsiteY37-76" fmla="*/ 1725393 h 2364509"/>
                <a:gd name="connsiteX38-77" fmla="*/ 1985964 w 1985964"/>
                <a:gd name="connsiteY38-78" fmla="*/ 1725393 h 2364509"/>
                <a:gd name="connsiteX39-79" fmla="*/ 1985964 w 1985964"/>
                <a:gd name="connsiteY39-80" fmla="*/ 1401883 h 2364509"/>
                <a:gd name="connsiteX40-81" fmla="*/ 1985819 w 1985964"/>
                <a:gd name="connsiteY40-82" fmla="*/ 1401165 h 2364509"/>
                <a:gd name="connsiteX41-83" fmla="*/ 1985819 w 1985964"/>
                <a:gd name="connsiteY41-84" fmla="*/ 1395747 h 2364509"/>
                <a:gd name="connsiteX42-85" fmla="*/ 1984725 w 1985964"/>
                <a:gd name="connsiteY42-86" fmla="*/ 1395747 h 2364509"/>
                <a:gd name="connsiteX43-87" fmla="*/ 1980350 w 1985964"/>
                <a:gd name="connsiteY43-88" fmla="*/ 1374076 h 2364509"/>
                <a:gd name="connsiteX44-89" fmla="*/ 1914526 w 1985964"/>
                <a:gd name="connsiteY44-90" fmla="*/ 1330445 h 2364509"/>
                <a:gd name="connsiteX45-91" fmla="*/ 1848702 w 1985964"/>
                <a:gd name="connsiteY45-92" fmla="*/ 1374076 h 2364509"/>
                <a:gd name="connsiteX46-93" fmla="*/ 1844327 w 1985964"/>
                <a:gd name="connsiteY46-94" fmla="*/ 1395747 h 2364509"/>
                <a:gd name="connsiteX47-95" fmla="*/ 1842312 w 1985964"/>
                <a:gd name="connsiteY47-96" fmla="*/ 1395747 h 2364509"/>
                <a:gd name="connsiteX48-97" fmla="*/ 1842312 w 1985964"/>
                <a:gd name="connsiteY48-98" fmla="*/ 1673582 h 2364509"/>
                <a:gd name="connsiteX49-99" fmla="*/ 1838061 w 1985964"/>
                <a:gd name="connsiteY49-100" fmla="*/ 1715751 h 2364509"/>
                <a:gd name="connsiteX50-101" fmla="*/ 1838059 w 1985964"/>
                <a:gd name="connsiteY50-102" fmla="*/ 1715757 h 2364509"/>
                <a:gd name="connsiteX51-103" fmla="*/ 1834276 w 1985964"/>
                <a:gd name="connsiteY51-104" fmla="*/ 1725393 h 2364509"/>
                <a:gd name="connsiteX52-105" fmla="*/ 1842311 w 1985964"/>
                <a:gd name="connsiteY52-106" fmla="*/ 1984395 h 2364509"/>
                <a:gd name="connsiteX53-107" fmla="*/ 1838060 w 1985964"/>
                <a:gd name="connsiteY53-108" fmla="*/ 2026564 h 2364509"/>
                <a:gd name="connsiteX54-109" fmla="*/ 1838058 w 1985964"/>
                <a:gd name="connsiteY54-110" fmla="*/ 2026570 h 2364509"/>
                <a:gd name="connsiteX55-111" fmla="*/ 1818140 w 1985964"/>
                <a:gd name="connsiteY55-112" fmla="*/ 2077302 h 2364509"/>
                <a:gd name="connsiteX56-113" fmla="*/ 1792175 w 1985964"/>
                <a:gd name="connsiteY56-114" fmla="*/ 2115814 h 2364509"/>
                <a:gd name="connsiteX57-115" fmla="*/ 1773416 w 1985964"/>
                <a:gd name="connsiteY57-116" fmla="*/ 2137481 h 2364509"/>
                <a:gd name="connsiteX58-117" fmla="*/ 1731490 w 1985964"/>
                <a:gd name="connsiteY58-118" fmla="*/ 2165749 h 2364509"/>
                <a:gd name="connsiteX59-119" fmla="*/ 1709927 w 1985964"/>
                <a:gd name="connsiteY59-120" fmla="*/ 2178120 h 2364509"/>
                <a:gd name="connsiteX60-121" fmla="*/ 1633141 w 1985964"/>
                <a:gd name="connsiteY60-122" fmla="*/ 2193622 h 2364509"/>
                <a:gd name="connsiteX61-123" fmla="*/ 1633070 w 1985964"/>
                <a:gd name="connsiteY61-124" fmla="*/ 2193635 h 2364509"/>
                <a:gd name="connsiteX62-125" fmla="*/ 352749 w 1985964"/>
                <a:gd name="connsiteY62-126" fmla="*/ 2193635 h 2364509"/>
                <a:gd name="connsiteX63-127" fmla="*/ 143507 w 1985964"/>
                <a:gd name="connsiteY63-128" fmla="*/ 1984393 h 2364509"/>
                <a:gd name="connsiteX64-129" fmla="*/ 143507 w 1985964"/>
                <a:gd name="connsiteY64-130" fmla="*/ 380114 h 2364509"/>
                <a:gd name="connsiteX65-131" fmla="*/ 147758 w 1985964"/>
                <a:gd name="connsiteY65-132" fmla="*/ 337945 h 2364509"/>
                <a:gd name="connsiteX66-133" fmla="*/ 159950 w 1985964"/>
                <a:gd name="connsiteY66-134" fmla="*/ 298669 h 2364509"/>
                <a:gd name="connsiteX67-135" fmla="*/ 204792 w 1985964"/>
                <a:gd name="connsiteY67-136" fmla="*/ 232160 h 2364509"/>
                <a:gd name="connsiteX68-137" fmla="*/ 352748 w 1985964"/>
                <a:gd name="connsiteY68-138" fmla="*/ 170874 h 2364509"/>
                <a:gd name="connsiteX69-139" fmla="*/ 1633069 w 1985964"/>
                <a:gd name="connsiteY69-140" fmla="*/ 170874 h 2364509"/>
                <a:gd name="connsiteX70-141" fmla="*/ 1842311 w 1985964"/>
                <a:gd name="connsiteY70-142" fmla="*/ 380116 h 2364509"/>
                <a:gd name="connsiteX71-143" fmla="*/ 1842311 w 1985964"/>
                <a:gd name="connsiteY71-144" fmla="*/ 390533 h 2364509"/>
                <a:gd name="connsiteX72-145" fmla="*/ 1842312 w 1985964"/>
                <a:gd name="connsiteY72-146" fmla="*/ 390533 h 2364509"/>
                <a:gd name="connsiteX73-147" fmla="*/ 1842312 w 1985964"/>
                <a:gd name="connsiteY73-148" fmla="*/ 657949 h 2364509"/>
                <a:gd name="connsiteX74-149" fmla="*/ 1844327 w 1985964"/>
                <a:gd name="connsiteY74-150" fmla="*/ 657949 h 2364509"/>
                <a:gd name="connsiteX75-151" fmla="*/ 1848702 w 1985964"/>
                <a:gd name="connsiteY75-152" fmla="*/ 679620 h 2364509"/>
                <a:gd name="connsiteX76-153" fmla="*/ 1914526 w 1985964"/>
                <a:gd name="connsiteY76-154" fmla="*/ 723251 h 2364509"/>
                <a:gd name="connsiteX77-155" fmla="*/ 1980350 w 1985964"/>
                <a:gd name="connsiteY77-156" fmla="*/ 679620 h 2364509"/>
                <a:gd name="connsiteX78-157" fmla="*/ 1984725 w 1985964"/>
                <a:gd name="connsiteY78-158" fmla="*/ 657949 h 2364509"/>
                <a:gd name="connsiteX79-159" fmla="*/ 1985819 w 1985964"/>
                <a:gd name="connsiteY79-160" fmla="*/ 657949 h 2364509"/>
                <a:gd name="connsiteX80-161" fmla="*/ 1985819 w 1985964"/>
                <a:gd name="connsiteY80-162" fmla="*/ 652531 h 2364509"/>
                <a:gd name="connsiteX81-163" fmla="*/ 1985964 w 1985964"/>
                <a:gd name="connsiteY81-164" fmla="*/ 651813 h 2364509"/>
                <a:gd name="connsiteX82-165" fmla="*/ 1985964 w 1985964"/>
                <a:gd name="connsiteY82-166" fmla="*/ 320606 h 2364509"/>
                <a:gd name="connsiteX83-167" fmla="*/ 1979095 w 1985964"/>
                <a:gd name="connsiteY83-168" fmla="*/ 264273 h 2364509"/>
                <a:gd name="connsiteX84-169" fmla="*/ 1962862 w 1985964"/>
                <a:gd name="connsiteY84-170" fmla="*/ 209616 h 2364509"/>
                <a:gd name="connsiteX85-171" fmla="*/ 1960902 w 1985964"/>
                <a:gd name="connsiteY85-172" fmla="*/ 205670 h 2364509"/>
                <a:gd name="connsiteX86-173" fmla="*/ 1959808 w 1985964"/>
                <a:gd name="connsiteY86-174" fmla="*/ 202145 h 2364509"/>
                <a:gd name="connsiteX87-175" fmla="*/ 1952102 w 1985964"/>
                <a:gd name="connsiteY87-176" fmla="*/ 187947 h 2364509"/>
                <a:gd name="connsiteX88-177" fmla="*/ 1937903 w 1985964"/>
                <a:gd name="connsiteY88-178" fmla="*/ 159353 h 2364509"/>
                <a:gd name="connsiteX89-179" fmla="*/ 1932732 w 1985964"/>
                <a:gd name="connsiteY89-180" fmla="*/ 152262 h 2364509"/>
                <a:gd name="connsiteX90-181" fmla="*/ 1929292 w 1985964"/>
                <a:gd name="connsiteY90-182" fmla="*/ 145924 h 2364509"/>
                <a:gd name="connsiteX91-183" fmla="*/ 1919138 w 1985964"/>
                <a:gd name="connsiteY91-184" fmla="*/ 133617 h 2364509"/>
                <a:gd name="connsiteX92-185" fmla="*/ 1905110 w 1985964"/>
                <a:gd name="connsiteY92-186" fmla="*/ 114377 h 2364509"/>
                <a:gd name="connsiteX93-187" fmla="*/ 1895612 w 1985964"/>
                <a:gd name="connsiteY93-188" fmla="*/ 105103 h 2364509"/>
                <a:gd name="connsiteX94-189" fmla="*/ 1888877 w 1985964"/>
                <a:gd name="connsiteY94-190" fmla="*/ 96941 h 2364509"/>
                <a:gd name="connsiteX95-191" fmla="*/ 1878393 w 1985964"/>
                <a:gd name="connsiteY95-192" fmla="*/ 88290 h 2364509"/>
                <a:gd name="connsiteX96-193" fmla="*/ 1865375 w 1985964"/>
                <a:gd name="connsiteY96-194" fmla="*/ 75579 h 2364509"/>
                <a:gd name="connsiteX97-195" fmla="*/ 1857537 w 1985964"/>
                <a:gd name="connsiteY97-196" fmla="*/ 71082 h 2364509"/>
                <a:gd name="connsiteX98-197" fmla="*/ 1839894 w 1985964"/>
                <a:gd name="connsiteY98-198" fmla="*/ 56526 h 2364509"/>
                <a:gd name="connsiteX99-199" fmla="*/ 1783673 w 1985964"/>
                <a:gd name="connsiteY99-200" fmla="*/ 26010 h 2364509"/>
                <a:gd name="connsiteX100-201" fmla="*/ 1773433 w 1985964"/>
                <a:gd name="connsiteY100-202" fmla="*/ 22831 h 2364509"/>
                <a:gd name="connsiteX101-203" fmla="*/ 1768644 w 1985964"/>
                <a:gd name="connsiteY101-204" fmla="*/ 20084 h 2364509"/>
                <a:gd name="connsiteX102-205" fmla="*/ 1737353 w 1985964"/>
                <a:gd name="connsiteY102-206" fmla="*/ 11631 h 2364509"/>
                <a:gd name="connsiteX103-207" fmla="*/ 1721545 w 1985964"/>
                <a:gd name="connsiteY103-208" fmla="*/ 6724 h 2364509"/>
                <a:gd name="connsiteX104-209" fmla="*/ 1717783 w 1985964"/>
                <a:gd name="connsiteY104-210" fmla="*/ 6345 h 2364509"/>
                <a:gd name="connsiteX105-211" fmla="*/ 1713431 w 1985964"/>
                <a:gd name="connsiteY105-212" fmla="*/ 5170 h 2364509"/>
                <a:gd name="connsiteX106-213" fmla="*/ 1654843 w 1985964"/>
                <a:gd name="connsiteY106-214" fmla="*/ 0 h 2364509"/>
                <a:gd name="connsiteX0-215" fmla="*/ 1654843 w 1985964"/>
                <a:gd name="connsiteY0-216" fmla="*/ 0 h 2364509"/>
                <a:gd name="connsiteX1-217" fmla="*/ 1654842 w 1985964"/>
                <a:gd name="connsiteY1-218" fmla="*/ 0 h 2364509"/>
                <a:gd name="connsiteX2-219" fmla="*/ 330977 w 1985964"/>
                <a:gd name="connsiteY2-220" fmla="*/ 0 h 2364509"/>
                <a:gd name="connsiteX3-221" fmla="*/ 330976 w 1985964"/>
                <a:gd name="connsiteY3-222" fmla="*/ 0 h 2364509"/>
                <a:gd name="connsiteX4-223" fmla="*/ 0 w 1985964"/>
                <a:gd name="connsiteY4-224" fmla="*/ 330976 h 2364509"/>
                <a:gd name="connsiteX5-225" fmla="*/ 0 w 1985964"/>
                <a:gd name="connsiteY5-226" fmla="*/ 2033533 h 2364509"/>
                <a:gd name="connsiteX6-227" fmla="*/ 330976 w 1985964"/>
                <a:gd name="connsiteY6-228" fmla="*/ 2364509 h 2364509"/>
                <a:gd name="connsiteX7-229" fmla="*/ 330977 w 1985964"/>
                <a:gd name="connsiteY7-230" fmla="*/ 2364509 h 2364509"/>
                <a:gd name="connsiteX8-231" fmla="*/ 1654842 w 1985964"/>
                <a:gd name="connsiteY8-232" fmla="*/ 2364509 h 2364509"/>
                <a:gd name="connsiteX9-233" fmla="*/ 1654843 w 1985964"/>
                <a:gd name="connsiteY9-234" fmla="*/ 2364509 h 2364509"/>
                <a:gd name="connsiteX10-235" fmla="*/ 1654850 w 1985964"/>
                <a:gd name="connsiteY10-236" fmla="*/ 2364508 h 2364509"/>
                <a:gd name="connsiteX11-237" fmla="*/ 1713430 w 1985964"/>
                <a:gd name="connsiteY11-238" fmla="*/ 2359339 h 2364509"/>
                <a:gd name="connsiteX12-239" fmla="*/ 1717781 w 1985964"/>
                <a:gd name="connsiteY12-240" fmla="*/ 2358164 h 2364509"/>
                <a:gd name="connsiteX13-241" fmla="*/ 1721546 w 1985964"/>
                <a:gd name="connsiteY13-242" fmla="*/ 2357784 h 2364509"/>
                <a:gd name="connsiteX14-243" fmla="*/ 1737367 w 1985964"/>
                <a:gd name="connsiteY14-244" fmla="*/ 2352873 h 2364509"/>
                <a:gd name="connsiteX15-245" fmla="*/ 1768643 w 1985964"/>
                <a:gd name="connsiteY15-246" fmla="*/ 2344425 h 2364509"/>
                <a:gd name="connsiteX16-247" fmla="*/ 1773429 w 1985964"/>
                <a:gd name="connsiteY16-248" fmla="*/ 2341679 h 2364509"/>
                <a:gd name="connsiteX17-249" fmla="*/ 1783674 w 1985964"/>
                <a:gd name="connsiteY17-250" fmla="*/ 2338499 h 2364509"/>
                <a:gd name="connsiteX18-251" fmla="*/ 1839895 w 1985964"/>
                <a:gd name="connsiteY18-252" fmla="*/ 2307983 h 2364509"/>
                <a:gd name="connsiteX19-253" fmla="*/ 1857542 w 1985964"/>
                <a:gd name="connsiteY19-254" fmla="*/ 2293423 h 2364509"/>
                <a:gd name="connsiteX20-255" fmla="*/ 1865374 w 1985964"/>
                <a:gd name="connsiteY20-256" fmla="*/ 2288930 h 2364509"/>
                <a:gd name="connsiteX21-257" fmla="*/ 1878381 w 1985964"/>
                <a:gd name="connsiteY21-258" fmla="*/ 2276229 h 2364509"/>
                <a:gd name="connsiteX22-259" fmla="*/ 1888878 w 1985964"/>
                <a:gd name="connsiteY22-260" fmla="*/ 2267568 h 2364509"/>
                <a:gd name="connsiteX23-261" fmla="*/ 1895621 w 1985964"/>
                <a:gd name="connsiteY23-262" fmla="*/ 2259396 h 2364509"/>
                <a:gd name="connsiteX24-263" fmla="*/ 1905109 w 1985964"/>
                <a:gd name="connsiteY24-264" fmla="*/ 2250132 h 2364509"/>
                <a:gd name="connsiteX25-265" fmla="*/ 1919122 w 1985964"/>
                <a:gd name="connsiteY25-266" fmla="*/ 2230912 h 2364509"/>
                <a:gd name="connsiteX26-267" fmla="*/ 1929293 w 1985964"/>
                <a:gd name="connsiteY26-268" fmla="*/ 2218585 h 2364509"/>
                <a:gd name="connsiteX27-269" fmla="*/ 1932739 w 1985964"/>
                <a:gd name="connsiteY27-270" fmla="*/ 2212236 h 2364509"/>
                <a:gd name="connsiteX28-271" fmla="*/ 1937902 w 1985964"/>
                <a:gd name="connsiteY28-272" fmla="*/ 2205156 h 2364509"/>
                <a:gd name="connsiteX29-273" fmla="*/ 1952079 w 1985964"/>
                <a:gd name="connsiteY29-274" fmla="*/ 2176606 h 2364509"/>
                <a:gd name="connsiteX30-275" fmla="*/ 1959809 w 1985964"/>
                <a:gd name="connsiteY30-276" fmla="*/ 2162364 h 2364509"/>
                <a:gd name="connsiteX31-277" fmla="*/ 1960907 w 1985964"/>
                <a:gd name="connsiteY31-278" fmla="*/ 2158828 h 2364509"/>
                <a:gd name="connsiteX32-279" fmla="*/ 1962861 w 1985964"/>
                <a:gd name="connsiteY32-280" fmla="*/ 2154893 h 2364509"/>
                <a:gd name="connsiteX33-281" fmla="*/ 1979076 w 1985964"/>
                <a:gd name="connsiteY33-282" fmla="*/ 2100297 h 2364509"/>
                <a:gd name="connsiteX34-283" fmla="*/ 1979095 w 1985964"/>
                <a:gd name="connsiteY34-284" fmla="*/ 2100236 h 2364509"/>
                <a:gd name="connsiteX35-285" fmla="*/ 1979098 w 1985964"/>
                <a:gd name="connsiteY35-286" fmla="*/ 2100200 h 2364509"/>
                <a:gd name="connsiteX36-287" fmla="*/ 1985963 w 1985964"/>
                <a:gd name="connsiteY36-288" fmla="*/ 2043903 h 2364509"/>
                <a:gd name="connsiteX37-289" fmla="*/ 1985963 w 1985964"/>
                <a:gd name="connsiteY37-290" fmla="*/ 1725393 h 2364509"/>
                <a:gd name="connsiteX38-291" fmla="*/ 1985964 w 1985964"/>
                <a:gd name="connsiteY38-292" fmla="*/ 1725393 h 2364509"/>
                <a:gd name="connsiteX39-293" fmla="*/ 1985964 w 1985964"/>
                <a:gd name="connsiteY39-294" fmla="*/ 1401883 h 2364509"/>
                <a:gd name="connsiteX40-295" fmla="*/ 1985819 w 1985964"/>
                <a:gd name="connsiteY40-296" fmla="*/ 1401165 h 2364509"/>
                <a:gd name="connsiteX41-297" fmla="*/ 1985819 w 1985964"/>
                <a:gd name="connsiteY41-298" fmla="*/ 1395747 h 2364509"/>
                <a:gd name="connsiteX42-299" fmla="*/ 1984725 w 1985964"/>
                <a:gd name="connsiteY42-300" fmla="*/ 1395747 h 2364509"/>
                <a:gd name="connsiteX43-301" fmla="*/ 1980350 w 1985964"/>
                <a:gd name="connsiteY43-302" fmla="*/ 1374076 h 2364509"/>
                <a:gd name="connsiteX44-303" fmla="*/ 1914526 w 1985964"/>
                <a:gd name="connsiteY44-304" fmla="*/ 1330445 h 2364509"/>
                <a:gd name="connsiteX45-305" fmla="*/ 1848702 w 1985964"/>
                <a:gd name="connsiteY45-306" fmla="*/ 1374076 h 2364509"/>
                <a:gd name="connsiteX46-307" fmla="*/ 1844327 w 1985964"/>
                <a:gd name="connsiteY46-308" fmla="*/ 1395747 h 2364509"/>
                <a:gd name="connsiteX47-309" fmla="*/ 1842312 w 1985964"/>
                <a:gd name="connsiteY47-310" fmla="*/ 1395747 h 2364509"/>
                <a:gd name="connsiteX48-311" fmla="*/ 1842312 w 1985964"/>
                <a:gd name="connsiteY48-312" fmla="*/ 1673582 h 2364509"/>
                <a:gd name="connsiteX49-313" fmla="*/ 1838061 w 1985964"/>
                <a:gd name="connsiteY49-314" fmla="*/ 1715751 h 2364509"/>
                <a:gd name="connsiteX50-315" fmla="*/ 1838059 w 1985964"/>
                <a:gd name="connsiteY50-316" fmla="*/ 1715757 h 2364509"/>
                <a:gd name="connsiteX51-317" fmla="*/ 1842311 w 1985964"/>
                <a:gd name="connsiteY51-318" fmla="*/ 1984395 h 2364509"/>
                <a:gd name="connsiteX52-319" fmla="*/ 1838060 w 1985964"/>
                <a:gd name="connsiteY52-320" fmla="*/ 2026564 h 2364509"/>
                <a:gd name="connsiteX53-321" fmla="*/ 1838058 w 1985964"/>
                <a:gd name="connsiteY53-322" fmla="*/ 2026570 h 2364509"/>
                <a:gd name="connsiteX54-323" fmla="*/ 1818140 w 1985964"/>
                <a:gd name="connsiteY54-324" fmla="*/ 2077302 h 2364509"/>
                <a:gd name="connsiteX55-325" fmla="*/ 1792175 w 1985964"/>
                <a:gd name="connsiteY55-326" fmla="*/ 2115814 h 2364509"/>
                <a:gd name="connsiteX56-327" fmla="*/ 1773416 w 1985964"/>
                <a:gd name="connsiteY56-328" fmla="*/ 2137481 h 2364509"/>
                <a:gd name="connsiteX57-329" fmla="*/ 1731490 w 1985964"/>
                <a:gd name="connsiteY57-330" fmla="*/ 2165749 h 2364509"/>
                <a:gd name="connsiteX58-331" fmla="*/ 1709927 w 1985964"/>
                <a:gd name="connsiteY58-332" fmla="*/ 2178120 h 2364509"/>
                <a:gd name="connsiteX59-333" fmla="*/ 1633141 w 1985964"/>
                <a:gd name="connsiteY59-334" fmla="*/ 2193622 h 2364509"/>
                <a:gd name="connsiteX60-335" fmla="*/ 1633070 w 1985964"/>
                <a:gd name="connsiteY60-336" fmla="*/ 2193635 h 2364509"/>
                <a:gd name="connsiteX61-337" fmla="*/ 352749 w 1985964"/>
                <a:gd name="connsiteY61-338" fmla="*/ 2193635 h 2364509"/>
                <a:gd name="connsiteX62-339" fmla="*/ 143507 w 1985964"/>
                <a:gd name="connsiteY62-340" fmla="*/ 1984393 h 2364509"/>
                <a:gd name="connsiteX63-341" fmla="*/ 143507 w 1985964"/>
                <a:gd name="connsiteY63-342" fmla="*/ 380114 h 2364509"/>
                <a:gd name="connsiteX64-343" fmla="*/ 147758 w 1985964"/>
                <a:gd name="connsiteY64-344" fmla="*/ 337945 h 2364509"/>
                <a:gd name="connsiteX65-345" fmla="*/ 159950 w 1985964"/>
                <a:gd name="connsiteY65-346" fmla="*/ 298669 h 2364509"/>
                <a:gd name="connsiteX66-347" fmla="*/ 204792 w 1985964"/>
                <a:gd name="connsiteY66-348" fmla="*/ 232160 h 2364509"/>
                <a:gd name="connsiteX67-349" fmla="*/ 352748 w 1985964"/>
                <a:gd name="connsiteY67-350" fmla="*/ 170874 h 2364509"/>
                <a:gd name="connsiteX68-351" fmla="*/ 1633069 w 1985964"/>
                <a:gd name="connsiteY68-352" fmla="*/ 170874 h 2364509"/>
                <a:gd name="connsiteX69-353" fmla="*/ 1842311 w 1985964"/>
                <a:gd name="connsiteY69-354" fmla="*/ 380116 h 2364509"/>
                <a:gd name="connsiteX70-355" fmla="*/ 1842311 w 1985964"/>
                <a:gd name="connsiteY70-356" fmla="*/ 390533 h 2364509"/>
                <a:gd name="connsiteX71-357" fmla="*/ 1842312 w 1985964"/>
                <a:gd name="connsiteY71-358" fmla="*/ 390533 h 2364509"/>
                <a:gd name="connsiteX72-359" fmla="*/ 1842312 w 1985964"/>
                <a:gd name="connsiteY72-360" fmla="*/ 657949 h 2364509"/>
                <a:gd name="connsiteX73-361" fmla="*/ 1844327 w 1985964"/>
                <a:gd name="connsiteY73-362" fmla="*/ 657949 h 2364509"/>
                <a:gd name="connsiteX74-363" fmla="*/ 1848702 w 1985964"/>
                <a:gd name="connsiteY74-364" fmla="*/ 679620 h 2364509"/>
                <a:gd name="connsiteX75-365" fmla="*/ 1914526 w 1985964"/>
                <a:gd name="connsiteY75-366" fmla="*/ 723251 h 2364509"/>
                <a:gd name="connsiteX76-367" fmla="*/ 1980350 w 1985964"/>
                <a:gd name="connsiteY76-368" fmla="*/ 679620 h 2364509"/>
                <a:gd name="connsiteX77-369" fmla="*/ 1984725 w 1985964"/>
                <a:gd name="connsiteY77-370" fmla="*/ 657949 h 2364509"/>
                <a:gd name="connsiteX78-371" fmla="*/ 1985819 w 1985964"/>
                <a:gd name="connsiteY78-372" fmla="*/ 657949 h 2364509"/>
                <a:gd name="connsiteX79-373" fmla="*/ 1985819 w 1985964"/>
                <a:gd name="connsiteY79-374" fmla="*/ 652531 h 2364509"/>
                <a:gd name="connsiteX80-375" fmla="*/ 1985964 w 1985964"/>
                <a:gd name="connsiteY80-376" fmla="*/ 651813 h 2364509"/>
                <a:gd name="connsiteX81-377" fmla="*/ 1985964 w 1985964"/>
                <a:gd name="connsiteY81-378" fmla="*/ 320606 h 2364509"/>
                <a:gd name="connsiteX82-379" fmla="*/ 1979095 w 1985964"/>
                <a:gd name="connsiteY82-380" fmla="*/ 264273 h 2364509"/>
                <a:gd name="connsiteX83-381" fmla="*/ 1962862 w 1985964"/>
                <a:gd name="connsiteY83-382" fmla="*/ 209616 h 2364509"/>
                <a:gd name="connsiteX84-383" fmla="*/ 1960902 w 1985964"/>
                <a:gd name="connsiteY84-384" fmla="*/ 205670 h 2364509"/>
                <a:gd name="connsiteX85-385" fmla="*/ 1959808 w 1985964"/>
                <a:gd name="connsiteY85-386" fmla="*/ 202145 h 2364509"/>
                <a:gd name="connsiteX86-387" fmla="*/ 1952102 w 1985964"/>
                <a:gd name="connsiteY86-388" fmla="*/ 187947 h 2364509"/>
                <a:gd name="connsiteX87-389" fmla="*/ 1937903 w 1985964"/>
                <a:gd name="connsiteY87-390" fmla="*/ 159353 h 2364509"/>
                <a:gd name="connsiteX88-391" fmla="*/ 1932732 w 1985964"/>
                <a:gd name="connsiteY88-392" fmla="*/ 152262 h 2364509"/>
                <a:gd name="connsiteX89-393" fmla="*/ 1929292 w 1985964"/>
                <a:gd name="connsiteY89-394" fmla="*/ 145924 h 2364509"/>
                <a:gd name="connsiteX90-395" fmla="*/ 1919138 w 1985964"/>
                <a:gd name="connsiteY90-396" fmla="*/ 133617 h 2364509"/>
                <a:gd name="connsiteX91-397" fmla="*/ 1905110 w 1985964"/>
                <a:gd name="connsiteY91-398" fmla="*/ 114377 h 2364509"/>
                <a:gd name="connsiteX92-399" fmla="*/ 1895612 w 1985964"/>
                <a:gd name="connsiteY92-400" fmla="*/ 105103 h 2364509"/>
                <a:gd name="connsiteX93-401" fmla="*/ 1888877 w 1985964"/>
                <a:gd name="connsiteY93-402" fmla="*/ 96941 h 2364509"/>
                <a:gd name="connsiteX94-403" fmla="*/ 1878393 w 1985964"/>
                <a:gd name="connsiteY94-404" fmla="*/ 88290 h 2364509"/>
                <a:gd name="connsiteX95-405" fmla="*/ 1865375 w 1985964"/>
                <a:gd name="connsiteY95-406" fmla="*/ 75579 h 2364509"/>
                <a:gd name="connsiteX96-407" fmla="*/ 1857537 w 1985964"/>
                <a:gd name="connsiteY96-408" fmla="*/ 71082 h 2364509"/>
                <a:gd name="connsiteX97-409" fmla="*/ 1839894 w 1985964"/>
                <a:gd name="connsiteY97-410" fmla="*/ 56526 h 2364509"/>
                <a:gd name="connsiteX98-411" fmla="*/ 1783673 w 1985964"/>
                <a:gd name="connsiteY98-412" fmla="*/ 26010 h 2364509"/>
                <a:gd name="connsiteX99-413" fmla="*/ 1773433 w 1985964"/>
                <a:gd name="connsiteY99-414" fmla="*/ 22831 h 2364509"/>
                <a:gd name="connsiteX100-415" fmla="*/ 1768644 w 1985964"/>
                <a:gd name="connsiteY100-416" fmla="*/ 20084 h 2364509"/>
                <a:gd name="connsiteX101-417" fmla="*/ 1737353 w 1985964"/>
                <a:gd name="connsiteY101-418" fmla="*/ 11631 h 2364509"/>
                <a:gd name="connsiteX102-419" fmla="*/ 1721545 w 1985964"/>
                <a:gd name="connsiteY102-420" fmla="*/ 6724 h 2364509"/>
                <a:gd name="connsiteX103-421" fmla="*/ 1717783 w 1985964"/>
                <a:gd name="connsiteY103-422" fmla="*/ 6345 h 2364509"/>
                <a:gd name="connsiteX104-423" fmla="*/ 1713431 w 1985964"/>
                <a:gd name="connsiteY104-424" fmla="*/ 5170 h 2364509"/>
                <a:gd name="connsiteX105-425" fmla="*/ 1654843 w 1985964"/>
                <a:gd name="connsiteY105-426" fmla="*/ 0 h 2364509"/>
                <a:gd name="connsiteX0-427" fmla="*/ 1654843 w 1985964"/>
                <a:gd name="connsiteY0-428" fmla="*/ 0 h 2364509"/>
                <a:gd name="connsiteX1-429" fmla="*/ 1654842 w 1985964"/>
                <a:gd name="connsiteY1-430" fmla="*/ 0 h 2364509"/>
                <a:gd name="connsiteX2-431" fmla="*/ 330977 w 1985964"/>
                <a:gd name="connsiteY2-432" fmla="*/ 0 h 2364509"/>
                <a:gd name="connsiteX3-433" fmla="*/ 330976 w 1985964"/>
                <a:gd name="connsiteY3-434" fmla="*/ 0 h 2364509"/>
                <a:gd name="connsiteX4-435" fmla="*/ 0 w 1985964"/>
                <a:gd name="connsiteY4-436" fmla="*/ 330976 h 2364509"/>
                <a:gd name="connsiteX5-437" fmla="*/ 0 w 1985964"/>
                <a:gd name="connsiteY5-438" fmla="*/ 2033533 h 2364509"/>
                <a:gd name="connsiteX6-439" fmla="*/ 330976 w 1985964"/>
                <a:gd name="connsiteY6-440" fmla="*/ 2364509 h 2364509"/>
                <a:gd name="connsiteX7-441" fmla="*/ 330977 w 1985964"/>
                <a:gd name="connsiteY7-442" fmla="*/ 2364509 h 2364509"/>
                <a:gd name="connsiteX8-443" fmla="*/ 1654842 w 1985964"/>
                <a:gd name="connsiteY8-444" fmla="*/ 2364509 h 2364509"/>
                <a:gd name="connsiteX9-445" fmla="*/ 1654843 w 1985964"/>
                <a:gd name="connsiteY9-446" fmla="*/ 2364509 h 2364509"/>
                <a:gd name="connsiteX10-447" fmla="*/ 1654850 w 1985964"/>
                <a:gd name="connsiteY10-448" fmla="*/ 2364508 h 2364509"/>
                <a:gd name="connsiteX11-449" fmla="*/ 1713430 w 1985964"/>
                <a:gd name="connsiteY11-450" fmla="*/ 2359339 h 2364509"/>
                <a:gd name="connsiteX12-451" fmla="*/ 1717781 w 1985964"/>
                <a:gd name="connsiteY12-452" fmla="*/ 2358164 h 2364509"/>
                <a:gd name="connsiteX13-453" fmla="*/ 1721546 w 1985964"/>
                <a:gd name="connsiteY13-454" fmla="*/ 2357784 h 2364509"/>
                <a:gd name="connsiteX14-455" fmla="*/ 1737367 w 1985964"/>
                <a:gd name="connsiteY14-456" fmla="*/ 2352873 h 2364509"/>
                <a:gd name="connsiteX15-457" fmla="*/ 1768643 w 1985964"/>
                <a:gd name="connsiteY15-458" fmla="*/ 2344425 h 2364509"/>
                <a:gd name="connsiteX16-459" fmla="*/ 1773429 w 1985964"/>
                <a:gd name="connsiteY16-460" fmla="*/ 2341679 h 2364509"/>
                <a:gd name="connsiteX17-461" fmla="*/ 1783674 w 1985964"/>
                <a:gd name="connsiteY17-462" fmla="*/ 2338499 h 2364509"/>
                <a:gd name="connsiteX18-463" fmla="*/ 1839895 w 1985964"/>
                <a:gd name="connsiteY18-464" fmla="*/ 2307983 h 2364509"/>
                <a:gd name="connsiteX19-465" fmla="*/ 1857542 w 1985964"/>
                <a:gd name="connsiteY19-466" fmla="*/ 2293423 h 2364509"/>
                <a:gd name="connsiteX20-467" fmla="*/ 1865374 w 1985964"/>
                <a:gd name="connsiteY20-468" fmla="*/ 2288930 h 2364509"/>
                <a:gd name="connsiteX21-469" fmla="*/ 1878381 w 1985964"/>
                <a:gd name="connsiteY21-470" fmla="*/ 2276229 h 2364509"/>
                <a:gd name="connsiteX22-471" fmla="*/ 1888878 w 1985964"/>
                <a:gd name="connsiteY22-472" fmla="*/ 2267568 h 2364509"/>
                <a:gd name="connsiteX23-473" fmla="*/ 1895621 w 1985964"/>
                <a:gd name="connsiteY23-474" fmla="*/ 2259396 h 2364509"/>
                <a:gd name="connsiteX24-475" fmla="*/ 1905109 w 1985964"/>
                <a:gd name="connsiteY24-476" fmla="*/ 2250132 h 2364509"/>
                <a:gd name="connsiteX25-477" fmla="*/ 1919122 w 1985964"/>
                <a:gd name="connsiteY25-478" fmla="*/ 2230912 h 2364509"/>
                <a:gd name="connsiteX26-479" fmla="*/ 1929293 w 1985964"/>
                <a:gd name="connsiteY26-480" fmla="*/ 2218585 h 2364509"/>
                <a:gd name="connsiteX27-481" fmla="*/ 1932739 w 1985964"/>
                <a:gd name="connsiteY27-482" fmla="*/ 2212236 h 2364509"/>
                <a:gd name="connsiteX28-483" fmla="*/ 1937902 w 1985964"/>
                <a:gd name="connsiteY28-484" fmla="*/ 2205156 h 2364509"/>
                <a:gd name="connsiteX29-485" fmla="*/ 1952079 w 1985964"/>
                <a:gd name="connsiteY29-486" fmla="*/ 2176606 h 2364509"/>
                <a:gd name="connsiteX30-487" fmla="*/ 1959809 w 1985964"/>
                <a:gd name="connsiteY30-488" fmla="*/ 2162364 h 2364509"/>
                <a:gd name="connsiteX31-489" fmla="*/ 1960907 w 1985964"/>
                <a:gd name="connsiteY31-490" fmla="*/ 2158828 h 2364509"/>
                <a:gd name="connsiteX32-491" fmla="*/ 1962861 w 1985964"/>
                <a:gd name="connsiteY32-492" fmla="*/ 2154893 h 2364509"/>
                <a:gd name="connsiteX33-493" fmla="*/ 1979076 w 1985964"/>
                <a:gd name="connsiteY33-494" fmla="*/ 2100297 h 2364509"/>
                <a:gd name="connsiteX34-495" fmla="*/ 1979095 w 1985964"/>
                <a:gd name="connsiteY34-496" fmla="*/ 2100236 h 2364509"/>
                <a:gd name="connsiteX35-497" fmla="*/ 1979098 w 1985964"/>
                <a:gd name="connsiteY35-498" fmla="*/ 2100200 h 2364509"/>
                <a:gd name="connsiteX36-499" fmla="*/ 1985963 w 1985964"/>
                <a:gd name="connsiteY36-500" fmla="*/ 2043903 h 2364509"/>
                <a:gd name="connsiteX37-501" fmla="*/ 1985963 w 1985964"/>
                <a:gd name="connsiteY37-502" fmla="*/ 1725393 h 2364509"/>
                <a:gd name="connsiteX38-503" fmla="*/ 1985964 w 1985964"/>
                <a:gd name="connsiteY38-504" fmla="*/ 1725393 h 2364509"/>
                <a:gd name="connsiteX39-505" fmla="*/ 1985964 w 1985964"/>
                <a:gd name="connsiteY39-506" fmla="*/ 1401883 h 2364509"/>
                <a:gd name="connsiteX40-507" fmla="*/ 1985819 w 1985964"/>
                <a:gd name="connsiteY40-508" fmla="*/ 1401165 h 2364509"/>
                <a:gd name="connsiteX41-509" fmla="*/ 1985819 w 1985964"/>
                <a:gd name="connsiteY41-510" fmla="*/ 1395747 h 2364509"/>
                <a:gd name="connsiteX42-511" fmla="*/ 1984725 w 1985964"/>
                <a:gd name="connsiteY42-512" fmla="*/ 1395747 h 2364509"/>
                <a:gd name="connsiteX43-513" fmla="*/ 1980350 w 1985964"/>
                <a:gd name="connsiteY43-514" fmla="*/ 1374076 h 2364509"/>
                <a:gd name="connsiteX44-515" fmla="*/ 1914526 w 1985964"/>
                <a:gd name="connsiteY44-516" fmla="*/ 1330445 h 2364509"/>
                <a:gd name="connsiteX45-517" fmla="*/ 1848702 w 1985964"/>
                <a:gd name="connsiteY45-518" fmla="*/ 1374076 h 2364509"/>
                <a:gd name="connsiteX46-519" fmla="*/ 1844327 w 1985964"/>
                <a:gd name="connsiteY46-520" fmla="*/ 1395747 h 2364509"/>
                <a:gd name="connsiteX47-521" fmla="*/ 1842312 w 1985964"/>
                <a:gd name="connsiteY47-522" fmla="*/ 1395747 h 2364509"/>
                <a:gd name="connsiteX48-523" fmla="*/ 1842312 w 1985964"/>
                <a:gd name="connsiteY48-524" fmla="*/ 1673582 h 2364509"/>
                <a:gd name="connsiteX49-525" fmla="*/ 1838061 w 1985964"/>
                <a:gd name="connsiteY49-526" fmla="*/ 1715751 h 2364509"/>
                <a:gd name="connsiteX50-527" fmla="*/ 1842311 w 1985964"/>
                <a:gd name="connsiteY50-528" fmla="*/ 1984395 h 2364509"/>
                <a:gd name="connsiteX51-529" fmla="*/ 1838060 w 1985964"/>
                <a:gd name="connsiteY51-530" fmla="*/ 2026564 h 2364509"/>
                <a:gd name="connsiteX52-531" fmla="*/ 1838058 w 1985964"/>
                <a:gd name="connsiteY52-532" fmla="*/ 2026570 h 2364509"/>
                <a:gd name="connsiteX53-533" fmla="*/ 1818140 w 1985964"/>
                <a:gd name="connsiteY53-534" fmla="*/ 2077302 h 2364509"/>
                <a:gd name="connsiteX54-535" fmla="*/ 1792175 w 1985964"/>
                <a:gd name="connsiteY54-536" fmla="*/ 2115814 h 2364509"/>
                <a:gd name="connsiteX55-537" fmla="*/ 1773416 w 1985964"/>
                <a:gd name="connsiteY55-538" fmla="*/ 2137481 h 2364509"/>
                <a:gd name="connsiteX56-539" fmla="*/ 1731490 w 1985964"/>
                <a:gd name="connsiteY56-540" fmla="*/ 2165749 h 2364509"/>
                <a:gd name="connsiteX57-541" fmla="*/ 1709927 w 1985964"/>
                <a:gd name="connsiteY57-542" fmla="*/ 2178120 h 2364509"/>
                <a:gd name="connsiteX58-543" fmla="*/ 1633141 w 1985964"/>
                <a:gd name="connsiteY58-544" fmla="*/ 2193622 h 2364509"/>
                <a:gd name="connsiteX59-545" fmla="*/ 1633070 w 1985964"/>
                <a:gd name="connsiteY59-546" fmla="*/ 2193635 h 2364509"/>
                <a:gd name="connsiteX60-547" fmla="*/ 352749 w 1985964"/>
                <a:gd name="connsiteY60-548" fmla="*/ 2193635 h 2364509"/>
                <a:gd name="connsiteX61-549" fmla="*/ 143507 w 1985964"/>
                <a:gd name="connsiteY61-550" fmla="*/ 1984393 h 2364509"/>
                <a:gd name="connsiteX62-551" fmla="*/ 143507 w 1985964"/>
                <a:gd name="connsiteY62-552" fmla="*/ 380114 h 2364509"/>
                <a:gd name="connsiteX63-553" fmla="*/ 147758 w 1985964"/>
                <a:gd name="connsiteY63-554" fmla="*/ 337945 h 2364509"/>
                <a:gd name="connsiteX64-555" fmla="*/ 159950 w 1985964"/>
                <a:gd name="connsiteY64-556" fmla="*/ 298669 h 2364509"/>
                <a:gd name="connsiteX65-557" fmla="*/ 204792 w 1985964"/>
                <a:gd name="connsiteY65-558" fmla="*/ 232160 h 2364509"/>
                <a:gd name="connsiteX66-559" fmla="*/ 352748 w 1985964"/>
                <a:gd name="connsiteY66-560" fmla="*/ 170874 h 2364509"/>
                <a:gd name="connsiteX67-561" fmla="*/ 1633069 w 1985964"/>
                <a:gd name="connsiteY67-562" fmla="*/ 170874 h 2364509"/>
                <a:gd name="connsiteX68-563" fmla="*/ 1842311 w 1985964"/>
                <a:gd name="connsiteY68-564" fmla="*/ 380116 h 2364509"/>
                <a:gd name="connsiteX69-565" fmla="*/ 1842311 w 1985964"/>
                <a:gd name="connsiteY69-566" fmla="*/ 390533 h 2364509"/>
                <a:gd name="connsiteX70-567" fmla="*/ 1842312 w 1985964"/>
                <a:gd name="connsiteY70-568" fmla="*/ 390533 h 2364509"/>
                <a:gd name="connsiteX71-569" fmla="*/ 1842312 w 1985964"/>
                <a:gd name="connsiteY71-570" fmla="*/ 657949 h 2364509"/>
                <a:gd name="connsiteX72-571" fmla="*/ 1844327 w 1985964"/>
                <a:gd name="connsiteY72-572" fmla="*/ 657949 h 2364509"/>
                <a:gd name="connsiteX73-573" fmla="*/ 1848702 w 1985964"/>
                <a:gd name="connsiteY73-574" fmla="*/ 679620 h 2364509"/>
                <a:gd name="connsiteX74-575" fmla="*/ 1914526 w 1985964"/>
                <a:gd name="connsiteY74-576" fmla="*/ 723251 h 2364509"/>
                <a:gd name="connsiteX75-577" fmla="*/ 1980350 w 1985964"/>
                <a:gd name="connsiteY75-578" fmla="*/ 679620 h 2364509"/>
                <a:gd name="connsiteX76-579" fmla="*/ 1984725 w 1985964"/>
                <a:gd name="connsiteY76-580" fmla="*/ 657949 h 2364509"/>
                <a:gd name="connsiteX77-581" fmla="*/ 1985819 w 1985964"/>
                <a:gd name="connsiteY77-582" fmla="*/ 657949 h 2364509"/>
                <a:gd name="connsiteX78-583" fmla="*/ 1985819 w 1985964"/>
                <a:gd name="connsiteY78-584" fmla="*/ 652531 h 2364509"/>
                <a:gd name="connsiteX79-585" fmla="*/ 1985964 w 1985964"/>
                <a:gd name="connsiteY79-586" fmla="*/ 651813 h 2364509"/>
                <a:gd name="connsiteX80-587" fmla="*/ 1985964 w 1985964"/>
                <a:gd name="connsiteY80-588" fmla="*/ 320606 h 2364509"/>
                <a:gd name="connsiteX81-589" fmla="*/ 1979095 w 1985964"/>
                <a:gd name="connsiteY81-590" fmla="*/ 264273 h 2364509"/>
                <a:gd name="connsiteX82-591" fmla="*/ 1962862 w 1985964"/>
                <a:gd name="connsiteY82-592" fmla="*/ 209616 h 2364509"/>
                <a:gd name="connsiteX83-593" fmla="*/ 1960902 w 1985964"/>
                <a:gd name="connsiteY83-594" fmla="*/ 205670 h 2364509"/>
                <a:gd name="connsiteX84-595" fmla="*/ 1959808 w 1985964"/>
                <a:gd name="connsiteY84-596" fmla="*/ 202145 h 2364509"/>
                <a:gd name="connsiteX85-597" fmla="*/ 1952102 w 1985964"/>
                <a:gd name="connsiteY85-598" fmla="*/ 187947 h 2364509"/>
                <a:gd name="connsiteX86-599" fmla="*/ 1937903 w 1985964"/>
                <a:gd name="connsiteY86-600" fmla="*/ 159353 h 2364509"/>
                <a:gd name="connsiteX87-601" fmla="*/ 1932732 w 1985964"/>
                <a:gd name="connsiteY87-602" fmla="*/ 152262 h 2364509"/>
                <a:gd name="connsiteX88-603" fmla="*/ 1929292 w 1985964"/>
                <a:gd name="connsiteY88-604" fmla="*/ 145924 h 2364509"/>
                <a:gd name="connsiteX89-605" fmla="*/ 1919138 w 1985964"/>
                <a:gd name="connsiteY89-606" fmla="*/ 133617 h 2364509"/>
                <a:gd name="connsiteX90-607" fmla="*/ 1905110 w 1985964"/>
                <a:gd name="connsiteY90-608" fmla="*/ 114377 h 2364509"/>
                <a:gd name="connsiteX91-609" fmla="*/ 1895612 w 1985964"/>
                <a:gd name="connsiteY91-610" fmla="*/ 105103 h 2364509"/>
                <a:gd name="connsiteX92-611" fmla="*/ 1888877 w 1985964"/>
                <a:gd name="connsiteY92-612" fmla="*/ 96941 h 2364509"/>
                <a:gd name="connsiteX93-613" fmla="*/ 1878393 w 1985964"/>
                <a:gd name="connsiteY93-614" fmla="*/ 88290 h 2364509"/>
                <a:gd name="connsiteX94-615" fmla="*/ 1865375 w 1985964"/>
                <a:gd name="connsiteY94-616" fmla="*/ 75579 h 2364509"/>
                <a:gd name="connsiteX95-617" fmla="*/ 1857537 w 1985964"/>
                <a:gd name="connsiteY95-618" fmla="*/ 71082 h 2364509"/>
                <a:gd name="connsiteX96-619" fmla="*/ 1839894 w 1985964"/>
                <a:gd name="connsiteY96-620" fmla="*/ 56526 h 2364509"/>
                <a:gd name="connsiteX97-621" fmla="*/ 1783673 w 1985964"/>
                <a:gd name="connsiteY97-622" fmla="*/ 26010 h 2364509"/>
                <a:gd name="connsiteX98-623" fmla="*/ 1773433 w 1985964"/>
                <a:gd name="connsiteY98-624" fmla="*/ 22831 h 2364509"/>
                <a:gd name="connsiteX99-625" fmla="*/ 1768644 w 1985964"/>
                <a:gd name="connsiteY99-626" fmla="*/ 20084 h 2364509"/>
                <a:gd name="connsiteX100-627" fmla="*/ 1737353 w 1985964"/>
                <a:gd name="connsiteY100-628" fmla="*/ 11631 h 2364509"/>
                <a:gd name="connsiteX101-629" fmla="*/ 1721545 w 1985964"/>
                <a:gd name="connsiteY101-630" fmla="*/ 6724 h 2364509"/>
                <a:gd name="connsiteX102-631" fmla="*/ 1717783 w 1985964"/>
                <a:gd name="connsiteY102-632" fmla="*/ 6345 h 2364509"/>
                <a:gd name="connsiteX103-633" fmla="*/ 1713431 w 1985964"/>
                <a:gd name="connsiteY103-634" fmla="*/ 5170 h 2364509"/>
                <a:gd name="connsiteX104-635" fmla="*/ 1654843 w 1985964"/>
                <a:gd name="connsiteY104-636" fmla="*/ 0 h 2364509"/>
                <a:gd name="connsiteX0-637" fmla="*/ 1654843 w 1985964"/>
                <a:gd name="connsiteY0-638" fmla="*/ 0 h 2364509"/>
                <a:gd name="connsiteX1-639" fmla="*/ 1654842 w 1985964"/>
                <a:gd name="connsiteY1-640" fmla="*/ 0 h 2364509"/>
                <a:gd name="connsiteX2-641" fmla="*/ 330977 w 1985964"/>
                <a:gd name="connsiteY2-642" fmla="*/ 0 h 2364509"/>
                <a:gd name="connsiteX3-643" fmla="*/ 330976 w 1985964"/>
                <a:gd name="connsiteY3-644" fmla="*/ 0 h 2364509"/>
                <a:gd name="connsiteX4-645" fmla="*/ 0 w 1985964"/>
                <a:gd name="connsiteY4-646" fmla="*/ 330976 h 2364509"/>
                <a:gd name="connsiteX5-647" fmla="*/ 0 w 1985964"/>
                <a:gd name="connsiteY5-648" fmla="*/ 2033533 h 2364509"/>
                <a:gd name="connsiteX6-649" fmla="*/ 330976 w 1985964"/>
                <a:gd name="connsiteY6-650" fmla="*/ 2364509 h 2364509"/>
                <a:gd name="connsiteX7-651" fmla="*/ 330977 w 1985964"/>
                <a:gd name="connsiteY7-652" fmla="*/ 2364509 h 2364509"/>
                <a:gd name="connsiteX8-653" fmla="*/ 1654842 w 1985964"/>
                <a:gd name="connsiteY8-654" fmla="*/ 2364509 h 2364509"/>
                <a:gd name="connsiteX9-655" fmla="*/ 1654843 w 1985964"/>
                <a:gd name="connsiteY9-656" fmla="*/ 2364509 h 2364509"/>
                <a:gd name="connsiteX10-657" fmla="*/ 1654850 w 1985964"/>
                <a:gd name="connsiteY10-658" fmla="*/ 2364508 h 2364509"/>
                <a:gd name="connsiteX11-659" fmla="*/ 1713430 w 1985964"/>
                <a:gd name="connsiteY11-660" fmla="*/ 2359339 h 2364509"/>
                <a:gd name="connsiteX12-661" fmla="*/ 1717781 w 1985964"/>
                <a:gd name="connsiteY12-662" fmla="*/ 2358164 h 2364509"/>
                <a:gd name="connsiteX13-663" fmla="*/ 1721546 w 1985964"/>
                <a:gd name="connsiteY13-664" fmla="*/ 2357784 h 2364509"/>
                <a:gd name="connsiteX14-665" fmla="*/ 1737367 w 1985964"/>
                <a:gd name="connsiteY14-666" fmla="*/ 2352873 h 2364509"/>
                <a:gd name="connsiteX15-667" fmla="*/ 1768643 w 1985964"/>
                <a:gd name="connsiteY15-668" fmla="*/ 2344425 h 2364509"/>
                <a:gd name="connsiteX16-669" fmla="*/ 1773429 w 1985964"/>
                <a:gd name="connsiteY16-670" fmla="*/ 2341679 h 2364509"/>
                <a:gd name="connsiteX17-671" fmla="*/ 1783674 w 1985964"/>
                <a:gd name="connsiteY17-672" fmla="*/ 2338499 h 2364509"/>
                <a:gd name="connsiteX18-673" fmla="*/ 1839895 w 1985964"/>
                <a:gd name="connsiteY18-674" fmla="*/ 2307983 h 2364509"/>
                <a:gd name="connsiteX19-675" fmla="*/ 1857542 w 1985964"/>
                <a:gd name="connsiteY19-676" fmla="*/ 2293423 h 2364509"/>
                <a:gd name="connsiteX20-677" fmla="*/ 1865374 w 1985964"/>
                <a:gd name="connsiteY20-678" fmla="*/ 2288930 h 2364509"/>
                <a:gd name="connsiteX21-679" fmla="*/ 1878381 w 1985964"/>
                <a:gd name="connsiteY21-680" fmla="*/ 2276229 h 2364509"/>
                <a:gd name="connsiteX22-681" fmla="*/ 1888878 w 1985964"/>
                <a:gd name="connsiteY22-682" fmla="*/ 2267568 h 2364509"/>
                <a:gd name="connsiteX23-683" fmla="*/ 1895621 w 1985964"/>
                <a:gd name="connsiteY23-684" fmla="*/ 2259396 h 2364509"/>
                <a:gd name="connsiteX24-685" fmla="*/ 1905109 w 1985964"/>
                <a:gd name="connsiteY24-686" fmla="*/ 2250132 h 2364509"/>
                <a:gd name="connsiteX25-687" fmla="*/ 1919122 w 1985964"/>
                <a:gd name="connsiteY25-688" fmla="*/ 2230912 h 2364509"/>
                <a:gd name="connsiteX26-689" fmla="*/ 1929293 w 1985964"/>
                <a:gd name="connsiteY26-690" fmla="*/ 2218585 h 2364509"/>
                <a:gd name="connsiteX27-691" fmla="*/ 1932739 w 1985964"/>
                <a:gd name="connsiteY27-692" fmla="*/ 2212236 h 2364509"/>
                <a:gd name="connsiteX28-693" fmla="*/ 1937902 w 1985964"/>
                <a:gd name="connsiteY28-694" fmla="*/ 2205156 h 2364509"/>
                <a:gd name="connsiteX29-695" fmla="*/ 1952079 w 1985964"/>
                <a:gd name="connsiteY29-696" fmla="*/ 2176606 h 2364509"/>
                <a:gd name="connsiteX30-697" fmla="*/ 1959809 w 1985964"/>
                <a:gd name="connsiteY30-698" fmla="*/ 2162364 h 2364509"/>
                <a:gd name="connsiteX31-699" fmla="*/ 1960907 w 1985964"/>
                <a:gd name="connsiteY31-700" fmla="*/ 2158828 h 2364509"/>
                <a:gd name="connsiteX32-701" fmla="*/ 1962861 w 1985964"/>
                <a:gd name="connsiteY32-702" fmla="*/ 2154893 h 2364509"/>
                <a:gd name="connsiteX33-703" fmla="*/ 1979076 w 1985964"/>
                <a:gd name="connsiteY33-704" fmla="*/ 2100297 h 2364509"/>
                <a:gd name="connsiteX34-705" fmla="*/ 1979095 w 1985964"/>
                <a:gd name="connsiteY34-706" fmla="*/ 2100236 h 2364509"/>
                <a:gd name="connsiteX35-707" fmla="*/ 1979098 w 1985964"/>
                <a:gd name="connsiteY35-708" fmla="*/ 2100200 h 2364509"/>
                <a:gd name="connsiteX36-709" fmla="*/ 1985963 w 1985964"/>
                <a:gd name="connsiteY36-710" fmla="*/ 2043903 h 2364509"/>
                <a:gd name="connsiteX37-711" fmla="*/ 1985963 w 1985964"/>
                <a:gd name="connsiteY37-712" fmla="*/ 1725393 h 2364509"/>
                <a:gd name="connsiteX38-713" fmla="*/ 1985964 w 1985964"/>
                <a:gd name="connsiteY38-714" fmla="*/ 1725393 h 2364509"/>
                <a:gd name="connsiteX39-715" fmla="*/ 1985964 w 1985964"/>
                <a:gd name="connsiteY39-716" fmla="*/ 1401883 h 2364509"/>
                <a:gd name="connsiteX40-717" fmla="*/ 1985819 w 1985964"/>
                <a:gd name="connsiteY40-718" fmla="*/ 1401165 h 2364509"/>
                <a:gd name="connsiteX41-719" fmla="*/ 1985819 w 1985964"/>
                <a:gd name="connsiteY41-720" fmla="*/ 1395747 h 2364509"/>
                <a:gd name="connsiteX42-721" fmla="*/ 1984725 w 1985964"/>
                <a:gd name="connsiteY42-722" fmla="*/ 1395747 h 2364509"/>
                <a:gd name="connsiteX43-723" fmla="*/ 1980350 w 1985964"/>
                <a:gd name="connsiteY43-724" fmla="*/ 1374076 h 2364509"/>
                <a:gd name="connsiteX44-725" fmla="*/ 1914526 w 1985964"/>
                <a:gd name="connsiteY44-726" fmla="*/ 1330445 h 2364509"/>
                <a:gd name="connsiteX45-727" fmla="*/ 1848702 w 1985964"/>
                <a:gd name="connsiteY45-728" fmla="*/ 1374076 h 2364509"/>
                <a:gd name="connsiteX46-729" fmla="*/ 1844327 w 1985964"/>
                <a:gd name="connsiteY46-730" fmla="*/ 1395747 h 2364509"/>
                <a:gd name="connsiteX47-731" fmla="*/ 1842312 w 1985964"/>
                <a:gd name="connsiteY47-732" fmla="*/ 1395747 h 2364509"/>
                <a:gd name="connsiteX48-733" fmla="*/ 1842312 w 1985964"/>
                <a:gd name="connsiteY48-734" fmla="*/ 1673582 h 2364509"/>
                <a:gd name="connsiteX49-735" fmla="*/ 1842311 w 1985964"/>
                <a:gd name="connsiteY49-736" fmla="*/ 1984395 h 2364509"/>
                <a:gd name="connsiteX50-737" fmla="*/ 1838060 w 1985964"/>
                <a:gd name="connsiteY50-738" fmla="*/ 2026564 h 2364509"/>
                <a:gd name="connsiteX51-739" fmla="*/ 1838058 w 1985964"/>
                <a:gd name="connsiteY51-740" fmla="*/ 2026570 h 2364509"/>
                <a:gd name="connsiteX52-741" fmla="*/ 1818140 w 1985964"/>
                <a:gd name="connsiteY52-742" fmla="*/ 2077302 h 2364509"/>
                <a:gd name="connsiteX53-743" fmla="*/ 1792175 w 1985964"/>
                <a:gd name="connsiteY53-744" fmla="*/ 2115814 h 2364509"/>
                <a:gd name="connsiteX54-745" fmla="*/ 1773416 w 1985964"/>
                <a:gd name="connsiteY54-746" fmla="*/ 2137481 h 2364509"/>
                <a:gd name="connsiteX55-747" fmla="*/ 1731490 w 1985964"/>
                <a:gd name="connsiteY55-748" fmla="*/ 2165749 h 2364509"/>
                <a:gd name="connsiteX56-749" fmla="*/ 1709927 w 1985964"/>
                <a:gd name="connsiteY56-750" fmla="*/ 2178120 h 2364509"/>
                <a:gd name="connsiteX57-751" fmla="*/ 1633141 w 1985964"/>
                <a:gd name="connsiteY57-752" fmla="*/ 2193622 h 2364509"/>
                <a:gd name="connsiteX58-753" fmla="*/ 1633070 w 1985964"/>
                <a:gd name="connsiteY58-754" fmla="*/ 2193635 h 2364509"/>
                <a:gd name="connsiteX59-755" fmla="*/ 352749 w 1985964"/>
                <a:gd name="connsiteY59-756" fmla="*/ 2193635 h 2364509"/>
                <a:gd name="connsiteX60-757" fmla="*/ 143507 w 1985964"/>
                <a:gd name="connsiteY60-758" fmla="*/ 1984393 h 2364509"/>
                <a:gd name="connsiteX61-759" fmla="*/ 143507 w 1985964"/>
                <a:gd name="connsiteY61-760" fmla="*/ 380114 h 2364509"/>
                <a:gd name="connsiteX62-761" fmla="*/ 147758 w 1985964"/>
                <a:gd name="connsiteY62-762" fmla="*/ 337945 h 2364509"/>
                <a:gd name="connsiteX63-763" fmla="*/ 159950 w 1985964"/>
                <a:gd name="connsiteY63-764" fmla="*/ 298669 h 2364509"/>
                <a:gd name="connsiteX64-765" fmla="*/ 204792 w 1985964"/>
                <a:gd name="connsiteY64-766" fmla="*/ 232160 h 2364509"/>
                <a:gd name="connsiteX65-767" fmla="*/ 352748 w 1985964"/>
                <a:gd name="connsiteY65-768" fmla="*/ 170874 h 2364509"/>
                <a:gd name="connsiteX66-769" fmla="*/ 1633069 w 1985964"/>
                <a:gd name="connsiteY66-770" fmla="*/ 170874 h 2364509"/>
                <a:gd name="connsiteX67-771" fmla="*/ 1842311 w 1985964"/>
                <a:gd name="connsiteY67-772" fmla="*/ 380116 h 2364509"/>
                <a:gd name="connsiteX68-773" fmla="*/ 1842311 w 1985964"/>
                <a:gd name="connsiteY68-774" fmla="*/ 390533 h 2364509"/>
                <a:gd name="connsiteX69-775" fmla="*/ 1842312 w 1985964"/>
                <a:gd name="connsiteY69-776" fmla="*/ 390533 h 2364509"/>
                <a:gd name="connsiteX70-777" fmla="*/ 1842312 w 1985964"/>
                <a:gd name="connsiteY70-778" fmla="*/ 657949 h 2364509"/>
                <a:gd name="connsiteX71-779" fmla="*/ 1844327 w 1985964"/>
                <a:gd name="connsiteY71-780" fmla="*/ 657949 h 2364509"/>
                <a:gd name="connsiteX72-781" fmla="*/ 1848702 w 1985964"/>
                <a:gd name="connsiteY72-782" fmla="*/ 679620 h 2364509"/>
                <a:gd name="connsiteX73-783" fmla="*/ 1914526 w 1985964"/>
                <a:gd name="connsiteY73-784" fmla="*/ 723251 h 2364509"/>
                <a:gd name="connsiteX74-785" fmla="*/ 1980350 w 1985964"/>
                <a:gd name="connsiteY74-786" fmla="*/ 679620 h 2364509"/>
                <a:gd name="connsiteX75-787" fmla="*/ 1984725 w 1985964"/>
                <a:gd name="connsiteY75-788" fmla="*/ 657949 h 2364509"/>
                <a:gd name="connsiteX76-789" fmla="*/ 1985819 w 1985964"/>
                <a:gd name="connsiteY76-790" fmla="*/ 657949 h 2364509"/>
                <a:gd name="connsiteX77-791" fmla="*/ 1985819 w 1985964"/>
                <a:gd name="connsiteY77-792" fmla="*/ 652531 h 2364509"/>
                <a:gd name="connsiteX78-793" fmla="*/ 1985964 w 1985964"/>
                <a:gd name="connsiteY78-794" fmla="*/ 651813 h 2364509"/>
                <a:gd name="connsiteX79-795" fmla="*/ 1985964 w 1985964"/>
                <a:gd name="connsiteY79-796" fmla="*/ 320606 h 2364509"/>
                <a:gd name="connsiteX80-797" fmla="*/ 1979095 w 1985964"/>
                <a:gd name="connsiteY80-798" fmla="*/ 264273 h 2364509"/>
                <a:gd name="connsiteX81-799" fmla="*/ 1962862 w 1985964"/>
                <a:gd name="connsiteY81-800" fmla="*/ 209616 h 2364509"/>
                <a:gd name="connsiteX82-801" fmla="*/ 1960902 w 1985964"/>
                <a:gd name="connsiteY82-802" fmla="*/ 205670 h 2364509"/>
                <a:gd name="connsiteX83-803" fmla="*/ 1959808 w 1985964"/>
                <a:gd name="connsiteY83-804" fmla="*/ 202145 h 2364509"/>
                <a:gd name="connsiteX84-805" fmla="*/ 1952102 w 1985964"/>
                <a:gd name="connsiteY84-806" fmla="*/ 187947 h 2364509"/>
                <a:gd name="connsiteX85-807" fmla="*/ 1937903 w 1985964"/>
                <a:gd name="connsiteY85-808" fmla="*/ 159353 h 2364509"/>
                <a:gd name="connsiteX86-809" fmla="*/ 1932732 w 1985964"/>
                <a:gd name="connsiteY86-810" fmla="*/ 152262 h 2364509"/>
                <a:gd name="connsiteX87-811" fmla="*/ 1929292 w 1985964"/>
                <a:gd name="connsiteY87-812" fmla="*/ 145924 h 2364509"/>
                <a:gd name="connsiteX88-813" fmla="*/ 1919138 w 1985964"/>
                <a:gd name="connsiteY88-814" fmla="*/ 133617 h 2364509"/>
                <a:gd name="connsiteX89-815" fmla="*/ 1905110 w 1985964"/>
                <a:gd name="connsiteY89-816" fmla="*/ 114377 h 2364509"/>
                <a:gd name="connsiteX90-817" fmla="*/ 1895612 w 1985964"/>
                <a:gd name="connsiteY90-818" fmla="*/ 105103 h 2364509"/>
                <a:gd name="connsiteX91-819" fmla="*/ 1888877 w 1985964"/>
                <a:gd name="connsiteY91-820" fmla="*/ 96941 h 2364509"/>
                <a:gd name="connsiteX92-821" fmla="*/ 1878393 w 1985964"/>
                <a:gd name="connsiteY92-822" fmla="*/ 88290 h 2364509"/>
                <a:gd name="connsiteX93-823" fmla="*/ 1865375 w 1985964"/>
                <a:gd name="connsiteY93-824" fmla="*/ 75579 h 2364509"/>
                <a:gd name="connsiteX94-825" fmla="*/ 1857537 w 1985964"/>
                <a:gd name="connsiteY94-826" fmla="*/ 71082 h 2364509"/>
                <a:gd name="connsiteX95-827" fmla="*/ 1839894 w 1985964"/>
                <a:gd name="connsiteY95-828" fmla="*/ 56526 h 2364509"/>
                <a:gd name="connsiteX96-829" fmla="*/ 1783673 w 1985964"/>
                <a:gd name="connsiteY96-830" fmla="*/ 26010 h 2364509"/>
                <a:gd name="connsiteX97-831" fmla="*/ 1773433 w 1985964"/>
                <a:gd name="connsiteY97-832" fmla="*/ 22831 h 2364509"/>
                <a:gd name="connsiteX98-833" fmla="*/ 1768644 w 1985964"/>
                <a:gd name="connsiteY98-834" fmla="*/ 20084 h 2364509"/>
                <a:gd name="connsiteX99-835" fmla="*/ 1737353 w 1985964"/>
                <a:gd name="connsiteY99-836" fmla="*/ 11631 h 2364509"/>
                <a:gd name="connsiteX100-837" fmla="*/ 1721545 w 1985964"/>
                <a:gd name="connsiteY100-838" fmla="*/ 6724 h 2364509"/>
                <a:gd name="connsiteX101-839" fmla="*/ 1717783 w 1985964"/>
                <a:gd name="connsiteY101-840" fmla="*/ 6345 h 2364509"/>
                <a:gd name="connsiteX102-841" fmla="*/ 1713431 w 1985964"/>
                <a:gd name="connsiteY102-842" fmla="*/ 5170 h 2364509"/>
                <a:gd name="connsiteX103-843" fmla="*/ 1654843 w 1985964"/>
                <a:gd name="connsiteY103-844" fmla="*/ 0 h 2364509"/>
                <a:gd name="connsiteX0-845" fmla="*/ 1654843 w 1985964"/>
                <a:gd name="connsiteY0-846" fmla="*/ 0 h 2364509"/>
                <a:gd name="connsiteX1-847" fmla="*/ 1654842 w 1985964"/>
                <a:gd name="connsiteY1-848" fmla="*/ 0 h 2364509"/>
                <a:gd name="connsiteX2-849" fmla="*/ 330977 w 1985964"/>
                <a:gd name="connsiteY2-850" fmla="*/ 0 h 2364509"/>
                <a:gd name="connsiteX3-851" fmla="*/ 330976 w 1985964"/>
                <a:gd name="connsiteY3-852" fmla="*/ 0 h 2364509"/>
                <a:gd name="connsiteX4-853" fmla="*/ 0 w 1985964"/>
                <a:gd name="connsiteY4-854" fmla="*/ 330976 h 2364509"/>
                <a:gd name="connsiteX5-855" fmla="*/ 0 w 1985964"/>
                <a:gd name="connsiteY5-856" fmla="*/ 2033533 h 2364509"/>
                <a:gd name="connsiteX6-857" fmla="*/ 330976 w 1985964"/>
                <a:gd name="connsiteY6-858" fmla="*/ 2364509 h 2364509"/>
                <a:gd name="connsiteX7-859" fmla="*/ 330977 w 1985964"/>
                <a:gd name="connsiteY7-860" fmla="*/ 2364509 h 2364509"/>
                <a:gd name="connsiteX8-861" fmla="*/ 1654842 w 1985964"/>
                <a:gd name="connsiteY8-862" fmla="*/ 2364509 h 2364509"/>
                <a:gd name="connsiteX9-863" fmla="*/ 1654843 w 1985964"/>
                <a:gd name="connsiteY9-864" fmla="*/ 2364509 h 2364509"/>
                <a:gd name="connsiteX10-865" fmla="*/ 1654850 w 1985964"/>
                <a:gd name="connsiteY10-866" fmla="*/ 2364508 h 2364509"/>
                <a:gd name="connsiteX11-867" fmla="*/ 1713430 w 1985964"/>
                <a:gd name="connsiteY11-868" fmla="*/ 2359339 h 2364509"/>
                <a:gd name="connsiteX12-869" fmla="*/ 1717781 w 1985964"/>
                <a:gd name="connsiteY12-870" fmla="*/ 2358164 h 2364509"/>
                <a:gd name="connsiteX13-871" fmla="*/ 1721546 w 1985964"/>
                <a:gd name="connsiteY13-872" fmla="*/ 2357784 h 2364509"/>
                <a:gd name="connsiteX14-873" fmla="*/ 1737367 w 1985964"/>
                <a:gd name="connsiteY14-874" fmla="*/ 2352873 h 2364509"/>
                <a:gd name="connsiteX15-875" fmla="*/ 1768643 w 1985964"/>
                <a:gd name="connsiteY15-876" fmla="*/ 2344425 h 2364509"/>
                <a:gd name="connsiteX16-877" fmla="*/ 1773429 w 1985964"/>
                <a:gd name="connsiteY16-878" fmla="*/ 2341679 h 2364509"/>
                <a:gd name="connsiteX17-879" fmla="*/ 1783674 w 1985964"/>
                <a:gd name="connsiteY17-880" fmla="*/ 2338499 h 2364509"/>
                <a:gd name="connsiteX18-881" fmla="*/ 1839895 w 1985964"/>
                <a:gd name="connsiteY18-882" fmla="*/ 2307983 h 2364509"/>
                <a:gd name="connsiteX19-883" fmla="*/ 1857542 w 1985964"/>
                <a:gd name="connsiteY19-884" fmla="*/ 2293423 h 2364509"/>
                <a:gd name="connsiteX20-885" fmla="*/ 1865374 w 1985964"/>
                <a:gd name="connsiteY20-886" fmla="*/ 2288930 h 2364509"/>
                <a:gd name="connsiteX21-887" fmla="*/ 1878381 w 1985964"/>
                <a:gd name="connsiteY21-888" fmla="*/ 2276229 h 2364509"/>
                <a:gd name="connsiteX22-889" fmla="*/ 1888878 w 1985964"/>
                <a:gd name="connsiteY22-890" fmla="*/ 2267568 h 2364509"/>
                <a:gd name="connsiteX23-891" fmla="*/ 1895621 w 1985964"/>
                <a:gd name="connsiteY23-892" fmla="*/ 2259396 h 2364509"/>
                <a:gd name="connsiteX24-893" fmla="*/ 1905109 w 1985964"/>
                <a:gd name="connsiteY24-894" fmla="*/ 2250132 h 2364509"/>
                <a:gd name="connsiteX25-895" fmla="*/ 1919122 w 1985964"/>
                <a:gd name="connsiteY25-896" fmla="*/ 2230912 h 2364509"/>
                <a:gd name="connsiteX26-897" fmla="*/ 1929293 w 1985964"/>
                <a:gd name="connsiteY26-898" fmla="*/ 2218585 h 2364509"/>
                <a:gd name="connsiteX27-899" fmla="*/ 1932739 w 1985964"/>
                <a:gd name="connsiteY27-900" fmla="*/ 2212236 h 2364509"/>
                <a:gd name="connsiteX28-901" fmla="*/ 1937902 w 1985964"/>
                <a:gd name="connsiteY28-902" fmla="*/ 2205156 h 2364509"/>
                <a:gd name="connsiteX29-903" fmla="*/ 1952079 w 1985964"/>
                <a:gd name="connsiteY29-904" fmla="*/ 2176606 h 2364509"/>
                <a:gd name="connsiteX30-905" fmla="*/ 1959809 w 1985964"/>
                <a:gd name="connsiteY30-906" fmla="*/ 2162364 h 2364509"/>
                <a:gd name="connsiteX31-907" fmla="*/ 1960907 w 1985964"/>
                <a:gd name="connsiteY31-908" fmla="*/ 2158828 h 2364509"/>
                <a:gd name="connsiteX32-909" fmla="*/ 1962861 w 1985964"/>
                <a:gd name="connsiteY32-910" fmla="*/ 2154893 h 2364509"/>
                <a:gd name="connsiteX33-911" fmla="*/ 1979076 w 1985964"/>
                <a:gd name="connsiteY33-912" fmla="*/ 2100297 h 2364509"/>
                <a:gd name="connsiteX34-913" fmla="*/ 1979095 w 1985964"/>
                <a:gd name="connsiteY34-914" fmla="*/ 2100236 h 2364509"/>
                <a:gd name="connsiteX35-915" fmla="*/ 1979098 w 1985964"/>
                <a:gd name="connsiteY35-916" fmla="*/ 2100200 h 2364509"/>
                <a:gd name="connsiteX36-917" fmla="*/ 1985963 w 1985964"/>
                <a:gd name="connsiteY36-918" fmla="*/ 2043903 h 2364509"/>
                <a:gd name="connsiteX37-919" fmla="*/ 1985963 w 1985964"/>
                <a:gd name="connsiteY37-920" fmla="*/ 1725393 h 2364509"/>
                <a:gd name="connsiteX38-921" fmla="*/ 1985964 w 1985964"/>
                <a:gd name="connsiteY38-922" fmla="*/ 1725393 h 2364509"/>
                <a:gd name="connsiteX39-923" fmla="*/ 1985964 w 1985964"/>
                <a:gd name="connsiteY39-924" fmla="*/ 1401883 h 2364509"/>
                <a:gd name="connsiteX40-925" fmla="*/ 1985819 w 1985964"/>
                <a:gd name="connsiteY40-926" fmla="*/ 1401165 h 2364509"/>
                <a:gd name="connsiteX41-927" fmla="*/ 1985819 w 1985964"/>
                <a:gd name="connsiteY41-928" fmla="*/ 1395747 h 2364509"/>
                <a:gd name="connsiteX42-929" fmla="*/ 1984725 w 1985964"/>
                <a:gd name="connsiteY42-930" fmla="*/ 1395747 h 2364509"/>
                <a:gd name="connsiteX43-931" fmla="*/ 1980350 w 1985964"/>
                <a:gd name="connsiteY43-932" fmla="*/ 1374076 h 2364509"/>
                <a:gd name="connsiteX44-933" fmla="*/ 1914526 w 1985964"/>
                <a:gd name="connsiteY44-934" fmla="*/ 1330445 h 2364509"/>
                <a:gd name="connsiteX45-935" fmla="*/ 1848702 w 1985964"/>
                <a:gd name="connsiteY45-936" fmla="*/ 1374076 h 2364509"/>
                <a:gd name="connsiteX46-937" fmla="*/ 1844327 w 1985964"/>
                <a:gd name="connsiteY46-938" fmla="*/ 1395747 h 2364509"/>
                <a:gd name="connsiteX47-939" fmla="*/ 1842312 w 1985964"/>
                <a:gd name="connsiteY47-940" fmla="*/ 1395747 h 2364509"/>
                <a:gd name="connsiteX48-941" fmla="*/ 1842311 w 1985964"/>
                <a:gd name="connsiteY48-942" fmla="*/ 1984395 h 2364509"/>
                <a:gd name="connsiteX49-943" fmla="*/ 1838060 w 1985964"/>
                <a:gd name="connsiteY49-944" fmla="*/ 2026564 h 2364509"/>
                <a:gd name="connsiteX50-945" fmla="*/ 1838058 w 1985964"/>
                <a:gd name="connsiteY50-946" fmla="*/ 2026570 h 2364509"/>
                <a:gd name="connsiteX51-947" fmla="*/ 1818140 w 1985964"/>
                <a:gd name="connsiteY51-948" fmla="*/ 2077302 h 2364509"/>
                <a:gd name="connsiteX52-949" fmla="*/ 1792175 w 1985964"/>
                <a:gd name="connsiteY52-950" fmla="*/ 2115814 h 2364509"/>
                <a:gd name="connsiteX53-951" fmla="*/ 1773416 w 1985964"/>
                <a:gd name="connsiteY53-952" fmla="*/ 2137481 h 2364509"/>
                <a:gd name="connsiteX54-953" fmla="*/ 1731490 w 1985964"/>
                <a:gd name="connsiteY54-954" fmla="*/ 2165749 h 2364509"/>
                <a:gd name="connsiteX55-955" fmla="*/ 1709927 w 1985964"/>
                <a:gd name="connsiteY55-956" fmla="*/ 2178120 h 2364509"/>
                <a:gd name="connsiteX56-957" fmla="*/ 1633141 w 1985964"/>
                <a:gd name="connsiteY56-958" fmla="*/ 2193622 h 2364509"/>
                <a:gd name="connsiteX57-959" fmla="*/ 1633070 w 1985964"/>
                <a:gd name="connsiteY57-960" fmla="*/ 2193635 h 2364509"/>
                <a:gd name="connsiteX58-961" fmla="*/ 352749 w 1985964"/>
                <a:gd name="connsiteY58-962" fmla="*/ 2193635 h 2364509"/>
                <a:gd name="connsiteX59-963" fmla="*/ 143507 w 1985964"/>
                <a:gd name="connsiteY59-964" fmla="*/ 1984393 h 2364509"/>
                <a:gd name="connsiteX60-965" fmla="*/ 143507 w 1985964"/>
                <a:gd name="connsiteY60-966" fmla="*/ 380114 h 2364509"/>
                <a:gd name="connsiteX61-967" fmla="*/ 147758 w 1985964"/>
                <a:gd name="connsiteY61-968" fmla="*/ 337945 h 2364509"/>
                <a:gd name="connsiteX62-969" fmla="*/ 159950 w 1985964"/>
                <a:gd name="connsiteY62-970" fmla="*/ 298669 h 2364509"/>
                <a:gd name="connsiteX63-971" fmla="*/ 204792 w 1985964"/>
                <a:gd name="connsiteY63-972" fmla="*/ 232160 h 2364509"/>
                <a:gd name="connsiteX64-973" fmla="*/ 352748 w 1985964"/>
                <a:gd name="connsiteY64-974" fmla="*/ 170874 h 2364509"/>
                <a:gd name="connsiteX65-975" fmla="*/ 1633069 w 1985964"/>
                <a:gd name="connsiteY65-976" fmla="*/ 170874 h 2364509"/>
                <a:gd name="connsiteX66-977" fmla="*/ 1842311 w 1985964"/>
                <a:gd name="connsiteY66-978" fmla="*/ 380116 h 2364509"/>
                <a:gd name="connsiteX67-979" fmla="*/ 1842311 w 1985964"/>
                <a:gd name="connsiteY67-980" fmla="*/ 390533 h 2364509"/>
                <a:gd name="connsiteX68-981" fmla="*/ 1842312 w 1985964"/>
                <a:gd name="connsiteY68-982" fmla="*/ 390533 h 2364509"/>
                <a:gd name="connsiteX69-983" fmla="*/ 1842312 w 1985964"/>
                <a:gd name="connsiteY69-984" fmla="*/ 657949 h 2364509"/>
                <a:gd name="connsiteX70-985" fmla="*/ 1844327 w 1985964"/>
                <a:gd name="connsiteY70-986" fmla="*/ 657949 h 2364509"/>
                <a:gd name="connsiteX71-987" fmla="*/ 1848702 w 1985964"/>
                <a:gd name="connsiteY71-988" fmla="*/ 679620 h 2364509"/>
                <a:gd name="connsiteX72-989" fmla="*/ 1914526 w 1985964"/>
                <a:gd name="connsiteY72-990" fmla="*/ 723251 h 2364509"/>
                <a:gd name="connsiteX73-991" fmla="*/ 1980350 w 1985964"/>
                <a:gd name="connsiteY73-992" fmla="*/ 679620 h 2364509"/>
                <a:gd name="connsiteX74-993" fmla="*/ 1984725 w 1985964"/>
                <a:gd name="connsiteY74-994" fmla="*/ 657949 h 2364509"/>
                <a:gd name="connsiteX75-995" fmla="*/ 1985819 w 1985964"/>
                <a:gd name="connsiteY75-996" fmla="*/ 657949 h 2364509"/>
                <a:gd name="connsiteX76-997" fmla="*/ 1985819 w 1985964"/>
                <a:gd name="connsiteY76-998" fmla="*/ 652531 h 2364509"/>
                <a:gd name="connsiteX77-999" fmla="*/ 1985964 w 1985964"/>
                <a:gd name="connsiteY77-1000" fmla="*/ 651813 h 2364509"/>
                <a:gd name="connsiteX78-1001" fmla="*/ 1985964 w 1985964"/>
                <a:gd name="connsiteY78-1002" fmla="*/ 320606 h 2364509"/>
                <a:gd name="connsiteX79-1003" fmla="*/ 1979095 w 1985964"/>
                <a:gd name="connsiteY79-1004" fmla="*/ 264273 h 2364509"/>
                <a:gd name="connsiteX80-1005" fmla="*/ 1962862 w 1985964"/>
                <a:gd name="connsiteY80-1006" fmla="*/ 209616 h 2364509"/>
                <a:gd name="connsiteX81-1007" fmla="*/ 1960902 w 1985964"/>
                <a:gd name="connsiteY81-1008" fmla="*/ 205670 h 2364509"/>
                <a:gd name="connsiteX82-1009" fmla="*/ 1959808 w 1985964"/>
                <a:gd name="connsiteY82-1010" fmla="*/ 202145 h 2364509"/>
                <a:gd name="connsiteX83-1011" fmla="*/ 1952102 w 1985964"/>
                <a:gd name="connsiteY83-1012" fmla="*/ 187947 h 2364509"/>
                <a:gd name="connsiteX84-1013" fmla="*/ 1937903 w 1985964"/>
                <a:gd name="connsiteY84-1014" fmla="*/ 159353 h 2364509"/>
                <a:gd name="connsiteX85-1015" fmla="*/ 1932732 w 1985964"/>
                <a:gd name="connsiteY85-1016" fmla="*/ 152262 h 2364509"/>
                <a:gd name="connsiteX86-1017" fmla="*/ 1929292 w 1985964"/>
                <a:gd name="connsiteY86-1018" fmla="*/ 145924 h 2364509"/>
                <a:gd name="connsiteX87-1019" fmla="*/ 1919138 w 1985964"/>
                <a:gd name="connsiteY87-1020" fmla="*/ 133617 h 2364509"/>
                <a:gd name="connsiteX88-1021" fmla="*/ 1905110 w 1985964"/>
                <a:gd name="connsiteY88-1022" fmla="*/ 114377 h 2364509"/>
                <a:gd name="connsiteX89-1023" fmla="*/ 1895612 w 1985964"/>
                <a:gd name="connsiteY89-1024" fmla="*/ 105103 h 2364509"/>
                <a:gd name="connsiteX90-1025" fmla="*/ 1888877 w 1985964"/>
                <a:gd name="connsiteY90-1026" fmla="*/ 96941 h 2364509"/>
                <a:gd name="connsiteX91-1027" fmla="*/ 1878393 w 1985964"/>
                <a:gd name="connsiteY91-1028" fmla="*/ 88290 h 2364509"/>
                <a:gd name="connsiteX92-1029" fmla="*/ 1865375 w 1985964"/>
                <a:gd name="connsiteY92-1030" fmla="*/ 75579 h 2364509"/>
                <a:gd name="connsiteX93-1031" fmla="*/ 1857537 w 1985964"/>
                <a:gd name="connsiteY93-1032" fmla="*/ 71082 h 2364509"/>
                <a:gd name="connsiteX94-1033" fmla="*/ 1839894 w 1985964"/>
                <a:gd name="connsiteY94-1034" fmla="*/ 56526 h 2364509"/>
                <a:gd name="connsiteX95-1035" fmla="*/ 1783673 w 1985964"/>
                <a:gd name="connsiteY95-1036" fmla="*/ 26010 h 2364509"/>
                <a:gd name="connsiteX96-1037" fmla="*/ 1773433 w 1985964"/>
                <a:gd name="connsiteY96-1038" fmla="*/ 22831 h 2364509"/>
                <a:gd name="connsiteX97-1039" fmla="*/ 1768644 w 1985964"/>
                <a:gd name="connsiteY97-1040" fmla="*/ 20084 h 2364509"/>
                <a:gd name="connsiteX98-1041" fmla="*/ 1737353 w 1985964"/>
                <a:gd name="connsiteY98-1042" fmla="*/ 11631 h 2364509"/>
                <a:gd name="connsiteX99-1043" fmla="*/ 1721545 w 1985964"/>
                <a:gd name="connsiteY99-1044" fmla="*/ 6724 h 2364509"/>
                <a:gd name="connsiteX100-1045" fmla="*/ 1717783 w 1985964"/>
                <a:gd name="connsiteY100-1046" fmla="*/ 6345 h 2364509"/>
                <a:gd name="connsiteX101-1047" fmla="*/ 1713431 w 1985964"/>
                <a:gd name="connsiteY101-1048" fmla="*/ 5170 h 2364509"/>
                <a:gd name="connsiteX102-1049" fmla="*/ 1654843 w 1985964"/>
                <a:gd name="connsiteY102-1050" fmla="*/ 0 h 23645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45" y="connsiteY72-146"/>
                </a:cxn>
                <a:cxn ang="0">
                  <a:pos x="connsiteX73-147" y="connsiteY73-148"/>
                </a:cxn>
                <a:cxn ang="0">
                  <a:pos x="connsiteX74-149" y="connsiteY74-150"/>
                </a:cxn>
                <a:cxn ang="0">
                  <a:pos x="connsiteX75-151" y="connsiteY75-152"/>
                </a:cxn>
                <a:cxn ang="0">
                  <a:pos x="connsiteX76-153" y="connsiteY76-154"/>
                </a:cxn>
                <a:cxn ang="0">
                  <a:pos x="connsiteX77-155" y="connsiteY77-156"/>
                </a:cxn>
                <a:cxn ang="0">
                  <a:pos x="connsiteX78-157" y="connsiteY78-158"/>
                </a:cxn>
                <a:cxn ang="0">
                  <a:pos x="connsiteX79-159" y="connsiteY79-160"/>
                </a:cxn>
                <a:cxn ang="0">
                  <a:pos x="connsiteX80-161" y="connsiteY80-162"/>
                </a:cxn>
                <a:cxn ang="0">
                  <a:pos x="connsiteX81-163" y="connsiteY81-164"/>
                </a:cxn>
                <a:cxn ang="0">
                  <a:pos x="connsiteX82-165" y="connsiteY82-166"/>
                </a:cxn>
                <a:cxn ang="0">
                  <a:pos x="connsiteX83-167" y="connsiteY83-168"/>
                </a:cxn>
                <a:cxn ang="0">
                  <a:pos x="connsiteX84-169" y="connsiteY84-170"/>
                </a:cxn>
                <a:cxn ang="0">
                  <a:pos x="connsiteX85-171" y="connsiteY85-172"/>
                </a:cxn>
                <a:cxn ang="0">
                  <a:pos x="connsiteX86-173" y="connsiteY86-174"/>
                </a:cxn>
                <a:cxn ang="0">
                  <a:pos x="connsiteX87-175" y="connsiteY87-176"/>
                </a:cxn>
                <a:cxn ang="0">
                  <a:pos x="connsiteX88-177" y="connsiteY88-178"/>
                </a:cxn>
                <a:cxn ang="0">
                  <a:pos x="connsiteX89-179" y="connsiteY89-180"/>
                </a:cxn>
                <a:cxn ang="0">
                  <a:pos x="connsiteX90-181" y="connsiteY90-182"/>
                </a:cxn>
                <a:cxn ang="0">
                  <a:pos x="connsiteX91-183" y="connsiteY91-184"/>
                </a:cxn>
                <a:cxn ang="0">
                  <a:pos x="connsiteX92-185" y="connsiteY92-186"/>
                </a:cxn>
                <a:cxn ang="0">
                  <a:pos x="connsiteX93-187" y="connsiteY93-188"/>
                </a:cxn>
                <a:cxn ang="0">
                  <a:pos x="connsiteX94-189" y="connsiteY94-190"/>
                </a:cxn>
                <a:cxn ang="0">
                  <a:pos x="connsiteX95-191" y="connsiteY95-192"/>
                </a:cxn>
                <a:cxn ang="0">
                  <a:pos x="connsiteX96-193" y="connsiteY96-194"/>
                </a:cxn>
                <a:cxn ang="0">
                  <a:pos x="connsiteX97-195" y="connsiteY97-196"/>
                </a:cxn>
                <a:cxn ang="0">
                  <a:pos x="connsiteX98-197" y="connsiteY98-198"/>
                </a:cxn>
                <a:cxn ang="0">
                  <a:pos x="connsiteX99-199" y="connsiteY99-200"/>
                </a:cxn>
                <a:cxn ang="0">
                  <a:pos x="connsiteX100-201" y="connsiteY100-202"/>
                </a:cxn>
                <a:cxn ang="0">
                  <a:pos x="connsiteX101-203" y="connsiteY101-204"/>
                </a:cxn>
                <a:cxn ang="0">
                  <a:pos x="connsiteX102-205" y="connsiteY102-206"/>
                </a:cxn>
              </a:cxnLst>
              <a:rect l="l" t="t" r="r" b="b"/>
              <a:pathLst>
                <a:path w="1985964" h="2364509">
                  <a:moveTo>
                    <a:pt x="1654843" y="0"/>
                  </a:moveTo>
                  <a:lnTo>
                    <a:pt x="1654842" y="0"/>
                  </a:lnTo>
                  <a:lnTo>
                    <a:pt x="330977" y="0"/>
                  </a:lnTo>
                  <a:lnTo>
                    <a:pt x="330976" y="0"/>
                  </a:lnTo>
                  <a:cubicBezTo>
                    <a:pt x="148183" y="0"/>
                    <a:pt x="0" y="148183"/>
                    <a:pt x="0" y="330976"/>
                  </a:cubicBezTo>
                  <a:lnTo>
                    <a:pt x="0" y="2033533"/>
                  </a:lnTo>
                  <a:cubicBezTo>
                    <a:pt x="0" y="2216326"/>
                    <a:pt x="148183" y="2364509"/>
                    <a:pt x="330976" y="2364509"/>
                  </a:cubicBezTo>
                  <a:lnTo>
                    <a:pt x="330977" y="2364509"/>
                  </a:lnTo>
                  <a:lnTo>
                    <a:pt x="1654842" y="2364509"/>
                  </a:lnTo>
                  <a:lnTo>
                    <a:pt x="1654843" y="2364509"/>
                  </a:lnTo>
                  <a:cubicBezTo>
                    <a:pt x="1654845" y="2364509"/>
                    <a:pt x="1654848" y="2364508"/>
                    <a:pt x="1654850" y="2364508"/>
                  </a:cubicBezTo>
                  <a:lnTo>
                    <a:pt x="1713430" y="2359339"/>
                  </a:lnTo>
                  <a:lnTo>
                    <a:pt x="1717781" y="2358164"/>
                  </a:lnTo>
                  <a:lnTo>
                    <a:pt x="1721546" y="2357784"/>
                  </a:lnTo>
                  <a:lnTo>
                    <a:pt x="1737367" y="2352873"/>
                  </a:lnTo>
                  <a:lnTo>
                    <a:pt x="1768643" y="2344425"/>
                  </a:lnTo>
                  <a:lnTo>
                    <a:pt x="1773429" y="2341679"/>
                  </a:lnTo>
                  <a:lnTo>
                    <a:pt x="1783674" y="2338499"/>
                  </a:lnTo>
                  <a:cubicBezTo>
                    <a:pt x="1803472" y="2330125"/>
                    <a:pt x="1822287" y="2319879"/>
                    <a:pt x="1839895" y="2307983"/>
                  </a:cubicBezTo>
                  <a:lnTo>
                    <a:pt x="1857542" y="2293423"/>
                  </a:lnTo>
                  <a:lnTo>
                    <a:pt x="1865374" y="2288930"/>
                  </a:lnTo>
                  <a:lnTo>
                    <a:pt x="1878381" y="2276229"/>
                  </a:lnTo>
                  <a:lnTo>
                    <a:pt x="1888878" y="2267568"/>
                  </a:lnTo>
                  <a:lnTo>
                    <a:pt x="1895621" y="2259396"/>
                  </a:lnTo>
                  <a:lnTo>
                    <a:pt x="1905109" y="2250132"/>
                  </a:lnTo>
                  <a:lnTo>
                    <a:pt x="1919122" y="2230912"/>
                  </a:lnTo>
                  <a:lnTo>
                    <a:pt x="1929293" y="2218585"/>
                  </a:lnTo>
                  <a:lnTo>
                    <a:pt x="1932739" y="2212236"/>
                  </a:lnTo>
                  <a:lnTo>
                    <a:pt x="1937902" y="2205156"/>
                  </a:lnTo>
                  <a:lnTo>
                    <a:pt x="1952079" y="2176606"/>
                  </a:lnTo>
                  <a:lnTo>
                    <a:pt x="1959809" y="2162364"/>
                  </a:lnTo>
                  <a:lnTo>
                    <a:pt x="1960907" y="2158828"/>
                  </a:lnTo>
                  <a:lnTo>
                    <a:pt x="1962861" y="2154893"/>
                  </a:lnTo>
                  <a:lnTo>
                    <a:pt x="1979076" y="2100297"/>
                  </a:lnTo>
                  <a:cubicBezTo>
                    <a:pt x="1979082" y="2100277"/>
                    <a:pt x="1979089" y="2100256"/>
                    <a:pt x="1979095" y="2100236"/>
                  </a:cubicBezTo>
                  <a:lnTo>
                    <a:pt x="1979098" y="2100200"/>
                  </a:lnTo>
                  <a:lnTo>
                    <a:pt x="1985963" y="2043903"/>
                  </a:lnTo>
                  <a:lnTo>
                    <a:pt x="1985963" y="1725393"/>
                  </a:lnTo>
                  <a:lnTo>
                    <a:pt x="1985964" y="1725393"/>
                  </a:lnTo>
                  <a:lnTo>
                    <a:pt x="1985964" y="1401883"/>
                  </a:lnTo>
                  <a:cubicBezTo>
                    <a:pt x="1985916" y="1401644"/>
                    <a:pt x="1985867" y="1401404"/>
                    <a:pt x="1985819" y="1401165"/>
                  </a:cubicBezTo>
                  <a:lnTo>
                    <a:pt x="1985819" y="1395747"/>
                  </a:lnTo>
                  <a:lnTo>
                    <a:pt x="1984725" y="1395747"/>
                  </a:lnTo>
                  <a:lnTo>
                    <a:pt x="1980350" y="1374076"/>
                  </a:lnTo>
                  <a:cubicBezTo>
                    <a:pt x="1969505" y="1348436"/>
                    <a:pt x="1944117" y="1330445"/>
                    <a:pt x="1914526" y="1330445"/>
                  </a:cubicBezTo>
                  <a:cubicBezTo>
                    <a:pt x="1884936" y="1330445"/>
                    <a:pt x="1859547" y="1348436"/>
                    <a:pt x="1848702" y="1374076"/>
                  </a:cubicBezTo>
                  <a:lnTo>
                    <a:pt x="1844327" y="1395747"/>
                  </a:lnTo>
                  <a:lnTo>
                    <a:pt x="1842312" y="1395747"/>
                  </a:lnTo>
                  <a:cubicBezTo>
                    <a:pt x="1842312" y="1591963"/>
                    <a:pt x="1842311" y="1788179"/>
                    <a:pt x="1842311" y="1984395"/>
                  </a:cubicBezTo>
                  <a:cubicBezTo>
                    <a:pt x="1842311" y="1998840"/>
                    <a:pt x="1840847" y="2012943"/>
                    <a:pt x="1838060" y="2026564"/>
                  </a:cubicBezTo>
                  <a:cubicBezTo>
                    <a:pt x="1838059" y="2026566"/>
                    <a:pt x="1838059" y="2026568"/>
                    <a:pt x="1838058" y="2026570"/>
                  </a:cubicBezTo>
                  <a:lnTo>
                    <a:pt x="1818140" y="2077302"/>
                  </a:lnTo>
                  <a:lnTo>
                    <a:pt x="1792175" y="2115814"/>
                  </a:lnTo>
                  <a:lnTo>
                    <a:pt x="1773416" y="2137481"/>
                  </a:lnTo>
                  <a:lnTo>
                    <a:pt x="1731490" y="2165749"/>
                  </a:lnTo>
                  <a:lnTo>
                    <a:pt x="1709927" y="2178120"/>
                  </a:lnTo>
                  <a:lnTo>
                    <a:pt x="1633141" y="2193622"/>
                  </a:lnTo>
                  <a:cubicBezTo>
                    <a:pt x="1633117" y="2193626"/>
                    <a:pt x="1633094" y="2193631"/>
                    <a:pt x="1633070" y="2193635"/>
                  </a:cubicBezTo>
                  <a:lnTo>
                    <a:pt x="352749" y="2193635"/>
                  </a:lnTo>
                  <a:cubicBezTo>
                    <a:pt x="237188" y="2193635"/>
                    <a:pt x="143507" y="2099954"/>
                    <a:pt x="143507" y="1984393"/>
                  </a:cubicBezTo>
                  <a:lnTo>
                    <a:pt x="143507" y="380114"/>
                  </a:lnTo>
                  <a:cubicBezTo>
                    <a:pt x="143507" y="365669"/>
                    <a:pt x="144971" y="351566"/>
                    <a:pt x="147758" y="337945"/>
                  </a:cubicBezTo>
                  <a:lnTo>
                    <a:pt x="159950" y="298669"/>
                  </a:lnTo>
                  <a:lnTo>
                    <a:pt x="204792" y="232160"/>
                  </a:lnTo>
                  <a:cubicBezTo>
                    <a:pt x="242657" y="194294"/>
                    <a:pt x="294968" y="170874"/>
                    <a:pt x="352748" y="170874"/>
                  </a:cubicBezTo>
                  <a:lnTo>
                    <a:pt x="1633069" y="170874"/>
                  </a:lnTo>
                  <a:cubicBezTo>
                    <a:pt x="1748630" y="170874"/>
                    <a:pt x="1842311" y="264555"/>
                    <a:pt x="1842311" y="380116"/>
                  </a:cubicBezTo>
                  <a:lnTo>
                    <a:pt x="1842311" y="390533"/>
                  </a:lnTo>
                  <a:lnTo>
                    <a:pt x="1842312" y="390533"/>
                  </a:lnTo>
                  <a:lnTo>
                    <a:pt x="1842312" y="657949"/>
                  </a:lnTo>
                  <a:lnTo>
                    <a:pt x="1844327" y="657949"/>
                  </a:lnTo>
                  <a:lnTo>
                    <a:pt x="1848702" y="679620"/>
                  </a:lnTo>
                  <a:cubicBezTo>
                    <a:pt x="1859547" y="705260"/>
                    <a:pt x="1884936" y="723251"/>
                    <a:pt x="1914526" y="723251"/>
                  </a:cubicBezTo>
                  <a:cubicBezTo>
                    <a:pt x="1944117" y="723251"/>
                    <a:pt x="1969505" y="705260"/>
                    <a:pt x="1980350" y="679620"/>
                  </a:cubicBezTo>
                  <a:lnTo>
                    <a:pt x="1984725" y="657949"/>
                  </a:lnTo>
                  <a:lnTo>
                    <a:pt x="1985819" y="657949"/>
                  </a:lnTo>
                  <a:lnTo>
                    <a:pt x="1985819" y="652531"/>
                  </a:lnTo>
                  <a:cubicBezTo>
                    <a:pt x="1985867" y="652292"/>
                    <a:pt x="1985916" y="652052"/>
                    <a:pt x="1985964" y="651813"/>
                  </a:cubicBezTo>
                  <a:lnTo>
                    <a:pt x="1985964" y="320606"/>
                  </a:lnTo>
                  <a:lnTo>
                    <a:pt x="1979095" y="264273"/>
                  </a:lnTo>
                  <a:cubicBezTo>
                    <a:pt x="1975237" y="245420"/>
                    <a:pt x="1969777" y="227152"/>
                    <a:pt x="1962862" y="209616"/>
                  </a:cubicBezTo>
                  <a:lnTo>
                    <a:pt x="1960902" y="205670"/>
                  </a:lnTo>
                  <a:lnTo>
                    <a:pt x="1959808" y="202145"/>
                  </a:lnTo>
                  <a:lnTo>
                    <a:pt x="1952102" y="187947"/>
                  </a:lnTo>
                  <a:lnTo>
                    <a:pt x="1937903" y="159353"/>
                  </a:lnTo>
                  <a:lnTo>
                    <a:pt x="1932732" y="152262"/>
                  </a:lnTo>
                  <a:lnTo>
                    <a:pt x="1929292" y="145924"/>
                  </a:lnTo>
                  <a:lnTo>
                    <a:pt x="1919138" y="133617"/>
                  </a:lnTo>
                  <a:lnTo>
                    <a:pt x="1905110" y="114377"/>
                  </a:lnTo>
                  <a:lnTo>
                    <a:pt x="1895612" y="105103"/>
                  </a:lnTo>
                  <a:lnTo>
                    <a:pt x="1888877" y="96941"/>
                  </a:lnTo>
                  <a:lnTo>
                    <a:pt x="1878393" y="88290"/>
                  </a:lnTo>
                  <a:lnTo>
                    <a:pt x="1865375" y="75579"/>
                  </a:lnTo>
                  <a:lnTo>
                    <a:pt x="1857537" y="71082"/>
                  </a:lnTo>
                  <a:lnTo>
                    <a:pt x="1839894" y="56526"/>
                  </a:lnTo>
                  <a:cubicBezTo>
                    <a:pt x="1822286" y="44630"/>
                    <a:pt x="1803471" y="34384"/>
                    <a:pt x="1783673" y="26010"/>
                  </a:cubicBezTo>
                  <a:lnTo>
                    <a:pt x="1773433" y="22831"/>
                  </a:lnTo>
                  <a:lnTo>
                    <a:pt x="1768644" y="20084"/>
                  </a:lnTo>
                  <a:lnTo>
                    <a:pt x="1737353" y="11631"/>
                  </a:lnTo>
                  <a:lnTo>
                    <a:pt x="1721545" y="6724"/>
                  </a:lnTo>
                  <a:lnTo>
                    <a:pt x="1717783" y="6345"/>
                  </a:lnTo>
                  <a:lnTo>
                    <a:pt x="1713431" y="5170"/>
                  </a:lnTo>
                  <a:cubicBezTo>
                    <a:pt x="1694415" y="1773"/>
                    <a:pt x="1674836" y="0"/>
                    <a:pt x="1654843" y="0"/>
                  </a:cubicBezTo>
                  <a:close/>
                </a:path>
              </a:pathLst>
            </a:custGeom>
            <a:gradFill>
              <a:gsLst>
                <a:gs pos="91000">
                  <a:schemeClr val="accent3"/>
                </a:gs>
                <a:gs pos="50000">
                  <a:schemeClr val="accent2"/>
                </a:gs>
                <a:gs pos="25000">
                  <a:schemeClr val="accent5"/>
                </a:gs>
                <a:gs pos="0">
                  <a:schemeClr val="tx2">
                    <a:lumMod val="75000"/>
                    <a:lumOff val="25000"/>
                  </a:schemeClr>
                </a:gs>
                <a:gs pos="100000">
                  <a:schemeClr val="accent6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55" tIns="34277" rIns="68555" bIns="34277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en-US" sz="1350" strike="noStrike" noProof="1"/>
            </a:p>
          </p:txBody>
        </p:sp>
      </p:grpSp>
      <p:sp>
        <p:nvSpPr>
          <p:cNvPr id="8202" name="Text Box 33"/>
          <p:cNvSpPr txBox="1"/>
          <p:nvPr/>
        </p:nvSpPr>
        <p:spPr>
          <a:xfrm>
            <a:off x="1037895" y="1456942"/>
            <a:ext cx="18091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id-ID" altLang="en-US" b="1">
                <a:latin typeface="Calibri" panose="020F0502020204030204"/>
              </a:rPr>
              <a:t>Isu Aktual dalam Media Informasi</a:t>
            </a:r>
          </a:p>
        </p:txBody>
      </p:sp>
      <p:sp>
        <p:nvSpPr>
          <p:cNvPr id="8203" name="Text Box 34"/>
          <p:cNvSpPr txBox="1"/>
          <p:nvPr/>
        </p:nvSpPr>
        <p:spPr>
          <a:xfrm>
            <a:off x="4443456" y="1339509"/>
            <a:ext cx="1810693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id-ID" altLang="en-US" b="1">
                <a:latin typeface="Calibri" panose="020F0502020204030204"/>
              </a:rPr>
              <a:t>Pendapat dan Argumen dalam Teks Editorial</a:t>
            </a:r>
          </a:p>
        </p:txBody>
      </p:sp>
      <p:sp>
        <p:nvSpPr>
          <p:cNvPr id="8204" name="Text Box 35"/>
          <p:cNvSpPr txBox="1"/>
          <p:nvPr/>
        </p:nvSpPr>
        <p:spPr>
          <a:xfrm>
            <a:off x="7861713" y="1456942"/>
            <a:ext cx="18091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id-ID" altLang="en-US" b="1">
                <a:latin typeface="Calibri" panose="020F0502020204030204"/>
              </a:rPr>
              <a:t>Saran terhadap Isu Faktual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3794400" y="2582079"/>
            <a:ext cx="3146891" cy="3879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id-ID" altLang="en-US" sz="1600" noProof="1">
                <a:latin typeface="+mn-lt"/>
                <a:ea typeface="+mn-ea"/>
                <a:cs typeface="+mn-cs"/>
              </a:rPr>
              <a:t>B</a:t>
            </a:r>
            <a:r>
              <a:rPr lang="en-US" sz="1600" noProof="1">
                <a:latin typeface="+mn-lt"/>
                <a:ea typeface="+mn-ea"/>
                <a:cs typeface="+mn-cs"/>
              </a:rPr>
              <a:t>eberapa unsur yang harus di-perhatikan saat menyampaikan argumen sebagai berikut.</a:t>
            </a:r>
            <a:endParaRPr lang="en-US" sz="1600" noProof="1"/>
          </a:p>
          <a:p>
            <a:pPr fontAlgn="auto">
              <a:lnSpc>
                <a:spcPct val="110000"/>
              </a:lnSpc>
            </a:pPr>
            <a:r>
              <a:rPr lang="en-US" sz="1600" noProof="1">
                <a:latin typeface="+mn-lt"/>
                <a:ea typeface="+mn-ea"/>
                <a:cs typeface="+mn-cs"/>
              </a:rPr>
              <a:t>a. </a:t>
            </a:r>
            <a:r>
              <a:rPr lang="id-ID" altLang="en-US" sz="1600" noProof="1">
                <a:latin typeface="+mn-lt"/>
                <a:ea typeface="+mn-ea"/>
                <a:cs typeface="+mn-cs"/>
              </a:rPr>
              <a:t>B</a:t>
            </a:r>
            <a:r>
              <a:rPr lang="en-US" sz="1600" noProof="1">
                <a:latin typeface="+mn-lt"/>
                <a:ea typeface="+mn-ea"/>
                <a:cs typeface="+mn-cs"/>
              </a:rPr>
              <a:t>erhubungan dengan masalah yang dibicarakan.</a:t>
            </a:r>
            <a:endParaRPr lang="en-US" sz="1600" noProof="1"/>
          </a:p>
          <a:p>
            <a:pPr fontAlgn="auto">
              <a:lnSpc>
                <a:spcPct val="110000"/>
              </a:lnSpc>
            </a:pPr>
            <a:r>
              <a:rPr lang="en-US" sz="1600" noProof="1">
                <a:latin typeface="+mn-lt"/>
                <a:ea typeface="+mn-ea"/>
                <a:cs typeface="+mn-cs"/>
              </a:rPr>
              <a:t>b. </a:t>
            </a:r>
            <a:r>
              <a:rPr lang="id-ID" altLang="en-US" sz="1600" noProof="1">
                <a:latin typeface="+mn-lt"/>
                <a:ea typeface="+mn-ea"/>
                <a:cs typeface="+mn-cs"/>
              </a:rPr>
              <a:t>D</a:t>
            </a:r>
            <a:r>
              <a:rPr lang="en-US" sz="1600" noProof="1">
                <a:latin typeface="+mn-lt"/>
                <a:ea typeface="+mn-ea"/>
                <a:cs typeface="+mn-cs"/>
              </a:rPr>
              <a:t>apat mempercepat pemahaman masalah, penemuan sebab, dan pemecahan masalah.</a:t>
            </a:r>
            <a:endParaRPr lang="en-US" sz="1600" noProof="1"/>
          </a:p>
          <a:p>
            <a:pPr fontAlgn="auto">
              <a:lnSpc>
                <a:spcPct val="110000"/>
              </a:lnSpc>
            </a:pPr>
            <a:r>
              <a:rPr lang="en-US" sz="1600" noProof="1">
                <a:latin typeface="+mn-lt"/>
                <a:ea typeface="+mn-ea"/>
                <a:cs typeface="+mn-cs"/>
              </a:rPr>
              <a:t>c. </a:t>
            </a:r>
            <a:r>
              <a:rPr lang="id-ID" altLang="en-US" sz="1600" noProof="1">
                <a:latin typeface="+mn-lt"/>
                <a:ea typeface="+mn-ea"/>
                <a:cs typeface="+mn-cs"/>
              </a:rPr>
              <a:t>T</a:t>
            </a:r>
            <a:r>
              <a:rPr lang="en-US" sz="1600" noProof="1">
                <a:latin typeface="+mn-lt"/>
                <a:ea typeface="+mn-ea"/>
                <a:cs typeface="+mn-cs"/>
              </a:rPr>
              <a:t>idak mengulang pendapat yang pernah disampaikan pihak lain.</a:t>
            </a:r>
            <a:endParaRPr lang="en-US" sz="1600" noProof="1"/>
          </a:p>
          <a:p>
            <a:pPr fontAlgn="auto">
              <a:lnSpc>
                <a:spcPct val="110000"/>
              </a:lnSpc>
            </a:pPr>
            <a:r>
              <a:rPr lang="en-US" sz="1600" noProof="1">
                <a:latin typeface="+mn-lt"/>
                <a:ea typeface="+mn-ea"/>
                <a:cs typeface="+mn-cs"/>
              </a:rPr>
              <a:t>d. </a:t>
            </a:r>
            <a:r>
              <a:rPr lang="id-ID" altLang="en-US" sz="1600" noProof="1">
                <a:latin typeface="+mn-lt"/>
                <a:ea typeface="+mn-ea"/>
                <a:cs typeface="+mn-cs"/>
              </a:rPr>
              <a:t>D</a:t>
            </a:r>
            <a:r>
              <a:rPr lang="en-US" sz="1600" noProof="1">
                <a:latin typeface="+mn-lt"/>
                <a:ea typeface="+mn-ea"/>
                <a:cs typeface="+mn-cs"/>
              </a:rPr>
              <a:t>isampaikan dengan kata dan kalimat yang tepat.</a:t>
            </a:r>
            <a:endParaRPr lang="en-US" sz="1600" noProof="1"/>
          </a:p>
          <a:p>
            <a:pPr fontAlgn="auto">
              <a:lnSpc>
                <a:spcPct val="110000"/>
              </a:lnSpc>
            </a:pPr>
            <a:r>
              <a:rPr lang="en-US" sz="1600" noProof="1">
                <a:latin typeface="+mn-lt"/>
                <a:ea typeface="+mn-ea"/>
                <a:cs typeface="+mn-cs"/>
              </a:rPr>
              <a:t>e. </a:t>
            </a:r>
            <a:r>
              <a:rPr lang="id-ID" altLang="en-US" sz="1600" noProof="1">
                <a:latin typeface="+mn-lt"/>
                <a:ea typeface="+mn-ea"/>
                <a:cs typeface="+mn-cs"/>
              </a:rPr>
              <a:t>D</a:t>
            </a:r>
            <a:r>
              <a:rPr lang="en-US" sz="1600" noProof="1">
                <a:latin typeface="+mn-lt"/>
                <a:ea typeface="+mn-ea"/>
                <a:cs typeface="+mn-cs"/>
              </a:rPr>
              <a:t>isampaikan dengan sikap terbuka dan sopan.</a:t>
            </a:r>
            <a:endParaRPr lang="en-US" sz="1600" noProof="1"/>
          </a:p>
        </p:txBody>
      </p:sp>
      <p:sp>
        <p:nvSpPr>
          <p:cNvPr id="8205" name="Text Box 38"/>
          <p:cNvSpPr txBox="1"/>
          <p:nvPr/>
        </p:nvSpPr>
        <p:spPr>
          <a:xfrm>
            <a:off x="616943" y="2579746"/>
            <a:ext cx="2955925" cy="3058017"/>
          </a:xfrm>
          <a:prstGeom prst="rect">
            <a:avLst/>
          </a:prstGeom>
          <a:solidFill>
            <a:srgbClr val="BDD7EE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id-ID" altLang="en-US" sz="1600" dirty="0">
                <a:latin typeface="Calibri" panose="020F0502020204030204"/>
              </a:rPr>
              <a:t>P</a:t>
            </a:r>
            <a:r>
              <a:rPr lang="en-US" altLang="zh-CN" sz="1600" dirty="0" err="1">
                <a:latin typeface="Calibri" panose="020F0502020204030204"/>
              </a:rPr>
              <a:t>enulis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teks</a:t>
            </a:r>
            <a:r>
              <a:rPr lang="en-US" altLang="zh-CN" sz="1600" dirty="0">
                <a:latin typeface="Calibri" panose="020F0502020204030204"/>
              </a:rPr>
              <a:t> editorial </a:t>
            </a:r>
            <a:r>
              <a:rPr lang="en-US" altLang="zh-CN" sz="1600" dirty="0" err="1">
                <a:latin typeface="Calibri" panose="020F0502020204030204"/>
              </a:rPr>
              <a:t>akan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memulai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id-ID" altLang="en-US" sz="1600" dirty="0">
                <a:latin typeface="Calibri" panose="020F0502020204030204"/>
              </a:rPr>
              <a:t>menulis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dengan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cara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mendata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 smtClean="0">
                <a:latin typeface="Calibri" panose="020F0502020204030204"/>
              </a:rPr>
              <a:t>peristiwa</a:t>
            </a:r>
            <a:r>
              <a:rPr lang="en-US" altLang="zh-CN" sz="1600" dirty="0" smtClean="0">
                <a:latin typeface="Calibri" panose="020F0502020204030204"/>
              </a:rPr>
              <a:t> yang </a:t>
            </a:r>
            <a:r>
              <a:rPr lang="en-US" altLang="zh-CN" sz="1600" dirty="0" err="1">
                <a:latin typeface="Calibri" panose="020F0502020204030204"/>
              </a:rPr>
              <a:t>berkembang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dalam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masyarakat</a:t>
            </a:r>
            <a:r>
              <a:rPr lang="en-US" altLang="zh-CN" sz="1600" dirty="0">
                <a:latin typeface="Calibri" panose="020F0502020204030204"/>
              </a:rPr>
              <a:t>. </a:t>
            </a:r>
            <a:r>
              <a:rPr lang="en-US" altLang="zh-CN" sz="1600" dirty="0" err="1">
                <a:latin typeface="Calibri" panose="020F0502020204030204"/>
              </a:rPr>
              <a:t>Peristiwa-peristiwa</a:t>
            </a:r>
            <a:r>
              <a:rPr lang="en-US" altLang="zh-CN" sz="1600" dirty="0">
                <a:latin typeface="Calibri" panose="020F0502020204030204"/>
              </a:rPr>
              <a:t> yang </a:t>
            </a:r>
            <a:r>
              <a:rPr lang="en-US" altLang="zh-CN" sz="1600" dirty="0" err="1">
                <a:latin typeface="Calibri" panose="020F0502020204030204"/>
              </a:rPr>
              <a:t>terjadi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dalam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masyarakat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tersebut</a:t>
            </a:r>
            <a:r>
              <a:rPr lang="en-US" altLang="zh-CN" sz="1600" dirty="0">
                <a:latin typeface="Calibri" panose="020F0502020204030204"/>
              </a:rPr>
              <a:t>, </a:t>
            </a:r>
            <a:r>
              <a:rPr lang="en-US" altLang="zh-CN" sz="1600" dirty="0" err="1">
                <a:latin typeface="Calibri" panose="020F0502020204030204"/>
              </a:rPr>
              <a:t>lalu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diklasifikasi</a:t>
            </a:r>
            <a:r>
              <a:rPr lang="id-ID" altLang="en-US" sz="1600" dirty="0">
                <a:latin typeface="Calibri" panose="020F0502020204030204"/>
              </a:rPr>
              <a:t>kan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ke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dalam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beberapa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kelompok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berdasarkan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aktualitasnya</a:t>
            </a:r>
            <a:r>
              <a:rPr lang="en-US" altLang="zh-CN" sz="1600" dirty="0">
                <a:latin typeface="Calibri" panose="020F0502020204030204"/>
              </a:rPr>
              <a:t>, </a:t>
            </a:r>
            <a:r>
              <a:rPr lang="en-US" altLang="zh-CN" sz="1600" dirty="0" err="1">
                <a:latin typeface="Calibri" panose="020F0502020204030204"/>
              </a:rPr>
              <a:t>keluarbiasaannya</a:t>
            </a:r>
            <a:r>
              <a:rPr lang="en-US" altLang="zh-CN" sz="1600" dirty="0">
                <a:latin typeface="Calibri" panose="020F0502020204030204"/>
              </a:rPr>
              <a:t> (</a:t>
            </a:r>
            <a:r>
              <a:rPr lang="en-US" altLang="zh-CN" sz="1600" dirty="0" err="1">
                <a:latin typeface="Calibri" panose="020F0502020204030204"/>
              </a:rPr>
              <a:t>fenomenal</a:t>
            </a:r>
            <a:r>
              <a:rPr lang="en-US" altLang="zh-CN" sz="1600" dirty="0">
                <a:latin typeface="Calibri" panose="020F0502020204030204"/>
              </a:rPr>
              <a:t>), </a:t>
            </a:r>
            <a:r>
              <a:rPr lang="en-US" altLang="zh-CN" sz="1600" dirty="0" err="1">
                <a:latin typeface="Calibri" panose="020F0502020204030204"/>
              </a:rPr>
              <a:t>dan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keterbantahannya</a:t>
            </a:r>
            <a:r>
              <a:rPr lang="en-US" altLang="zh-CN" sz="1600" dirty="0">
                <a:latin typeface="Calibri" panose="020F0502020204030204"/>
              </a:rPr>
              <a:t> (</a:t>
            </a:r>
            <a:r>
              <a:rPr lang="en-US" altLang="zh-CN" sz="1600" dirty="0" err="1">
                <a:latin typeface="Calibri" panose="020F0502020204030204"/>
              </a:rPr>
              <a:t>kontroversial</a:t>
            </a:r>
            <a:r>
              <a:rPr lang="en-US" altLang="zh-CN" sz="1600" dirty="0">
                <a:latin typeface="Calibri" panose="020F0502020204030204"/>
              </a:rPr>
              <a:t>).</a:t>
            </a:r>
          </a:p>
        </p:txBody>
      </p:sp>
      <p:sp>
        <p:nvSpPr>
          <p:cNvPr id="8207" name="Text Box 40"/>
          <p:cNvSpPr txBox="1"/>
          <p:nvPr/>
        </p:nvSpPr>
        <p:spPr>
          <a:xfrm>
            <a:off x="7305715" y="2579746"/>
            <a:ext cx="3146425" cy="4420870"/>
          </a:xfrm>
          <a:prstGeom prst="rect">
            <a:avLst/>
          </a:prstGeom>
          <a:solidFill>
            <a:srgbClr val="F8CBAD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id-ID" altLang="en-US" sz="1600" dirty="0">
                <a:latin typeface="Calibri" panose="020F0502020204030204"/>
              </a:rPr>
              <a:t>U</a:t>
            </a:r>
            <a:r>
              <a:rPr lang="en-US" altLang="zh-CN" sz="1600" dirty="0" err="1">
                <a:latin typeface="Calibri" panose="020F0502020204030204"/>
              </a:rPr>
              <a:t>nsur-unsur</a:t>
            </a:r>
            <a:r>
              <a:rPr lang="en-US" altLang="zh-CN" sz="1600" dirty="0">
                <a:latin typeface="Calibri" panose="020F0502020204030204"/>
              </a:rPr>
              <a:t> yang </a:t>
            </a:r>
            <a:r>
              <a:rPr lang="en-US" altLang="zh-CN" sz="1600" dirty="0" err="1">
                <a:latin typeface="Calibri" panose="020F0502020204030204"/>
              </a:rPr>
              <a:t>harus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diperhatikan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saat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menyampaikan</a:t>
            </a:r>
            <a:r>
              <a:rPr lang="en-US" altLang="zh-CN" sz="1600" dirty="0">
                <a:latin typeface="Calibri" panose="020F0502020204030204"/>
              </a:rPr>
              <a:t> saran </a:t>
            </a:r>
            <a:r>
              <a:rPr lang="en-US" altLang="zh-CN" sz="1600" dirty="0" err="1">
                <a:latin typeface="Calibri" panose="020F0502020204030204"/>
              </a:rPr>
              <a:t>dalam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teks</a:t>
            </a:r>
            <a:r>
              <a:rPr lang="en-US" altLang="zh-CN" sz="1600" dirty="0">
                <a:latin typeface="Calibri" panose="020F0502020204030204"/>
              </a:rPr>
              <a:t> editorial </a:t>
            </a:r>
            <a:r>
              <a:rPr lang="id-ID" altLang="en-US" sz="1600" dirty="0">
                <a:latin typeface="Calibri" panose="020F0502020204030204"/>
              </a:rPr>
              <a:t>sebaga</a:t>
            </a:r>
            <a:r>
              <a:rPr lang="en-US" altLang="en-US" sz="1600" dirty="0" err="1">
                <a:latin typeface="Calibri" panose="020F0502020204030204"/>
              </a:rPr>
              <a:t>i</a:t>
            </a:r>
            <a:r>
              <a:rPr lang="id-ID" altLang="en-US" sz="1600" dirty="0">
                <a:latin typeface="Calibri" panose="020F0502020204030204"/>
              </a:rPr>
              <a:t> berikut.</a:t>
            </a:r>
            <a:endParaRPr lang="en-US" altLang="zh-CN" sz="1600" dirty="0">
              <a:latin typeface="Calibri" panose="020F0502020204030204"/>
            </a:endParaRPr>
          </a:p>
          <a:p>
            <a:pPr>
              <a:lnSpc>
                <a:spcPct val="110000"/>
              </a:lnSpc>
            </a:pPr>
            <a:r>
              <a:rPr lang="en-US" altLang="zh-CN" sz="1600" dirty="0">
                <a:latin typeface="Calibri" panose="020F0502020204030204"/>
              </a:rPr>
              <a:t>a. </a:t>
            </a:r>
            <a:r>
              <a:rPr lang="en-US" altLang="zh-CN" sz="1600" dirty="0" err="1">
                <a:latin typeface="Calibri" panose="020F0502020204030204"/>
              </a:rPr>
              <a:t>Menghindari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emosi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dan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prasangka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negatif</a:t>
            </a:r>
            <a:r>
              <a:rPr lang="en-US" altLang="zh-CN" sz="1600" dirty="0">
                <a:latin typeface="Calibri" panose="020F0502020204030204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latin typeface="Calibri" panose="020F0502020204030204"/>
              </a:rPr>
              <a:t>b. </a:t>
            </a:r>
            <a:r>
              <a:rPr lang="en-US" altLang="zh-CN" sz="1600" dirty="0" err="1">
                <a:latin typeface="Calibri" panose="020F0502020204030204"/>
              </a:rPr>
              <a:t>Mengungkapkan</a:t>
            </a:r>
            <a:r>
              <a:rPr lang="en-US" altLang="zh-CN" sz="1600" dirty="0">
                <a:latin typeface="Calibri" panose="020F0502020204030204"/>
              </a:rPr>
              <a:t> saran </a:t>
            </a:r>
            <a:r>
              <a:rPr lang="en-US" altLang="zh-CN" sz="1600" dirty="0" err="1">
                <a:latin typeface="Calibri" panose="020F0502020204030204"/>
              </a:rPr>
              <a:t>dengan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objektif</a:t>
            </a:r>
            <a:r>
              <a:rPr lang="en-US" altLang="zh-CN" sz="1600" dirty="0">
                <a:latin typeface="Calibri" panose="020F0502020204030204"/>
              </a:rPr>
              <a:t>, </a:t>
            </a:r>
            <a:r>
              <a:rPr lang="en-US" altLang="zh-CN" sz="1600" dirty="0" err="1">
                <a:latin typeface="Calibri" panose="020F0502020204030204"/>
              </a:rPr>
              <a:t>logis</a:t>
            </a:r>
            <a:r>
              <a:rPr lang="en-US" altLang="zh-CN" sz="1600" dirty="0">
                <a:latin typeface="Calibri" panose="020F0502020204030204"/>
              </a:rPr>
              <a:t>, </a:t>
            </a:r>
            <a:r>
              <a:rPr lang="en-US" altLang="zh-CN" sz="1600" dirty="0" err="1">
                <a:latin typeface="Calibri" panose="020F0502020204030204"/>
              </a:rPr>
              <a:t>dan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jujur</a:t>
            </a:r>
            <a:r>
              <a:rPr lang="en-US" altLang="zh-CN" sz="1600" dirty="0">
                <a:latin typeface="Calibri" panose="020F0502020204030204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latin typeface="Calibri" panose="020F0502020204030204"/>
              </a:rPr>
              <a:t>c. </a:t>
            </a:r>
            <a:r>
              <a:rPr lang="en-US" altLang="zh-CN" sz="1600" dirty="0" err="1">
                <a:latin typeface="Calibri" panose="020F0502020204030204"/>
              </a:rPr>
              <a:t>Menunjukkan</a:t>
            </a:r>
            <a:r>
              <a:rPr lang="en-US" altLang="zh-CN" sz="1600" dirty="0">
                <a:latin typeface="Calibri" panose="020F0502020204030204"/>
              </a:rPr>
              <a:t> data, </a:t>
            </a:r>
            <a:r>
              <a:rPr lang="en-US" altLang="zh-CN" sz="1600" dirty="0" err="1">
                <a:latin typeface="Calibri" panose="020F0502020204030204"/>
              </a:rPr>
              <a:t>fakta</a:t>
            </a:r>
            <a:r>
              <a:rPr lang="en-US" altLang="zh-CN" sz="1600" dirty="0">
                <a:latin typeface="Calibri" panose="020F0502020204030204"/>
              </a:rPr>
              <a:t>, </a:t>
            </a:r>
            <a:r>
              <a:rPr lang="en-US" altLang="zh-CN" sz="1600" dirty="0" err="1">
                <a:latin typeface="Calibri" panose="020F0502020204030204"/>
              </a:rPr>
              <a:t>ilustrasi</a:t>
            </a:r>
            <a:r>
              <a:rPr lang="en-US" altLang="zh-CN" sz="1600" dirty="0">
                <a:latin typeface="Calibri" panose="020F0502020204030204"/>
              </a:rPr>
              <a:t>, </a:t>
            </a:r>
            <a:r>
              <a:rPr lang="en-US" altLang="zh-CN" sz="1600" dirty="0" err="1">
                <a:latin typeface="Calibri" panose="020F0502020204030204"/>
              </a:rPr>
              <a:t>contoh</a:t>
            </a:r>
            <a:r>
              <a:rPr lang="en-US" altLang="zh-CN" sz="1600" dirty="0">
                <a:latin typeface="Calibri" panose="020F0502020204030204"/>
              </a:rPr>
              <a:t>, </a:t>
            </a:r>
            <a:r>
              <a:rPr lang="en-US" altLang="zh-CN" sz="1600" dirty="0" err="1">
                <a:latin typeface="Calibri" panose="020F0502020204030204"/>
              </a:rPr>
              <a:t>atau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perbandingan</a:t>
            </a:r>
            <a:r>
              <a:rPr lang="en-US" altLang="zh-CN" sz="1600" dirty="0">
                <a:latin typeface="Calibri" panose="020F0502020204030204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latin typeface="Calibri" panose="020F0502020204030204"/>
              </a:rPr>
              <a:t>d. </a:t>
            </a:r>
            <a:r>
              <a:rPr lang="en-US" altLang="zh-CN" sz="1600" dirty="0" err="1">
                <a:latin typeface="Calibri" panose="020F0502020204030204"/>
              </a:rPr>
              <a:t>Menyampaikan</a:t>
            </a:r>
            <a:r>
              <a:rPr lang="en-US" altLang="zh-CN" sz="1600" dirty="0">
                <a:latin typeface="Calibri" panose="020F0502020204030204"/>
              </a:rPr>
              <a:t> saran </a:t>
            </a:r>
            <a:r>
              <a:rPr lang="en-US" altLang="zh-CN" sz="1600" dirty="0" err="1">
                <a:latin typeface="Calibri" panose="020F0502020204030204"/>
              </a:rPr>
              <a:t>dengan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urut</a:t>
            </a:r>
            <a:r>
              <a:rPr lang="en-US" altLang="zh-CN" sz="1600" dirty="0">
                <a:latin typeface="Calibri" panose="020F0502020204030204"/>
              </a:rPr>
              <a:t>, </a:t>
            </a:r>
            <a:r>
              <a:rPr lang="en-US" altLang="zh-CN" sz="1600" dirty="0" err="1">
                <a:latin typeface="Calibri" panose="020F0502020204030204"/>
              </a:rPr>
              <a:t>terperinci</a:t>
            </a:r>
            <a:r>
              <a:rPr lang="en-US" altLang="zh-CN" sz="1600" dirty="0">
                <a:latin typeface="Calibri" panose="020F0502020204030204"/>
              </a:rPr>
              <a:t>, </a:t>
            </a:r>
            <a:r>
              <a:rPr lang="en-US" altLang="zh-CN" sz="1600" dirty="0" err="1">
                <a:latin typeface="Calibri" panose="020F0502020204030204"/>
              </a:rPr>
              <a:t>dan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tidak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berbelit-belit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sehingga</a:t>
            </a:r>
            <a:r>
              <a:rPr lang="en-US" altLang="zh-CN" sz="1600" dirty="0">
                <a:latin typeface="Calibri" panose="020F0502020204030204"/>
              </a:rPr>
              <a:t> saran </a:t>
            </a:r>
            <a:r>
              <a:rPr lang="en-US" altLang="zh-CN" sz="1600" dirty="0" err="1">
                <a:latin typeface="Calibri" panose="020F0502020204030204"/>
              </a:rPr>
              <a:t>mudah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dipahami</a:t>
            </a:r>
            <a:r>
              <a:rPr lang="en-US" altLang="zh-CN" sz="1600" dirty="0">
                <a:latin typeface="Calibri" panose="020F0502020204030204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1600" dirty="0">
                <a:latin typeface="Calibri" panose="020F0502020204030204"/>
              </a:rPr>
              <a:t>e. </a:t>
            </a:r>
            <a:r>
              <a:rPr lang="en-US" altLang="zh-CN" sz="1600" dirty="0" err="1">
                <a:latin typeface="Calibri" panose="020F0502020204030204"/>
              </a:rPr>
              <a:t>Menghindari</a:t>
            </a:r>
            <a:r>
              <a:rPr lang="en-US" altLang="zh-CN" sz="1600" dirty="0">
                <a:latin typeface="Calibri" panose="020F0502020204030204"/>
              </a:rPr>
              <a:t> saran yang </a:t>
            </a:r>
            <a:r>
              <a:rPr lang="en-US" altLang="zh-CN" sz="1600" dirty="0" err="1">
                <a:latin typeface="Calibri" panose="020F0502020204030204"/>
              </a:rPr>
              <a:t>menyinggung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urusan</a:t>
            </a:r>
            <a:r>
              <a:rPr lang="en-US" altLang="zh-CN" sz="1600" dirty="0">
                <a:latin typeface="Calibri" panose="020F0502020204030204"/>
              </a:rPr>
              <a:t> </a:t>
            </a:r>
            <a:r>
              <a:rPr lang="en-US" altLang="zh-CN" sz="1600" dirty="0" err="1">
                <a:latin typeface="Calibri" panose="020F0502020204030204"/>
              </a:rPr>
              <a:t>pribadi</a:t>
            </a:r>
            <a:r>
              <a:rPr lang="en-US" altLang="zh-CN" sz="1600" dirty="0">
                <a:latin typeface="Calibri" panose="020F0502020204030204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45876" y="533346"/>
            <a:ext cx="6285847" cy="6300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auto"/>
            <a:r>
              <a:rPr lang="id-ID" sz="2645" strike="noStrike" noProof="1" smtClean="0">
                <a:solidFill>
                  <a:sysClr val="windowText" lastClr="000000"/>
                </a:solidFill>
              </a:rPr>
              <a:t>D.  </a:t>
            </a:r>
            <a:r>
              <a:rPr lang="id-ID" sz="2645" strike="noStrike" noProof="1" smtClean="0">
                <a:solidFill>
                  <a:sysClr val="windowText" lastClr="000000"/>
                </a:solidFill>
                <a:sym typeface="+mn-ea"/>
              </a:rPr>
              <a:t>Struktur dan Kebahasaan Teks Editorial</a:t>
            </a:r>
            <a:endParaRPr lang="id-ID" sz="2645" strike="noStrike" noProof="1" smtClean="0">
              <a:solidFill>
                <a:sysClr val="windowText" lastClr="000000"/>
              </a:solidFill>
            </a:endParaRPr>
          </a:p>
        </p:txBody>
      </p:sp>
      <p:sp>
        <p:nvSpPr>
          <p:cNvPr id="34" name="Shape 608"/>
          <p:cNvSpPr/>
          <p:nvPr/>
        </p:nvSpPr>
        <p:spPr>
          <a:xfrm>
            <a:off x="4938580" y="1487094"/>
            <a:ext cx="176150" cy="373881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4276" tIns="34276" rIns="34276" bIns="34276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 defTabSz="1028700" fontAlgn="auto">
              <a:defRPr sz="2700">
                <a:solidFill>
                  <a:srgbClr val="FFFFFF"/>
                </a:solidFill>
              </a:defRPr>
            </a:pPr>
            <a:endParaRPr sz="2025" strike="noStrike" noProof="1"/>
          </a:p>
        </p:txBody>
      </p:sp>
      <p:sp>
        <p:nvSpPr>
          <p:cNvPr id="2" name="Shape 609"/>
          <p:cNvSpPr/>
          <p:nvPr/>
        </p:nvSpPr>
        <p:spPr>
          <a:xfrm>
            <a:off x="4883037" y="1368073"/>
            <a:ext cx="287236" cy="11902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34276" tIns="34276" rIns="34276" bIns="34276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 fontAlgn="auto">
              <a:defRPr>
                <a:solidFill>
                  <a:srgbClr val="FFFFFF"/>
                </a:solidFill>
              </a:defRPr>
            </a:pPr>
            <a:endParaRPr sz="1350" strike="noStrike" noProof="1"/>
          </a:p>
        </p:txBody>
      </p:sp>
      <p:sp>
        <p:nvSpPr>
          <p:cNvPr id="101" name="Freeform: Shape 100"/>
          <p:cNvSpPr/>
          <p:nvPr/>
        </p:nvSpPr>
        <p:spPr>
          <a:xfrm>
            <a:off x="4938580" y="2052043"/>
            <a:ext cx="176150" cy="948987"/>
          </a:xfrm>
          <a:custGeom>
            <a:avLst/>
            <a:gdLst>
              <a:gd name="connsiteX0" fmla="*/ 138198 w 138198"/>
              <a:gd name="connsiteY0" fmla="*/ 0 h 748345"/>
              <a:gd name="connsiteX1" fmla="*/ 138198 w 138198"/>
              <a:gd name="connsiteY1" fmla="*/ 734949 h 748345"/>
              <a:gd name="connsiteX2" fmla="*/ 0 w 138198"/>
              <a:gd name="connsiteY2" fmla="*/ 748345 h 748345"/>
              <a:gd name="connsiteX3" fmla="*/ 0 w 138198"/>
              <a:gd name="connsiteY3" fmla="*/ 13396 h 748345"/>
              <a:gd name="connsiteX4" fmla="*/ 138198 w 138198"/>
              <a:gd name="connsiteY4" fmla="*/ 0 h 74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98" h="748345">
                <a:moveTo>
                  <a:pt x="138198" y="0"/>
                </a:moveTo>
                <a:lnTo>
                  <a:pt x="138198" y="734949"/>
                </a:lnTo>
                <a:lnTo>
                  <a:pt x="0" y="748345"/>
                </a:lnTo>
                <a:lnTo>
                  <a:pt x="0" y="13396"/>
                </a:lnTo>
                <a:lnTo>
                  <a:pt x="138198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 w="12700" cap="flat">
            <a:noFill/>
            <a:miter lim="400000"/>
          </a:ln>
          <a:effectLst/>
        </p:spPr>
        <p:txBody>
          <a:bodyPr wrap="square" lIns="34276" tIns="34276" rIns="34276" bIns="34276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 defTabSz="1028700" fontAlgn="auto">
              <a:defRPr sz="2700">
                <a:solidFill>
                  <a:srgbClr val="FFFFFF"/>
                </a:solidFill>
              </a:defRPr>
            </a:pPr>
            <a:endParaRPr sz="2025" strike="noStrike" noProof="1"/>
          </a:p>
        </p:txBody>
      </p:sp>
      <p:sp>
        <p:nvSpPr>
          <p:cNvPr id="100" name="Freeform: Shape 99"/>
          <p:cNvSpPr/>
          <p:nvPr/>
        </p:nvSpPr>
        <p:spPr>
          <a:xfrm>
            <a:off x="4938580" y="3930973"/>
            <a:ext cx="176150" cy="926770"/>
          </a:xfrm>
          <a:custGeom>
            <a:avLst/>
            <a:gdLst>
              <a:gd name="connsiteX0" fmla="*/ 0 w 138198"/>
              <a:gd name="connsiteY0" fmla="*/ 0 h 731520"/>
              <a:gd name="connsiteX1" fmla="*/ 138198 w 138198"/>
              <a:gd name="connsiteY1" fmla="*/ 0 h 731520"/>
              <a:gd name="connsiteX2" fmla="*/ 138198 w 138198"/>
              <a:gd name="connsiteY2" fmla="*/ 731520 h 731520"/>
              <a:gd name="connsiteX3" fmla="*/ 0 w 138198"/>
              <a:gd name="connsiteY3" fmla="*/ 731520 h 731520"/>
              <a:gd name="connsiteX4" fmla="*/ 0 w 138198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98" h="731520">
                <a:moveTo>
                  <a:pt x="0" y="0"/>
                </a:moveTo>
                <a:lnTo>
                  <a:pt x="138198" y="0"/>
                </a:lnTo>
                <a:lnTo>
                  <a:pt x="138198" y="731520"/>
                </a:lnTo>
                <a:lnTo>
                  <a:pt x="0" y="7315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 w="12700" cap="flat">
            <a:noFill/>
            <a:miter lim="400000"/>
          </a:ln>
          <a:effectLst/>
        </p:spPr>
        <p:txBody>
          <a:bodyPr wrap="square" lIns="34276" tIns="34276" rIns="34276" bIns="34276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 defTabSz="1028700" fontAlgn="auto">
              <a:defRPr sz="2700">
                <a:solidFill>
                  <a:srgbClr val="FFFFFF"/>
                </a:solidFill>
              </a:defRPr>
            </a:pPr>
            <a:endParaRPr sz="2025" strike="noStrike" noProof="1"/>
          </a:p>
        </p:txBody>
      </p:sp>
      <p:sp>
        <p:nvSpPr>
          <p:cNvPr id="37" name="Shape 611">
            <a:hlinkClick r:id="rId2" action="ppaction://hlinksldjump"/>
          </p:cNvPr>
          <p:cNvSpPr/>
          <p:nvPr/>
        </p:nvSpPr>
        <p:spPr>
          <a:xfrm rot="21267794">
            <a:off x="3277060" y="1902871"/>
            <a:ext cx="3499191" cy="926770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34276" tIns="34276" rIns="34276" bIns="34276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 fontAlgn="auto">
              <a:defRPr sz="2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id-ID" altLang="en-US" sz="2000" strike="noStrike" noProof="1">
                <a:solidFill>
                  <a:schemeClr val="tx1"/>
                </a:solidFill>
                <a:effectLst/>
              </a:rPr>
              <a:t>Struktur Teks Editorial</a:t>
            </a:r>
          </a:p>
        </p:txBody>
      </p:sp>
      <p:sp>
        <p:nvSpPr>
          <p:cNvPr id="40" name="Shape 614">
            <a:hlinkClick r:id="rId3" action="ppaction://hlinksldjump"/>
          </p:cNvPr>
          <p:cNvSpPr/>
          <p:nvPr/>
        </p:nvSpPr>
        <p:spPr>
          <a:xfrm flipH="1">
            <a:off x="3277060" y="3772279"/>
            <a:ext cx="3499191" cy="926770"/>
          </a:xfrm>
          <a:prstGeom prst="notchedRigh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4276" tIns="34276" rIns="34276" bIns="34276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 fontAlgn="auto">
              <a:defRPr sz="28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id-ID" altLang="en-US" sz="2000" strike="noStrike" noProof="1">
                <a:solidFill>
                  <a:schemeClr val="tx1"/>
                </a:solidFill>
                <a:effectLst/>
              </a:rPr>
              <a:t>Kaidah Kebahasaan Teks Editorial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783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Gill Sans</vt:lpstr>
      <vt:lpstr>Helvetica</vt:lpstr>
      <vt:lpstr>Office Theme</vt:lpstr>
      <vt:lpstr>PowerPoint Presentation</vt:lpstr>
      <vt:lpstr>Bab III Editorial sebagai Media Berpendapat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 Mengenal Seluk-beluk Surat Lamaran Pekerjaan</dc:title>
  <dc:creator/>
  <cp:lastModifiedBy>TOSHIBA</cp:lastModifiedBy>
  <cp:revision>47</cp:revision>
  <dcterms:created xsi:type="dcterms:W3CDTF">2019-07-11T02:15:00Z</dcterms:created>
  <dcterms:modified xsi:type="dcterms:W3CDTF">2020-07-23T00:53:22Z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