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69" r:id="rId2"/>
    <p:sldId id="257" r:id="rId3"/>
    <p:sldId id="258" r:id="rId4"/>
    <p:sldId id="259" r:id="rId5"/>
    <p:sldId id="260" r:id="rId6"/>
    <p:sldId id="261" r:id="rId7"/>
    <p:sldId id="262" r:id="rId8"/>
    <p:sldId id="263" r:id="rId9"/>
    <p:sldId id="264" r:id="rId10"/>
    <p:sldId id="265" r:id="rId11"/>
    <p:sldId id="266" r:id="rId12"/>
    <p:sldId id="267" r:id="rId13"/>
    <p:sldId id="417" r:id="rId14"/>
  </p:sldIdLst>
  <p:sldSz cx="10688638" cy="756285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2">
          <p15:clr>
            <a:srgbClr val="A4A3A4"/>
          </p15:clr>
        </p15:guide>
        <p15:guide id="2" pos="336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2" autoAdjust="0"/>
    <p:restoredTop sz="94660"/>
  </p:normalViewPr>
  <p:slideViewPr>
    <p:cSldViewPr snapToGrid="0">
      <p:cViewPr varScale="1">
        <p:scale>
          <a:sx n="68" d="100"/>
          <a:sy n="68" d="100"/>
        </p:scale>
        <p:origin x="1098" y="60"/>
      </p:cViewPr>
      <p:guideLst>
        <p:guide orient="horz" pos="2382"/>
        <p:guide pos="336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4_2#1">
  <dgm:title val=""/>
  <dgm:desc val=""/>
  <dgm:catLst>
    <dgm:cat type="accent4" pri="11200"/>
  </dgm:catLst>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BA1809E9-6C53-499F-9F42-97D34918CAA9}" type="doc">
      <dgm:prSet loTypeId="urn:microsoft.com/office/officeart/2005/8/layout/list1#1" loCatId="list" qsTypeId="urn:microsoft.com/office/officeart/2005/8/quickstyle/simple4#1" qsCatId="simple" csTypeId="urn:microsoft.com/office/officeart/2005/8/colors/accent4_2#1" csCatId="colorful" phldr="1"/>
      <dgm:spPr/>
      <dgm:t>
        <a:bodyPr/>
        <a:lstStyle/>
        <a:p>
          <a:endParaRPr lang="id-ID"/>
        </a:p>
      </dgm:t>
    </dgm:pt>
    <dgm:pt modelId="{207FB835-E5A7-4E75-8D17-4E6FA5FBD6C4}">
      <dgm:prSet phldrT="[Text]"/>
      <dgm:spPr/>
      <dgm:t>
        <a:bodyPr/>
        <a:lstStyle/>
        <a:p>
          <a:endParaRPr lang="id-ID" dirty="0"/>
        </a:p>
      </dgm:t>
    </dgm:pt>
    <dgm:pt modelId="{E3D8B7E3-773F-4CA7-91D3-9BDE1FE8FC73}" type="parTrans" cxnId="{FDF278CA-08DD-47B3-B2F8-E537CA545D44}">
      <dgm:prSet/>
      <dgm:spPr/>
      <dgm:t>
        <a:bodyPr/>
        <a:lstStyle/>
        <a:p>
          <a:endParaRPr lang="id-ID"/>
        </a:p>
      </dgm:t>
    </dgm:pt>
    <dgm:pt modelId="{49CE034F-3B08-400A-AD2B-A8FCDBEF217B}" type="sibTrans" cxnId="{FDF278CA-08DD-47B3-B2F8-E537CA545D44}">
      <dgm:prSet/>
      <dgm:spPr/>
      <dgm:t>
        <a:bodyPr/>
        <a:lstStyle/>
        <a:p>
          <a:endParaRPr lang="id-ID"/>
        </a:p>
      </dgm:t>
    </dgm:pt>
    <dgm:pt modelId="{05CEEBAC-E08C-46CD-AD3C-C76AA273FEDA}">
      <dgm:prSet phldrT="[Text]"/>
      <dgm:spPr/>
      <dgm:t>
        <a:bodyPr/>
        <a:lstStyle/>
        <a:p>
          <a:endParaRPr lang="id-ID" dirty="0"/>
        </a:p>
      </dgm:t>
    </dgm:pt>
    <dgm:pt modelId="{46CB64DA-0BA1-40B0-8D0B-8E41EC53F4DA}" type="parTrans" cxnId="{484A47D0-91AF-427B-BA1B-11A4B6811706}">
      <dgm:prSet/>
      <dgm:spPr/>
      <dgm:t>
        <a:bodyPr/>
        <a:lstStyle/>
        <a:p>
          <a:endParaRPr lang="id-ID"/>
        </a:p>
      </dgm:t>
    </dgm:pt>
    <dgm:pt modelId="{4A91F7C9-7E08-45A8-86D9-C11ED7B8BF78}" type="sibTrans" cxnId="{484A47D0-91AF-427B-BA1B-11A4B6811706}">
      <dgm:prSet/>
      <dgm:spPr/>
      <dgm:t>
        <a:bodyPr/>
        <a:lstStyle/>
        <a:p>
          <a:endParaRPr lang="id-ID"/>
        </a:p>
      </dgm:t>
    </dgm:pt>
    <dgm:pt modelId="{CF683502-3001-4E6E-A339-03E190C4E555}">
      <dgm:prSet phldrT="[Text]"/>
      <dgm:spPr/>
      <dgm:t>
        <a:bodyPr/>
        <a:lstStyle/>
        <a:p>
          <a:endParaRPr lang="id-ID" dirty="0"/>
        </a:p>
      </dgm:t>
    </dgm:pt>
    <dgm:pt modelId="{F4BF15F9-2831-4D31-AA2A-9B9FF55A1614}" type="parTrans" cxnId="{839AB8F9-10D0-4B48-963E-BC7779C964C0}">
      <dgm:prSet/>
      <dgm:spPr/>
      <dgm:t>
        <a:bodyPr/>
        <a:lstStyle/>
        <a:p>
          <a:endParaRPr lang="id-ID"/>
        </a:p>
      </dgm:t>
    </dgm:pt>
    <dgm:pt modelId="{DD3A79F7-9762-40F4-B6BF-E37372D80000}" type="sibTrans" cxnId="{839AB8F9-10D0-4B48-963E-BC7779C964C0}">
      <dgm:prSet/>
      <dgm:spPr/>
      <dgm:t>
        <a:bodyPr/>
        <a:lstStyle/>
        <a:p>
          <a:endParaRPr lang="id-ID"/>
        </a:p>
      </dgm:t>
    </dgm:pt>
    <dgm:pt modelId="{7378DBB1-47BC-4828-9D6D-64192C4253CB}">
      <dgm:prSet/>
      <dgm:spPr/>
      <dgm:t>
        <a:bodyPr/>
        <a:lstStyle/>
        <a:p>
          <a:endParaRPr lang="id-ID" dirty="0"/>
        </a:p>
      </dgm:t>
    </dgm:pt>
    <dgm:pt modelId="{0D856571-FBB9-4BCD-A00F-762CC96EAE71}" type="parTrans" cxnId="{3203BCAC-32C7-4C8C-B4DD-BF2356F7C54E}">
      <dgm:prSet/>
      <dgm:spPr/>
      <dgm:t>
        <a:bodyPr/>
        <a:lstStyle/>
        <a:p>
          <a:endParaRPr lang="id-ID"/>
        </a:p>
      </dgm:t>
    </dgm:pt>
    <dgm:pt modelId="{312507AB-D0AF-4767-B178-96623288C092}" type="sibTrans" cxnId="{3203BCAC-32C7-4C8C-B4DD-BF2356F7C54E}">
      <dgm:prSet/>
      <dgm:spPr/>
      <dgm:t>
        <a:bodyPr/>
        <a:lstStyle/>
        <a:p>
          <a:endParaRPr lang="id-ID"/>
        </a:p>
      </dgm:t>
    </dgm:pt>
    <dgm:pt modelId="{96845D17-8419-47A3-9A8E-146CB243A5E9}">
      <dgm:prSet phldrT="[Text]"/>
      <dgm:spPr/>
      <dgm:t>
        <a:bodyPr/>
        <a:lstStyle/>
        <a:p>
          <a:endParaRPr lang="id-ID" dirty="0"/>
        </a:p>
      </dgm:t>
    </dgm:pt>
    <dgm:pt modelId="{E6FD416F-FD0B-4FFE-AB56-78426496FF81}" type="parTrans" cxnId="{6293296B-004D-4673-950B-DBD857C6BC82}">
      <dgm:prSet/>
      <dgm:spPr/>
      <dgm:t>
        <a:bodyPr/>
        <a:lstStyle/>
        <a:p>
          <a:endParaRPr lang="id-ID"/>
        </a:p>
      </dgm:t>
    </dgm:pt>
    <dgm:pt modelId="{AE04BE03-75C5-42F1-8B3F-337F27ACA23E}" type="sibTrans" cxnId="{6293296B-004D-4673-950B-DBD857C6BC82}">
      <dgm:prSet/>
      <dgm:spPr/>
      <dgm:t>
        <a:bodyPr/>
        <a:lstStyle/>
        <a:p>
          <a:endParaRPr lang="id-ID"/>
        </a:p>
      </dgm:t>
    </dgm:pt>
    <dgm:pt modelId="{950B9F59-2F10-43F3-9AD9-64F2F84E3CFC}" type="pres">
      <dgm:prSet presAssocID="{BA1809E9-6C53-499F-9F42-97D34918CAA9}" presName="linear" presStyleCnt="0">
        <dgm:presLayoutVars>
          <dgm:dir/>
          <dgm:animLvl val="lvl"/>
          <dgm:resizeHandles val="exact"/>
        </dgm:presLayoutVars>
      </dgm:prSet>
      <dgm:spPr/>
      <dgm:t>
        <a:bodyPr/>
        <a:lstStyle/>
        <a:p>
          <a:endParaRPr lang="id-ID"/>
        </a:p>
      </dgm:t>
    </dgm:pt>
    <dgm:pt modelId="{57B5F930-FDFB-4CE1-BCB0-72F25E0C80E3}" type="pres">
      <dgm:prSet presAssocID="{207FB835-E5A7-4E75-8D17-4E6FA5FBD6C4}" presName="parentLin" presStyleCnt="0"/>
      <dgm:spPr/>
      <dgm:t>
        <a:bodyPr/>
        <a:lstStyle/>
        <a:p>
          <a:endParaRPr lang="id-ID"/>
        </a:p>
      </dgm:t>
    </dgm:pt>
    <dgm:pt modelId="{11BCC61C-E27B-486E-99A9-C4F8F215EC41}" type="pres">
      <dgm:prSet presAssocID="{207FB835-E5A7-4E75-8D17-4E6FA5FBD6C4}" presName="parentLeftMargin" presStyleLbl="node1" presStyleIdx="0" presStyleCnt="5"/>
      <dgm:spPr/>
      <dgm:t>
        <a:bodyPr/>
        <a:lstStyle/>
        <a:p>
          <a:endParaRPr lang="id-ID"/>
        </a:p>
      </dgm:t>
    </dgm:pt>
    <dgm:pt modelId="{4DCAC0E5-C99A-4436-B6A6-90D0D6314265}" type="pres">
      <dgm:prSet presAssocID="{207FB835-E5A7-4E75-8D17-4E6FA5FBD6C4}" presName="parentText" presStyleLbl="node1" presStyleIdx="0" presStyleCnt="5" custScaleX="108192" custScaleY="150845">
        <dgm:presLayoutVars>
          <dgm:chMax val="0"/>
          <dgm:bulletEnabled val="1"/>
        </dgm:presLayoutVars>
      </dgm:prSet>
      <dgm:spPr/>
      <dgm:t>
        <a:bodyPr/>
        <a:lstStyle/>
        <a:p>
          <a:endParaRPr lang="id-ID"/>
        </a:p>
      </dgm:t>
    </dgm:pt>
    <dgm:pt modelId="{784568BD-9AE4-4071-A3C1-2A5506CB61C0}" type="pres">
      <dgm:prSet presAssocID="{207FB835-E5A7-4E75-8D17-4E6FA5FBD6C4}" presName="negativeSpace" presStyleCnt="0"/>
      <dgm:spPr/>
      <dgm:t>
        <a:bodyPr/>
        <a:lstStyle/>
        <a:p>
          <a:endParaRPr lang="id-ID"/>
        </a:p>
      </dgm:t>
    </dgm:pt>
    <dgm:pt modelId="{8B9F7AAB-957B-4A0C-8744-F4B72413FAB8}" type="pres">
      <dgm:prSet presAssocID="{207FB835-E5A7-4E75-8D17-4E6FA5FBD6C4}" presName="childText" presStyleLbl="conFgAcc1" presStyleIdx="0" presStyleCnt="5" custScaleY="121125">
        <dgm:presLayoutVars>
          <dgm:bulletEnabled val="1"/>
        </dgm:presLayoutVars>
      </dgm:prSet>
      <dgm:spPr/>
      <dgm:t>
        <a:bodyPr/>
        <a:lstStyle/>
        <a:p>
          <a:endParaRPr lang="id-ID"/>
        </a:p>
      </dgm:t>
    </dgm:pt>
    <dgm:pt modelId="{CA2EE8C7-CB6D-497F-86FC-FC03C71FE37A}" type="pres">
      <dgm:prSet presAssocID="{49CE034F-3B08-400A-AD2B-A8FCDBEF217B}" presName="spaceBetweenRectangles" presStyleCnt="0"/>
      <dgm:spPr/>
      <dgm:t>
        <a:bodyPr/>
        <a:lstStyle/>
        <a:p>
          <a:endParaRPr lang="id-ID"/>
        </a:p>
      </dgm:t>
    </dgm:pt>
    <dgm:pt modelId="{64A3F93A-B91D-480D-94A6-F0880645D3D6}" type="pres">
      <dgm:prSet presAssocID="{7378DBB1-47BC-4828-9D6D-64192C4253CB}" presName="parentLin" presStyleCnt="0"/>
      <dgm:spPr/>
      <dgm:t>
        <a:bodyPr/>
        <a:lstStyle/>
        <a:p>
          <a:endParaRPr lang="id-ID"/>
        </a:p>
      </dgm:t>
    </dgm:pt>
    <dgm:pt modelId="{91AB16D0-B276-4E1E-A3BF-91992F05F058}" type="pres">
      <dgm:prSet presAssocID="{7378DBB1-47BC-4828-9D6D-64192C4253CB}" presName="parentLeftMargin" presStyleLbl="node1" presStyleIdx="0" presStyleCnt="5"/>
      <dgm:spPr/>
      <dgm:t>
        <a:bodyPr/>
        <a:lstStyle/>
        <a:p>
          <a:endParaRPr lang="id-ID"/>
        </a:p>
      </dgm:t>
    </dgm:pt>
    <dgm:pt modelId="{5D94E20E-8EB7-4E1C-A687-AC45785A305E}" type="pres">
      <dgm:prSet presAssocID="{7378DBB1-47BC-4828-9D6D-64192C4253CB}" presName="parentText" presStyleLbl="node1" presStyleIdx="1" presStyleCnt="5" custScaleX="108532" custScaleY="143623">
        <dgm:presLayoutVars>
          <dgm:chMax val="0"/>
          <dgm:bulletEnabled val="1"/>
        </dgm:presLayoutVars>
      </dgm:prSet>
      <dgm:spPr/>
      <dgm:t>
        <a:bodyPr/>
        <a:lstStyle/>
        <a:p>
          <a:endParaRPr lang="id-ID"/>
        </a:p>
      </dgm:t>
    </dgm:pt>
    <dgm:pt modelId="{9080E477-12BA-441C-A09A-0ECB3BEED18C}" type="pres">
      <dgm:prSet presAssocID="{7378DBB1-47BC-4828-9D6D-64192C4253CB}" presName="negativeSpace" presStyleCnt="0"/>
      <dgm:spPr/>
      <dgm:t>
        <a:bodyPr/>
        <a:lstStyle/>
        <a:p>
          <a:endParaRPr lang="id-ID"/>
        </a:p>
      </dgm:t>
    </dgm:pt>
    <dgm:pt modelId="{3100DD75-DDA5-4CDD-A5BF-BE90F7C5EC54}" type="pres">
      <dgm:prSet presAssocID="{7378DBB1-47BC-4828-9D6D-64192C4253CB}" presName="childText" presStyleLbl="conFgAcc1" presStyleIdx="1" presStyleCnt="5" custScaleY="133670">
        <dgm:presLayoutVars>
          <dgm:bulletEnabled val="1"/>
        </dgm:presLayoutVars>
      </dgm:prSet>
      <dgm:spPr/>
      <dgm:t>
        <a:bodyPr/>
        <a:lstStyle/>
        <a:p>
          <a:endParaRPr lang="id-ID"/>
        </a:p>
      </dgm:t>
    </dgm:pt>
    <dgm:pt modelId="{C5330C1F-1917-4ABD-8B36-5705EA78A8B8}" type="pres">
      <dgm:prSet presAssocID="{312507AB-D0AF-4767-B178-96623288C092}" presName="spaceBetweenRectangles" presStyleCnt="0"/>
      <dgm:spPr/>
      <dgm:t>
        <a:bodyPr/>
        <a:lstStyle/>
        <a:p>
          <a:endParaRPr lang="id-ID"/>
        </a:p>
      </dgm:t>
    </dgm:pt>
    <dgm:pt modelId="{61DBA150-7FAA-444D-9822-587D680CD199}" type="pres">
      <dgm:prSet presAssocID="{05CEEBAC-E08C-46CD-AD3C-C76AA273FEDA}" presName="parentLin" presStyleCnt="0"/>
      <dgm:spPr/>
      <dgm:t>
        <a:bodyPr/>
        <a:lstStyle/>
        <a:p>
          <a:endParaRPr lang="id-ID"/>
        </a:p>
      </dgm:t>
    </dgm:pt>
    <dgm:pt modelId="{4C05B1C4-684F-4281-B40D-78F8D2A61C56}" type="pres">
      <dgm:prSet presAssocID="{05CEEBAC-E08C-46CD-AD3C-C76AA273FEDA}" presName="parentLeftMargin" presStyleLbl="node1" presStyleIdx="1" presStyleCnt="5"/>
      <dgm:spPr/>
      <dgm:t>
        <a:bodyPr/>
        <a:lstStyle/>
        <a:p>
          <a:endParaRPr lang="id-ID"/>
        </a:p>
      </dgm:t>
    </dgm:pt>
    <dgm:pt modelId="{7BDC612A-F288-4BA0-AD3E-72D63838F32A}" type="pres">
      <dgm:prSet presAssocID="{05CEEBAC-E08C-46CD-AD3C-C76AA273FEDA}" presName="parentText" presStyleLbl="node1" presStyleIdx="2" presStyleCnt="5" custScaleX="108179" custScaleY="143624">
        <dgm:presLayoutVars>
          <dgm:chMax val="0"/>
          <dgm:bulletEnabled val="1"/>
        </dgm:presLayoutVars>
      </dgm:prSet>
      <dgm:spPr/>
      <dgm:t>
        <a:bodyPr/>
        <a:lstStyle/>
        <a:p>
          <a:endParaRPr lang="id-ID"/>
        </a:p>
      </dgm:t>
    </dgm:pt>
    <dgm:pt modelId="{A183CCA9-F03F-4EF5-8E56-4CAEE59AAA7B}" type="pres">
      <dgm:prSet presAssocID="{05CEEBAC-E08C-46CD-AD3C-C76AA273FEDA}" presName="negativeSpace" presStyleCnt="0"/>
      <dgm:spPr/>
      <dgm:t>
        <a:bodyPr/>
        <a:lstStyle/>
        <a:p>
          <a:endParaRPr lang="id-ID"/>
        </a:p>
      </dgm:t>
    </dgm:pt>
    <dgm:pt modelId="{79A60E6C-551F-40B3-AE46-A1D2AA251E41}" type="pres">
      <dgm:prSet presAssocID="{05CEEBAC-E08C-46CD-AD3C-C76AA273FEDA}" presName="childText" presStyleLbl="conFgAcc1" presStyleIdx="2" presStyleCnt="5" custScaleY="128920">
        <dgm:presLayoutVars>
          <dgm:bulletEnabled val="1"/>
        </dgm:presLayoutVars>
      </dgm:prSet>
      <dgm:spPr/>
      <dgm:t>
        <a:bodyPr/>
        <a:lstStyle/>
        <a:p>
          <a:endParaRPr lang="id-ID"/>
        </a:p>
      </dgm:t>
    </dgm:pt>
    <dgm:pt modelId="{814957D4-7BD7-417E-BA4B-9C915FF1CF20}" type="pres">
      <dgm:prSet presAssocID="{4A91F7C9-7E08-45A8-86D9-C11ED7B8BF78}" presName="spaceBetweenRectangles" presStyleCnt="0"/>
      <dgm:spPr/>
      <dgm:t>
        <a:bodyPr/>
        <a:lstStyle/>
        <a:p>
          <a:endParaRPr lang="id-ID"/>
        </a:p>
      </dgm:t>
    </dgm:pt>
    <dgm:pt modelId="{64649F49-18BC-4000-8F2C-76A444E0B934}" type="pres">
      <dgm:prSet presAssocID="{CF683502-3001-4E6E-A339-03E190C4E555}" presName="parentLin" presStyleCnt="0"/>
      <dgm:spPr/>
      <dgm:t>
        <a:bodyPr/>
        <a:lstStyle/>
        <a:p>
          <a:endParaRPr lang="id-ID"/>
        </a:p>
      </dgm:t>
    </dgm:pt>
    <dgm:pt modelId="{C65A67C0-EDBE-4D56-9910-79A36881A8BB}" type="pres">
      <dgm:prSet presAssocID="{CF683502-3001-4E6E-A339-03E190C4E555}" presName="parentLeftMargin" presStyleLbl="node1" presStyleIdx="2" presStyleCnt="5"/>
      <dgm:spPr/>
      <dgm:t>
        <a:bodyPr/>
        <a:lstStyle/>
        <a:p>
          <a:endParaRPr lang="id-ID"/>
        </a:p>
      </dgm:t>
    </dgm:pt>
    <dgm:pt modelId="{4F1970F3-617F-4936-AF8B-F1745EB0E726}" type="pres">
      <dgm:prSet presAssocID="{CF683502-3001-4E6E-A339-03E190C4E555}" presName="parentText" presStyleLbl="node1" presStyleIdx="3" presStyleCnt="5" custScaleX="107450" custScaleY="143624">
        <dgm:presLayoutVars>
          <dgm:chMax val="0"/>
          <dgm:bulletEnabled val="1"/>
        </dgm:presLayoutVars>
      </dgm:prSet>
      <dgm:spPr/>
      <dgm:t>
        <a:bodyPr/>
        <a:lstStyle/>
        <a:p>
          <a:endParaRPr lang="id-ID"/>
        </a:p>
      </dgm:t>
    </dgm:pt>
    <dgm:pt modelId="{14ED8328-CF64-47FF-8EAD-D2503B821365}" type="pres">
      <dgm:prSet presAssocID="{CF683502-3001-4E6E-A339-03E190C4E555}" presName="negativeSpace" presStyleCnt="0"/>
      <dgm:spPr/>
      <dgm:t>
        <a:bodyPr/>
        <a:lstStyle/>
        <a:p>
          <a:endParaRPr lang="id-ID"/>
        </a:p>
      </dgm:t>
    </dgm:pt>
    <dgm:pt modelId="{01F92195-191C-4E48-B0EB-2C42E51B8427}" type="pres">
      <dgm:prSet presAssocID="{CF683502-3001-4E6E-A339-03E190C4E555}" presName="childText" presStyleLbl="conFgAcc1" presStyleIdx="3" presStyleCnt="5" custScaleY="119421">
        <dgm:presLayoutVars>
          <dgm:bulletEnabled val="1"/>
        </dgm:presLayoutVars>
      </dgm:prSet>
      <dgm:spPr/>
      <dgm:t>
        <a:bodyPr/>
        <a:lstStyle/>
        <a:p>
          <a:endParaRPr lang="id-ID"/>
        </a:p>
      </dgm:t>
    </dgm:pt>
    <dgm:pt modelId="{4301B1A6-942D-4F12-B539-96682C537951}" type="pres">
      <dgm:prSet presAssocID="{DD3A79F7-9762-40F4-B6BF-E37372D80000}" presName="spaceBetweenRectangles" presStyleCnt="0"/>
      <dgm:spPr/>
      <dgm:t>
        <a:bodyPr/>
        <a:lstStyle/>
        <a:p>
          <a:endParaRPr lang="id-ID"/>
        </a:p>
      </dgm:t>
    </dgm:pt>
    <dgm:pt modelId="{BC7FF57A-3A7F-48FC-B082-7EAB76789838}" type="pres">
      <dgm:prSet presAssocID="{96845D17-8419-47A3-9A8E-146CB243A5E9}" presName="parentLin" presStyleCnt="0"/>
      <dgm:spPr/>
      <dgm:t>
        <a:bodyPr/>
        <a:lstStyle/>
        <a:p>
          <a:endParaRPr lang="id-ID"/>
        </a:p>
      </dgm:t>
    </dgm:pt>
    <dgm:pt modelId="{382C3B1B-666D-41D1-8D04-5A573EBAD01A}" type="pres">
      <dgm:prSet presAssocID="{96845D17-8419-47A3-9A8E-146CB243A5E9}" presName="parentLeftMargin" presStyleLbl="node1" presStyleIdx="3" presStyleCnt="5"/>
      <dgm:spPr/>
      <dgm:t>
        <a:bodyPr/>
        <a:lstStyle/>
        <a:p>
          <a:endParaRPr lang="id-ID"/>
        </a:p>
      </dgm:t>
    </dgm:pt>
    <dgm:pt modelId="{A553E53A-1EAF-4C47-B32D-EAB144B9B6CD}" type="pres">
      <dgm:prSet presAssocID="{96845D17-8419-47A3-9A8E-146CB243A5E9}" presName="parentText" presStyleLbl="node1" presStyleIdx="4" presStyleCnt="5" custScaleX="107440" custScaleY="118967">
        <dgm:presLayoutVars>
          <dgm:chMax val="0"/>
          <dgm:bulletEnabled val="1"/>
        </dgm:presLayoutVars>
      </dgm:prSet>
      <dgm:spPr/>
      <dgm:t>
        <a:bodyPr/>
        <a:lstStyle/>
        <a:p>
          <a:endParaRPr lang="id-ID"/>
        </a:p>
      </dgm:t>
    </dgm:pt>
    <dgm:pt modelId="{0277D171-3FB9-4FE4-9C33-D20B224706E2}" type="pres">
      <dgm:prSet presAssocID="{96845D17-8419-47A3-9A8E-146CB243A5E9}" presName="negativeSpace" presStyleCnt="0"/>
      <dgm:spPr/>
      <dgm:t>
        <a:bodyPr/>
        <a:lstStyle/>
        <a:p>
          <a:endParaRPr lang="id-ID"/>
        </a:p>
      </dgm:t>
    </dgm:pt>
    <dgm:pt modelId="{3748A1A7-635D-4AAB-9B6E-6CD2E2C664C2}" type="pres">
      <dgm:prSet presAssocID="{96845D17-8419-47A3-9A8E-146CB243A5E9}" presName="childText" presStyleLbl="conFgAcc1" presStyleIdx="4" presStyleCnt="5">
        <dgm:presLayoutVars>
          <dgm:bulletEnabled val="1"/>
        </dgm:presLayoutVars>
      </dgm:prSet>
      <dgm:spPr/>
      <dgm:t>
        <a:bodyPr/>
        <a:lstStyle/>
        <a:p>
          <a:endParaRPr lang="id-ID"/>
        </a:p>
      </dgm:t>
    </dgm:pt>
  </dgm:ptLst>
  <dgm:cxnLst>
    <dgm:cxn modelId="{E6937810-4215-4039-A5E0-C4E49AACF2F8}" type="presOf" srcId="{BA1809E9-6C53-499F-9F42-97D34918CAA9}" destId="{950B9F59-2F10-43F3-9AD9-64F2F84E3CFC}" srcOrd="0" destOrd="0" presId="urn:microsoft.com/office/officeart/2005/8/layout/list1#1"/>
    <dgm:cxn modelId="{84A0617A-7A03-4DFA-A432-7604F1907B1E}" type="presOf" srcId="{05CEEBAC-E08C-46CD-AD3C-C76AA273FEDA}" destId="{4C05B1C4-684F-4281-B40D-78F8D2A61C56}" srcOrd="0" destOrd="0" presId="urn:microsoft.com/office/officeart/2005/8/layout/list1#1"/>
    <dgm:cxn modelId="{57895A7A-B054-4012-B19D-A4674AC49C80}" type="presOf" srcId="{CF683502-3001-4E6E-A339-03E190C4E555}" destId="{C65A67C0-EDBE-4D56-9910-79A36881A8BB}" srcOrd="0" destOrd="0" presId="urn:microsoft.com/office/officeart/2005/8/layout/list1#1"/>
    <dgm:cxn modelId="{89E2ECC2-797F-4109-AEAC-9E3633472BFF}" type="presOf" srcId="{96845D17-8419-47A3-9A8E-146CB243A5E9}" destId="{382C3B1B-666D-41D1-8D04-5A573EBAD01A}" srcOrd="0" destOrd="0" presId="urn:microsoft.com/office/officeart/2005/8/layout/list1#1"/>
    <dgm:cxn modelId="{923C42AC-8190-43AA-80AC-8F4507BF3DAC}" type="presOf" srcId="{207FB835-E5A7-4E75-8D17-4E6FA5FBD6C4}" destId="{4DCAC0E5-C99A-4436-B6A6-90D0D6314265}" srcOrd="1" destOrd="0" presId="urn:microsoft.com/office/officeart/2005/8/layout/list1#1"/>
    <dgm:cxn modelId="{3203BCAC-32C7-4C8C-B4DD-BF2356F7C54E}" srcId="{BA1809E9-6C53-499F-9F42-97D34918CAA9}" destId="{7378DBB1-47BC-4828-9D6D-64192C4253CB}" srcOrd="1" destOrd="0" parTransId="{0D856571-FBB9-4BCD-A00F-762CC96EAE71}" sibTransId="{312507AB-D0AF-4767-B178-96623288C092}"/>
    <dgm:cxn modelId="{D126C0C2-0509-4D44-B08C-D97337850A88}" type="presOf" srcId="{96845D17-8419-47A3-9A8E-146CB243A5E9}" destId="{A553E53A-1EAF-4C47-B32D-EAB144B9B6CD}" srcOrd="1" destOrd="0" presId="urn:microsoft.com/office/officeart/2005/8/layout/list1#1"/>
    <dgm:cxn modelId="{0878439D-E8BB-4BB9-8311-F60C4D1FBA98}" type="presOf" srcId="{7378DBB1-47BC-4828-9D6D-64192C4253CB}" destId="{91AB16D0-B276-4E1E-A3BF-91992F05F058}" srcOrd="0" destOrd="0" presId="urn:microsoft.com/office/officeart/2005/8/layout/list1#1"/>
    <dgm:cxn modelId="{FDF278CA-08DD-47B3-B2F8-E537CA545D44}" srcId="{BA1809E9-6C53-499F-9F42-97D34918CAA9}" destId="{207FB835-E5A7-4E75-8D17-4E6FA5FBD6C4}" srcOrd="0" destOrd="0" parTransId="{E3D8B7E3-773F-4CA7-91D3-9BDE1FE8FC73}" sibTransId="{49CE034F-3B08-400A-AD2B-A8FCDBEF217B}"/>
    <dgm:cxn modelId="{839AB8F9-10D0-4B48-963E-BC7779C964C0}" srcId="{BA1809E9-6C53-499F-9F42-97D34918CAA9}" destId="{CF683502-3001-4E6E-A339-03E190C4E555}" srcOrd="3" destOrd="0" parTransId="{F4BF15F9-2831-4D31-AA2A-9B9FF55A1614}" sibTransId="{DD3A79F7-9762-40F4-B6BF-E37372D80000}"/>
    <dgm:cxn modelId="{77FD28F3-3324-4287-9C80-D53D14AF1C21}" type="presOf" srcId="{7378DBB1-47BC-4828-9D6D-64192C4253CB}" destId="{5D94E20E-8EB7-4E1C-A687-AC45785A305E}" srcOrd="1" destOrd="0" presId="urn:microsoft.com/office/officeart/2005/8/layout/list1#1"/>
    <dgm:cxn modelId="{6293296B-004D-4673-950B-DBD857C6BC82}" srcId="{BA1809E9-6C53-499F-9F42-97D34918CAA9}" destId="{96845D17-8419-47A3-9A8E-146CB243A5E9}" srcOrd="4" destOrd="0" parTransId="{E6FD416F-FD0B-4FFE-AB56-78426496FF81}" sibTransId="{AE04BE03-75C5-42F1-8B3F-337F27ACA23E}"/>
    <dgm:cxn modelId="{108B5DB4-FEDC-42EF-9BD6-0A353442A4E6}" type="presOf" srcId="{207FB835-E5A7-4E75-8D17-4E6FA5FBD6C4}" destId="{11BCC61C-E27B-486E-99A9-C4F8F215EC41}" srcOrd="0" destOrd="0" presId="urn:microsoft.com/office/officeart/2005/8/layout/list1#1"/>
    <dgm:cxn modelId="{BB5E17E2-DDD8-46AC-94BC-A38C8779EF19}" type="presOf" srcId="{05CEEBAC-E08C-46CD-AD3C-C76AA273FEDA}" destId="{7BDC612A-F288-4BA0-AD3E-72D63838F32A}" srcOrd="1" destOrd="0" presId="urn:microsoft.com/office/officeart/2005/8/layout/list1#1"/>
    <dgm:cxn modelId="{324F8F92-0D61-4EF8-B593-AA34B9325B4E}" type="presOf" srcId="{CF683502-3001-4E6E-A339-03E190C4E555}" destId="{4F1970F3-617F-4936-AF8B-F1745EB0E726}" srcOrd="1" destOrd="0" presId="urn:microsoft.com/office/officeart/2005/8/layout/list1#1"/>
    <dgm:cxn modelId="{484A47D0-91AF-427B-BA1B-11A4B6811706}" srcId="{BA1809E9-6C53-499F-9F42-97D34918CAA9}" destId="{05CEEBAC-E08C-46CD-AD3C-C76AA273FEDA}" srcOrd="2" destOrd="0" parTransId="{46CB64DA-0BA1-40B0-8D0B-8E41EC53F4DA}" sibTransId="{4A91F7C9-7E08-45A8-86D9-C11ED7B8BF78}"/>
    <dgm:cxn modelId="{87AB1378-D5FE-4321-A4F4-E977CBB76747}" type="presParOf" srcId="{950B9F59-2F10-43F3-9AD9-64F2F84E3CFC}" destId="{57B5F930-FDFB-4CE1-BCB0-72F25E0C80E3}" srcOrd="0" destOrd="0" presId="urn:microsoft.com/office/officeart/2005/8/layout/list1#1"/>
    <dgm:cxn modelId="{0CB3D110-83EF-4C20-8A67-6F204C2C4E1B}" type="presParOf" srcId="{57B5F930-FDFB-4CE1-BCB0-72F25E0C80E3}" destId="{11BCC61C-E27B-486E-99A9-C4F8F215EC41}" srcOrd="0" destOrd="0" presId="urn:microsoft.com/office/officeart/2005/8/layout/list1#1"/>
    <dgm:cxn modelId="{ADE43F53-C6E7-4240-875F-AF37E7889D23}" type="presParOf" srcId="{57B5F930-FDFB-4CE1-BCB0-72F25E0C80E3}" destId="{4DCAC0E5-C99A-4436-B6A6-90D0D6314265}" srcOrd="1" destOrd="0" presId="urn:microsoft.com/office/officeart/2005/8/layout/list1#1"/>
    <dgm:cxn modelId="{63CD7555-CDDF-4491-BE47-ACD0420FD634}" type="presParOf" srcId="{950B9F59-2F10-43F3-9AD9-64F2F84E3CFC}" destId="{784568BD-9AE4-4071-A3C1-2A5506CB61C0}" srcOrd="1" destOrd="0" presId="urn:microsoft.com/office/officeart/2005/8/layout/list1#1"/>
    <dgm:cxn modelId="{1F36C29F-024F-40C7-8FDB-C57F7A581BC8}" type="presParOf" srcId="{950B9F59-2F10-43F3-9AD9-64F2F84E3CFC}" destId="{8B9F7AAB-957B-4A0C-8744-F4B72413FAB8}" srcOrd="2" destOrd="0" presId="urn:microsoft.com/office/officeart/2005/8/layout/list1#1"/>
    <dgm:cxn modelId="{0598A319-E76B-4487-88FC-D6F370E96243}" type="presParOf" srcId="{950B9F59-2F10-43F3-9AD9-64F2F84E3CFC}" destId="{CA2EE8C7-CB6D-497F-86FC-FC03C71FE37A}" srcOrd="3" destOrd="0" presId="urn:microsoft.com/office/officeart/2005/8/layout/list1#1"/>
    <dgm:cxn modelId="{10DDAE74-6108-463C-A26F-1561261BC49F}" type="presParOf" srcId="{950B9F59-2F10-43F3-9AD9-64F2F84E3CFC}" destId="{64A3F93A-B91D-480D-94A6-F0880645D3D6}" srcOrd="4" destOrd="0" presId="urn:microsoft.com/office/officeart/2005/8/layout/list1#1"/>
    <dgm:cxn modelId="{C314EA9D-52C4-47A3-9B4D-91D18F6D751D}" type="presParOf" srcId="{64A3F93A-B91D-480D-94A6-F0880645D3D6}" destId="{91AB16D0-B276-4E1E-A3BF-91992F05F058}" srcOrd="0" destOrd="0" presId="urn:microsoft.com/office/officeart/2005/8/layout/list1#1"/>
    <dgm:cxn modelId="{BA0741A8-9797-44A2-B8A8-A3C157ED7657}" type="presParOf" srcId="{64A3F93A-B91D-480D-94A6-F0880645D3D6}" destId="{5D94E20E-8EB7-4E1C-A687-AC45785A305E}" srcOrd="1" destOrd="0" presId="urn:microsoft.com/office/officeart/2005/8/layout/list1#1"/>
    <dgm:cxn modelId="{667852F3-EDF6-4820-A400-2DEAF4C8E155}" type="presParOf" srcId="{950B9F59-2F10-43F3-9AD9-64F2F84E3CFC}" destId="{9080E477-12BA-441C-A09A-0ECB3BEED18C}" srcOrd="5" destOrd="0" presId="urn:microsoft.com/office/officeart/2005/8/layout/list1#1"/>
    <dgm:cxn modelId="{0FC8F7C8-6EED-4AEA-A658-799B94E84C3D}" type="presParOf" srcId="{950B9F59-2F10-43F3-9AD9-64F2F84E3CFC}" destId="{3100DD75-DDA5-4CDD-A5BF-BE90F7C5EC54}" srcOrd="6" destOrd="0" presId="urn:microsoft.com/office/officeart/2005/8/layout/list1#1"/>
    <dgm:cxn modelId="{E1C2C5C2-5580-4E8D-96C4-70395AA52249}" type="presParOf" srcId="{950B9F59-2F10-43F3-9AD9-64F2F84E3CFC}" destId="{C5330C1F-1917-4ABD-8B36-5705EA78A8B8}" srcOrd="7" destOrd="0" presId="urn:microsoft.com/office/officeart/2005/8/layout/list1#1"/>
    <dgm:cxn modelId="{84BD1824-871A-4EAB-9762-E85605F0805D}" type="presParOf" srcId="{950B9F59-2F10-43F3-9AD9-64F2F84E3CFC}" destId="{61DBA150-7FAA-444D-9822-587D680CD199}" srcOrd="8" destOrd="0" presId="urn:microsoft.com/office/officeart/2005/8/layout/list1#1"/>
    <dgm:cxn modelId="{2F488264-804B-4E3F-8D5E-578374064D3D}" type="presParOf" srcId="{61DBA150-7FAA-444D-9822-587D680CD199}" destId="{4C05B1C4-684F-4281-B40D-78F8D2A61C56}" srcOrd="0" destOrd="0" presId="urn:microsoft.com/office/officeart/2005/8/layout/list1#1"/>
    <dgm:cxn modelId="{335824E0-EC3D-490A-BFA4-4D5BA53F6AF4}" type="presParOf" srcId="{61DBA150-7FAA-444D-9822-587D680CD199}" destId="{7BDC612A-F288-4BA0-AD3E-72D63838F32A}" srcOrd="1" destOrd="0" presId="urn:microsoft.com/office/officeart/2005/8/layout/list1#1"/>
    <dgm:cxn modelId="{35ACD6AC-6ECE-4030-9F28-067570C09EA1}" type="presParOf" srcId="{950B9F59-2F10-43F3-9AD9-64F2F84E3CFC}" destId="{A183CCA9-F03F-4EF5-8E56-4CAEE59AAA7B}" srcOrd="9" destOrd="0" presId="urn:microsoft.com/office/officeart/2005/8/layout/list1#1"/>
    <dgm:cxn modelId="{BC41C414-384B-4BA0-86AC-37A256DA49DC}" type="presParOf" srcId="{950B9F59-2F10-43F3-9AD9-64F2F84E3CFC}" destId="{79A60E6C-551F-40B3-AE46-A1D2AA251E41}" srcOrd="10" destOrd="0" presId="urn:microsoft.com/office/officeart/2005/8/layout/list1#1"/>
    <dgm:cxn modelId="{D330DB2F-7C57-441C-9223-BD2B80C31759}" type="presParOf" srcId="{950B9F59-2F10-43F3-9AD9-64F2F84E3CFC}" destId="{814957D4-7BD7-417E-BA4B-9C915FF1CF20}" srcOrd="11" destOrd="0" presId="urn:microsoft.com/office/officeart/2005/8/layout/list1#1"/>
    <dgm:cxn modelId="{AD461DEB-CBFF-4520-92BF-18C1F477F930}" type="presParOf" srcId="{950B9F59-2F10-43F3-9AD9-64F2F84E3CFC}" destId="{64649F49-18BC-4000-8F2C-76A444E0B934}" srcOrd="12" destOrd="0" presId="urn:microsoft.com/office/officeart/2005/8/layout/list1#1"/>
    <dgm:cxn modelId="{82E283F0-772B-4BA3-8D94-72B9B9C8013B}" type="presParOf" srcId="{64649F49-18BC-4000-8F2C-76A444E0B934}" destId="{C65A67C0-EDBE-4D56-9910-79A36881A8BB}" srcOrd="0" destOrd="0" presId="urn:microsoft.com/office/officeart/2005/8/layout/list1#1"/>
    <dgm:cxn modelId="{D034BF32-8988-481D-89F3-EA869938933F}" type="presParOf" srcId="{64649F49-18BC-4000-8F2C-76A444E0B934}" destId="{4F1970F3-617F-4936-AF8B-F1745EB0E726}" srcOrd="1" destOrd="0" presId="urn:microsoft.com/office/officeart/2005/8/layout/list1#1"/>
    <dgm:cxn modelId="{A42CB08C-8092-46D0-A7D1-E9893A175744}" type="presParOf" srcId="{950B9F59-2F10-43F3-9AD9-64F2F84E3CFC}" destId="{14ED8328-CF64-47FF-8EAD-D2503B821365}" srcOrd="13" destOrd="0" presId="urn:microsoft.com/office/officeart/2005/8/layout/list1#1"/>
    <dgm:cxn modelId="{24751A2F-F06D-43EE-B1EA-3C8DD8AA3841}" type="presParOf" srcId="{950B9F59-2F10-43F3-9AD9-64F2F84E3CFC}" destId="{01F92195-191C-4E48-B0EB-2C42E51B8427}" srcOrd="14" destOrd="0" presId="urn:microsoft.com/office/officeart/2005/8/layout/list1#1"/>
    <dgm:cxn modelId="{A81D8159-7EF7-46DF-BFB5-2EFD18DA31BC}" type="presParOf" srcId="{950B9F59-2F10-43F3-9AD9-64F2F84E3CFC}" destId="{4301B1A6-942D-4F12-B539-96682C537951}" srcOrd="15" destOrd="0" presId="urn:microsoft.com/office/officeart/2005/8/layout/list1#1"/>
    <dgm:cxn modelId="{395B51DC-2474-4D45-A53E-A9F864B18BFB}" type="presParOf" srcId="{950B9F59-2F10-43F3-9AD9-64F2F84E3CFC}" destId="{BC7FF57A-3A7F-48FC-B082-7EAB76789838}" srcOrd="16" destOrd="0" presId="urn:microsoft.com/office/officeart/2005/8/layout/list1#1"/>
    <dgm:cxn modelId="{1398DE62-6CC4-4912-B508-EB9F4E364977}" type="presParOf" srcId="{BC7FF57A-3A7F-48FC-B082-7EAB76789838}" destId="{382C3B1B-666D-41D1-8D04-5A573EBAD01A}" srcOrd="0" destOrd="0" presId="urn:microsoft.com/office/officeart/2005/8/layout/list1#1"/>
    <dgm:cxn modelId="{37939AF1-928A-4AD4-8202-698AAFF70E81}" type="presParOf" srcId="{BC7FF57A-3A7F-48FC-B082-7EAB76789838}" destId="{A553E53A-1EAF-4C47-B32D-EAB144B9B6CD}" srcOrd="1" destOrd="0" presId="urn:microsoft.com/office/officeart/2005/8/layout/list1#1"/>
    <dgm:cxn modelId="{D34090BB-055A-49F1-A665-930A0735BCA9}" type="presParOf" srcId="{950B9F59-2F10-43F3-9AD9-64F2F84E3CFC}" destId="{0277D171-3FB9-4FE4-9C33-D20B224706E2}" srcOrd="17" destOrd="0" presId="urn:microsoft.com/office/officeart/2005/8/layout/list1#1"/>
    <dgm:cxn modelId="{FA5705C2-43AC-4774-AD8A-AFAB1CC50177}" type="presParOf" srcId="{950B9F59-2F10-43F3-9AD9-64F2F84E3CFC}" destId="{3748A1A7-635D-4AAB-9B6E-6CD2E2C664C2}" srcOrd="18" destOrd="0" presId="urn:microsoft.com/office/officeart/2005/8/layout/list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9F7AAB-957B-4A0C-8744-F4B72413FAB8}">
      <dsp:nvSpPr>
        <dsp:cNvPr id="0" name=""/>
        <dsp:cNvSpPr/>
      </dsp:nvSpPr>
      <dsp:spPr>
        <a:xfrm>
          <a:off x="0" y="643816"/>
          <a:ext cx="9119915" cy="518899"/>
        </a:xfrm>
        <a:prstGeom prst="rect">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4DCAC0E5-C99A-4436-B6A6-90D0D6314265}">
      <dsp:nvSpPr>
        <dsp:cNvPr id="0" name=""/>
        <dsp:cNvSpPr/>
      </dsp:nvSpPr>
      <dsp:spPr>
        <a:xfrm>
          <a:off x="455995" y="137735"/>
          <a:ext cx="6906912" cy="757000"/>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1298" tIns="0" rIns="241298" bIns="0" numCol="1" spcCol="1270" anchor="ctr" anchorCtr="0">
          <a:noAutofit/>
        </a:bodyPr>
        <a:lstStyle/>
        <a:p>
          <a:pPr lvl="0" algn="l" defTabSz="755650">
            <a:lnSpc>
              <a:spcPct val="90000"/>
            </a:lnSpc>
            <a:spcBef>
              <a:spcPct val="0"/>
            </a:spcBef>
            <a:spcAft>
              <a:spcPct val="35000"/>
            </a:spcAft>
          </a:pPr>
          <a:endParaRPr lang="id-ID" sz="1700" kern="1200" dirty="0"/>
        </a:p>
      </dsp:txBody>
      <dsp:txXfrm>
        <a:off x="492949" y="174689"/>
        <a:ext cx="6833004" cy="683092"/>
      </dsp:txXfrm>
    </dsp:sp>
    <dsp:sp modelId="{3100DD75-DDA5-4CDD-A5BF-BE90F7C5EC54}">
      <dsp:nvSpPr>
        <dsp:cNvPr id="0" name=""/>
        <dsp:cNvSpPr/>
      </dsp:nvSpPr>
      <dsp:spPr>
        <a:xfrm>
          <a:off x="0" y="1724353"/>
          <a:ext cx="9119915" cy="572642"/>
        </a:xfrm>
        <a:prstGeom prst="rect">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5D94E20E-8EB7-4E1C-A687-AC45785A305E}">
      <dsp:nvSpPr>
        <dsp:cNvPr id="0" name=""/>
        <dsp:cNvSpPr/>
      </dsp:nvSpPr>
      <dsp:spPr>
        <a:xfrm>
          <a:off x="455995" y="1254515"/>
          <a:ext cx="6928618" cy="720757"/>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1298" tIns="0" rIns="241298" bIns="0" numCol="1" spcCol="1270" anchor="ctr" anchorCtr="0">
          <a:noAutofit/>
        </a:bodyPr>
        <a:lstStyle/>
        <a:p>
          <a:pPr lvl="0" algn="l" defTabSz="755650">
            <a:lnSpc>
              <a:spcPct val="90000"/>
            </a:lnSpc>
            <a:spcBef>
              <a:spcPct val="0"/>
            </a:spcBef>
            <a:spcAft>
              <a:spcPct val="35000"/>
            </a:spcAft>
          </a:pPr>
          <a:endParaRPr lang="id-ID" sz="1700" kern="1200" dirty="0"/>
        </a:p>
      </dsp:txBody>
      <dsp:txXfrm>
        <a:off x="491179" y="1289699"/>
        <a:ext cx="6858250" cy="650389"/>
      </dsp:txXfrm>
    </dsp:sp>
    <dsp:sp modelId="{79A60E6C-551F-40B3-AE46-A1D2AA251E41}">
      <dsp:nvSpPr>
        <dsp:cNvPr id="0" name=""/>
        <dsp:cNvSpPr/>
      </dsp:nvSpPr>
      <dsp:spPr>
        <a:xfrm>
          <a:off x="0" y="2858638"/>
          <a:ext cx="9119915" cy="552293"/>
        </a:xfrm>
        <a:prstGeom prst="rect">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7BDC612A-F288-4BA0-AD3E-72D63838F32A}">
      <dsp:nvSpPr>
        <dsp:cNvPr id="0" name=""/>
        <dsp:cNvSpPr/>
      </dsp:nvSpPr>
      <dsp:spPr>
        <a:xfrm>
          <a:off x="455995" y="2388795"/>
          <a:ext cx="6906082" cy="720762"/>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1298" tIns="0" rIns="241298" bIns="0" numCol="1" spcCol="1270" anchor="ctr" anchorCtr="0">
          <a:noAutofit/>
        </a:bodyPr>
        <a:lstStyle/>
        <a:p>
          <a:pPr lvl="0" algn="l" defTabSz="755650">
            <a:lnSpc>
              <a:spcPct val="90000"/>
            </a:lnSpc>
            <a:spcBef>
              <a:spcPct val="0"/>
            </a:spcBef>
            <a:spcAft>
              <a:spcPct val="35000"/>
            </a:spcAft>
          </a:pPr>
          <a:endParaRPr lang="id-ID" sz="1700" kern="1200" dirty="0"/>
        </a:p>
      </dsp:txBody>
      <dsp:txXfrm>
        <a:off x="491180" y="2423980"/>
        <a:ext cx="6835712" cy="650392"/>
      </dsp:txXfrm>
    </dsp:sp>
    <dsp:sp modelId="{01F92195-191C-4E48-B0EB-2C42E51B8427}">
      <dsp:nvSpPr>
        <dsp:cNvPr id="0" name=""/>
        <dsp:cNvSpPr/>
      </dsp:nvSpPr>
      <dsp:spPr>
        <a:xfrm>
          <a:off x="0" y="3972574"/>
          <a:ext cx="9119915" cy="511599"/>
        </a:xfrm>
        <a:prstGeom prst="rect">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4F1970F3-617F-4936-AF8B-F1745EB0E726}">
      <dsp:nvSpPr>
        <dsp:cNvPr id="0" name=""/>
        <dsp:cNvSpPr/>
      </dsp:nvSpPr>
      <dsp:spPr>
        <a:xfrm>
          <a:off x="455995" y="3502731"/>
          <a:ext cx="6859544" cy="720762"/>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1298" tIns="0" rIns="241298" bIns="0" numCol="1" spcCol="1270" anchor="ctr" anchorCtr="0">
          <a:noAutofit/>
        </a:bodyPr>
        <a:lstStyle/>
        <a:p>
          <a:pPr lvl="0" algn="l" defTabSz="755650">
            <a:lnSpc>
              <a:spcPct val="90000"/>
            </a:lnSpc>
            <a:spcBef>
              <a:spcPct val="0"/>
            </a:spcBef>
            <a:spcAft>
              <a:spcPct val="35000"/>
            </a:spcAft>
          </a:pPr>
          <a:endParaRPr lang="id-ID" sz="1700" kern="1200" dirty="0"/>
        </a:p>
      </dsp:txBody>
      <dsp:txXfrm>
        <a:off x="491180" y="3537916"/>
        <a:ext cx="6789174" cy="650392"/>
      </dsp:txXfrm>
    </dsp:sp>
    <dsp:sp modelId="{3748A1A7-635D-4AAB-9B6E-6CD2E2C664C2}">
      <dsp:nvSpPr>
        <dsp:cNvPr id="0" name=""/>
        <dsp:cNvSpPr/>
      </dsp:nvSpPr>
      <dsp:spPr>
        <a:xfrm>
          <a:off x="0" y="4922078"/>
          <a:ext cx="9119915" cy="428400"/>
        </a:xfrm>
        <a:prstGeom prst="rect">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553E53A-1EAF-4C47-B32D-EAB144B9B6CD}">
      <dsp:nvSpPr>
        <dsp:cNvPr id="0" name=""/>
        <dsp:cNvSpPr/>
      </dsp:nvSpPr>
      <dsp:spPr>
        <a:xfrm>
          <a:off x="455995" y="4575974"/>
          <a:ext cx="6858905" cy="597023"/>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1298" tIns="0" rIns="241298" bIns="0" numCol="1" spcCol="1270" anchor="ctr" anchorCtr="0">
          <a:noAutofit/>
        </a:bodyPr>
        <a:lstStyle/>
        <a:p>
          <a:pPr lvl="0" algn="l" defTabSz="755650">
            <a:lnSpc>
              <a:spcPct val="90000"/>
            </a:lnSpc>
            <a:spcBef>
              <a:spcPct val="0"/>
            </a:spcBef>
            <a:spcAft>
              <a:spcPct val="35000"/>
            </a:spcAft>
          </a:pPr>
          <a:endParaRPr lang="id-ID" sz="1700" kern="1200" dirty="0"/>
        </a:p>
      </dsp:txBody>
      <dsp:txXfrm>
        <a:off x="485139" y="4605118"/>
        <a:ext cx="6800617" cy="538735"/>
      </dsp:txXfrm>
    </dsp:sp>
  </dsp:spTree>
</dsp:drawing>
</file>

<file path=ppt/diagrams/layout1.xml><?xml version="1.0" encoding="utf-8"?>
<dgm:layoutDef xmlns:dgm="http://schemas.openxmlformats.org/drawingml/2006/diagram" xmlns:a="http://schemas.openxmlformats.org/drawingml/2006/main" uniqueId="urn:microsoft.com/office/officeart/2005/8/layout/list1#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rSet qsTypeId="urn:microsoft.com/office/officeart/2005/8/quickstyle/simple5"/>
        </dgm:pt>
        <dgm:pt modelId="1"/>
        <dgm:pt modelId="2"/>
      </dgm:ptLst>
      <dgm:cxnLst>
        <dgm:cxn modelId="4" srcId="0" destId="1" srcOrd="0" destOrd="0"/>
        <dgm:cxn modelId="5"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1">
  <dgm:title val=""/>
  <dgm:desc val=""/>
  <dgm:catLst>
    <dgm:cat type="simple" pri="104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pPr/>
              <a:t>7/23/2020</a:t>
            </a:fld>
            <a:endParaRPr lang="en-US"/>
          </a:p>
        </p:txBody>
      </p:sp>
      <p:sp>
        <p:nvSpPr>
          <p:cNvPr id="4" name="Slide Image Placeholder 3"/>
          <p:cNvSpPr>
            <a:spLocks noGrp="1" noRot="1" noChangeAspect="1"/>
          </p:cNvSpPr>
          <p:nvPr>
            <p:ph type="sldImg" idx="2"/>
          </p:nvPr>
        </p:nvSpPr>
        <p:spPr>
          <a:xfrm>
            <a:off x="1248460" y="1143000"/>
            <a:ext cx="4361081"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pPr/>
              <a:t>‹#›</a:t>
            </a:fld>
            <a:endParaRPr lang="en-US"/>
          </a:p>
        </p:txBody>
      </p:sp>
    </p:spTree>
    <p:extLst>
      <p:ext uri="{BB962C8B-B14F-4D97-AF65-F5344CB8AC3E}">
        <p14:creationId xmlns:p14="http://schemas.microsoft.com/office/powerpoint/2010/main" val="2871445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36060" y="1237859"/>
            <a:ext cx="8016360" cy="2633293"/>
          </a:xfrm>
        </p:spPr>
        <p:txBody>
          <a:bodyPr anchor="b"/>
          <a:lstStyle>
            <a:lvl1pPr algn="ctr">
              <a:defRPr sz="6615"/>
            </a:lvl1pPr>
          </a:lstStyle>
          <a:p>
            <a:r>
              <a:rPr lang="en-US" smtClean="0"/>
              <a:t>Click to edit Master title style</a:t>
            </a:r>
            <a:endParaRPr lang="en-US"/>
          </a:p>
        </p:txBody>
      </p:sp>
      <p:sp>
        <p:nvSpPr>
          <p:cNvPr id="3" name="Subtitle 2"/>
          <p:cNvSpPr>
            <a:spLocks noGrp="1"/>
          </p:cNvSpPr>
          <p:nvPr>
            <p:ph type="subTitle" idx="1"/>
          </p:nvPr>
        </p:nvSpPr>
        <p:spPr>
          <a:xfrm>
            <a:off x="1336060" y="3972703"/>
            <a:ext cx="8016360" cy="1826147"/>
          </a:xfrm>
        </p:spPr>
        <p:txBody>
          <a:bodyPr/>
          <a:lstStyle>
            <a:lvl1pPr marL="0" indent="0" algn="ctr">
              <a:buNone/>
              <a:defRPr sz="2645"/>
            </a:lvl1pPr>
            <a:lvl2pPr marL="504190" indent="0" algn="ctr">
              <a:buNone/>
              <a:defRPr sz="2205"/>
            </a:lvl2pPr>
            <a:lvl3pPr marL="1008380" indent="0" algn="ctr">
              <a:buNone/>
              <a:defRPr sz="1985"/>
            </a:lvl3pPr>
            <a:lvl4pPr marL="1512570" indent="0" algn="ctr">
              <a:buNone/>
              <a:defRPr sz="1765"/>
            </a:lvl4pPr>
            <a:lvl5pPr marL="2016760" indent="0" algn="ctr">
              <a:buNone/>
              <a:defRPr sz="1765"/>
            </a:lvl5pPr>
            <a:lvl6pPr marL="2520950" indent="0" algn="ctr">
              <a:buNone/>
              <a:defRPr sz="1765"/>
            </a:lvl6pPr>
            <a:lvl7pPr marL="3025140" indent="0" algn="ctr">
              <a:buNone/>
              <a:defRPr sz="1765"/>
            </a:lvl7pPr>
            <a:lvl8pPr marL="3529965" indent="0" algn="ctr">
              <a:buNone/>
              <a:defRPr sz="1765"/>
            </a:lvl8pPr>
            <a:lvl9pPr marL="4034155" indent="0" algn="ctr">
              <a:buNone/>
              <a:defRPr sz="1765"/>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pPr/>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pPr/>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48945" y="402698"/>
            <a:ext cx="2304703" cy="6409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34834" y="402698"/>
            <a:ext cx="6780505" cy="6409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pPr/>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734819" y="402709"/>
            <a:ext cx="9218634" cy="6410078"/>
          </a:xfrm>
        </p:spPr>
        <p:txBody>
          <a:bodyPr/>
          <a:lstStyle/>
          <a:p>
            <a:pPr lvl="0" fontAlgn="auto"/>
            <a:r>
              <a:rPr lang="en-US" sz="3085" strike="noStrike" noProof="1" smtClean="0"/>
              <a:t>Click to edit Master text styles</a:t>
            </a:r>
            <a:endParaRPr lang="en-US" strike="noStrike" noProof="1" smtClean="0"/>
          </a:p>
          <a:p>
            <a:pPr lvl="1" fontAlgn="auto"/>
            <a:r>
              <a:rPr lang="en-US" sz="2645" strike="noStrike" noProof="1" smtClean="0"/>
              <a:t>Second level</a:t>
            </a:r>
            <a:endParaRPr lang="en-US" strike="noStrike" noProof="1" smtClean="0"/>
          </a:p>
          <a:p>
            <a:pPr lvl="2" fontAlgn="auto"/>
            <a:r>
              <a:rPr lang="en-US" sz="2205" strike="noStrike" noProof="1" smtClean="0"/>
              <a:t>Third level</a:t>
            </a:r>
            <a:endParaRPr lang="en-US" strike="noStrike" noProof="1" smtClean="0"/>
          </a:p>
          <a:p>
            <a:pPr lvl="3" fontAlgn="auto"/>
            <a:r>
              <a:rPr lang="en-US" sz="1985" strike="noStrike" noProof="1" smtClean="0"/>
              <a:t>Fourth level</a:t>
            </a:r>
            <a:endParaRPr lang="en-US" strike="noStrike" noProof="1" smtClean="0"/>
          </a:p>
          <a:p>
            <a:pPr lvl="4" fontAlgn="auto"/>
            <a:r>
              <a:rPr lang="en-US" sz="1985" strike="noStrike" noProof="1" smtClean="0"/>
              <a:t>Fifth level</a:t>
            </a:r>
            <a:endParaRPr lang="en-US" strike="noStrike" noProof="1"/>
          </a:p>
        </p:txBody>
      </p:sp>
      <p:sp>
        <p:nvSpPr>
          <p:cNvPr id="3" name="Date Placeholder 2"/>
          <p:cNvSpPr>
            <a:spLocks noGrp="1"/>
          </p:cNvSpPr>
          <p:nvPr>
            <p:ph type="dt" sz="half" idx="10"/>
          </p:nvPr>
        </p:nvSpPr>
        <p:spPr/>
        <p:txBody>
          <a:bodyPr/>
          <a:lstStyle/>
          <a:p>
            <a:pPr fontAlgn="auto"/>
            <a:fld id="{FDE934FF-F4E1-47C5-9CA5-30A81DDE2BE4}" type="datetimeFigureOut">
              <a:rPr lang="en-US" sz="1325" strike="noStrike" noProof="1" smtClean="0">
                <a:latin typeface="+mn-lt"/>
                <a:ea typeface="+mn-ea"/>
                <a:cs typeface="+mn-cs"/>
              </a:rPr>
              <a:pPr fontAlgn="auto"/>
              <a:t>7/23/2020</a:t>
            </a:fld>
            <a:endParaRPr lang="en-US" strike="noStrike" noProof="1"/>
          </a:p>
        </p:txBody>
      </p:sp>
      <p:sp>
        <p:nvSpPr>
          <p:cNvPr id="4" name="Footer Placeholder 3"/>
          <p:cNvSpPr>
            <a:spLocks noGrp="1"/>
          </p:cNvSpPr>
          <p:nvPr>
            <p:ph type="ftr" sz="quarter" idx="11"/>
          </p:nvPr>
        </p:nvSpPr>
        <p:spPr/>
        <p:txBody>
          <a:bodyPr/>
          <a:lstStyle/>
          <a:p>
            <a:pPr fontAlgn="auto"/>
            <a:endParaRPr lang="en-US" strike="noStrike" noProof="1"/>
          </a:p>
        </p:txBody>
      </p:sp>
      <p:sp>
        <p:nvSpPr>
          <p:cNvPr id="5" name="Slide Number Placeholder 4"/>
          <p:cNvSpPr>
            <a:spLocks noGrp="1"/>
          </p:cNvSpPr>
          <p:nvPr>
            <p:ph type="sldNum" sz="quarter" idx="12"/>
          </p:nvPr>
        </p:nvSpPr>
        <p:spPr/>
        <p:txBody>
          <a:bodyPr/>
          <a:lstStyle/>
          <a:p>
            <a:pPr fontAlgn="auto"/>
            <a:fld id="{B3561BA9-CDCF-4958-B8AB-66F3BF063E13}" type="slidenum">
              <a:rPr lang="en-US" sz="1325" strike="noStrike" noProof="1" smtClean="0">
                <a:latin typeface="+mn-lt"/>
                <a:ea typeface="+mn-ea"/>
                <a:cs typeface="+mn-cs"/>
              </a:rPr>
              <a:pPr fontAlgn="auto"/>
              <a:t>‹#›</a:t>
            </a:fld>
            <a:endParaRPr 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pPr/>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9267" y="1885677"/>
            <a:ext cx="9218816" cy="3146295"/>
          </a:xfrm>
        </p:spPr>
        <p:txBody>
          <a:bodyPr anchor="b"/>
          <a:lstStyle>
            <a:lvl1pPr>
              <a:defRPr sz="6615"/>
            </a:lvl1pPr>
          </a:lstStyle>
          <a:p>
            <a:r>
              <a:rPr lang="en-US" smtClean="0"/>
              <a:t>Click to edit Master title style</a:t>
            </a:r>
            <a:endParaRPr lang="en-US"/>
          </a:p>
        </p:txBody>
      </p:sp>
      <p:sp>
        <p:nvSpPr>
          <p:cNvPr id="3" name="Text Placeholder 2"/>
          <p:cNvSpPr>
            <a:spLocks noGrp="1"/>
          </p:cNvSpPr>
          <p:nvPr>
            <p:ph type="body" idx="1"/>
          </p:nvPr>
        </p:nvSpPr>
        <p:spPr>
          <a:xfrm>
            <a:off x="729267" y="5061737"/>
            <a:ext cx="9218816" cy="1654562"/>
          </a:xfrm>
        </p:spPr>
        <p:txBody>
          <a:bodyPr/>
          <a:lstStyle>
            <a:lvl1pPr marL="0" indent="0">
              <a:buNone/>
              <a:defRPr sz="2645">
                <a:solidFill>
                  <a:schemeClr val="tx1">
                    <a:tint val="75000"/>
                  </a:schemeClr>
                </a:solidFill>
              </a:defRPr>
            </a:lvl1pPr>
            <a:lvl2pPr marL="504190" indent="0">
              <a:buNone/>
              <a:defRPr sz="2205">
                <a:solidFill>
                  <a:schemeClr val="tx1">
                    <a:tint val="75000"/>
                  </a:schemeClr>
                </a:solidFill>
              </a:defRPr>
            </a:lvl2pPr>
            <a:lvl3pPr marL="1008380" indent="0">
              <a:buNone/>
              <a:defRPr sz="1985">
                <a:solidFill>
                  <a:schemeClr val="tx1">
                    <a:tint val="75000"/>
                  </a:schemeClr>
                </a:solidFill>
              </a:defRPr>
            </a:lvl3pPr>
            <a:lvl4pPr marL="1512570" indent="0">
              <a:buNone/>
              <a:defRPr sz="1765">
                <a:solidFill>
                  <a:schemeClr val="tx1">
                    <a:tint val="75000"/>
                  </a:schemeClr>
                </a:solidFill>
              </a:defRPr>
            </a:lvl4pPr>
            <a:lvl5pPr marL="2016760" indent="0">
              <a:buNone/>
              <a:defRPr sz="1765">
                <a:solidFill>
                  <a:schemeClr val="tx1">
                    <a:tint val="75000"/>
                  </a:schemeClr>
                </a:solidFill>
              </a:defRPr>
            </a:lvl5pPr>
            <a:lvl6pPr marL="2520950" indent="0">
              <a:buNone/>
              <a:defRPr sz="1765">
                <a:solidFill>
                  <a:schemeClr val="tx1">
                    <a:tint val="75000"/>
                  </a:schemeClr>
                </a:solidFill>
              </a:defRPr>
            </a:lvl6pPr>
            <a:lvl7pPr marL="3025140" indent="0">
              <a:buNone/>
              <a:defRPr sz="1765">
                <a:solidFill>
                  <a:schemeClr val="tx1">
                    <a:tint val="75000"/>
                  </a:schemeClr>
                </a:solidFill>
              </a:defRPr>
            </a:lvl7pPr>
            <a:lvl8pPr marL="3529965" indent="0">
              <a:buNone/>
              <a:defRPr sz="1765">
                <a:solidFill>
                  <a:schemeClr val="tx1">
                    <a:tint val="75000"/>
                  </a:schemeClr>
                </a:solidFill>
              </a:defRPr>
            </a:lvl8pPr>
            <a:lvl9pPr marL="4034155" indent="0">
              <a:buNone/>
              <a:defRPr sz="1765">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pPr/>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34834" y="2013489"/>
            <a:ext cx="4542604" cy="47991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411044" y="2013489"/>
            <a:ext cx="4542604" cy="47991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pPr/>
              <a:t>7/23/2020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36226" y="402698"/>
            <a:ext cx="9218816" cy="1461968"/>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736226" y="1854161"/>
            <a:ext cx="4521728" cy="908696"/>
          </a:xfrm>
        </p:spPr>
        <p:txBody>
          <a:bodyPr anchor="b"/>
          <a:lstStyle>
            <a:lvl1pPr marL="0" indent="0">
              <a:buNone/>
              <a:defRPr sz="2645" b="1"/>
            </a:lvl1pPr>
            <a:lvl2pPr marL="504190" indent="0">
              <a:buNone/>
              <a:defRPr sz="2205" b="1"/>
            </a:lvl2pPr>
            <a:lvl3pPr marL="1008380" indent="0">
              <a:buNone/>
              <a:defRPr sz="1985" b="1"/>
            </a:lvl3pPr>
            <a:lvl4pPr marL="1512570" indent="0">
              <a:buNone/>
              <a:defRPr sz="1765" b="1"/>
            </a:lvl4pPr>
            <a:lvl5pPr marL="2016760" indent="0">
              <a:buNone/>
              <a:defRPr sz="1765" b="1"/>
            </a:lvl5pPr>
            <a:lvl6pPr marL="2520950" indent="0">
              <a:buNone/>
              <a:defRPr sz="1765" b="1"/>
            </a:lvl6pPr>
            <a:lvl7pPr marL="3025140" indent="0">
              <a:buNone/>
              <a:defRPr sz="1765" b="1"/>
            </a:lvl7pPr>
            <a:lvl8pPr marL="3529965" indent="0">
              <a:buNone/>
              <a:defRPr sz="1765" b="1"/>
            </a:lvl8pPr>
            <a:lvl9pPr marL="4034155" indent="0">
              <a:buNone/>
              <a:defRPr sz="1765" b="1"/>
            </a:lvl9pPr>
          </a:lstStyle>
          <a:p>
            <a:pPr lvl="0"/>
            <a:r>
              <a:rPr lang="en-US" smtClean="0"/>
              <a:t>Click to edit Master text styles</a:t>
            </a:r>
          </a:p>
        </p:txBody>
      </p:sp>
      <p:sp>
        <p:nvSpPr>
          <p:cNvPr id="4" name="Content Placeholder 3"/>
          <p:cNvSpPr>
            <a:spLocks noGrp="1"/>
          </p:cNvSpPr>
          <p:nvPr>
            <p:ph sz="half" idx="2"/>
          </p:nvPr>
        </p:nvSpPr>
        <p:spPr>
          <a:xfrm>
            <a:off x="736226" y="2762857"/>
            <a:ext cx="4521728" cy="406374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411044" y="1854161"/>
            <a:ext cx="4543996" cy="908696"/>
          </a:xfrm>
        </p:spPr>
        <p:txBody>
          <a:bodyPr anchor="b"/>
          <a:lstStyle>
            <a:lvl1pPr marL="0" indent="0">
              <a:buNone/>
              <a:defRPr sz="2645" b="1"/>
            </a:lvl1pPr>
            <a:lvl2pPr marL="504190" indent="0">
              <a:buNone/>
              <a:defRPr sz="2205" b="1"/>
            </a:lvl2pPr>
            <a:lvl3pPr marL="1008380" indent="0">
              <a:buNone/>
              <a:defRPr sz="1985" b="1"/>
            </a:lvl3pPr>
            <a:lvl4pPr marL="1512570" indent="0">
              <a:buNone/>
              <a:defRPr sz="1765" b="1"/>
            </a:lvl4pPr>
            <a:lvl5pPr marL="2016760" indent="0">
              <a:buNone/>
              <a:defRPr sz="1765" b="1"/>
            </a:lvl5pPr>
            <a:lvl6pPr marL="2520950" indent="0">
              <a:buNone/>
              <a:defRPr sz="1765" b="1"/>
            </a:lvl6pPr>
            <a:lvl7pPr marL="3025140" indent="0">
              <a:buNone/>
              <a:defRPr sz="1765" b="1"/>
            </a:lvl7pPr>
            <a:lvl8pPr marL="3529965" indent="0">
              <a:buNone/>
              <a:defRPr sz="1765" b="1"/>
            </a:lvl8pPr>
            <a:lvl9pPr marL="4034155" indent="0">
              <a:buNone/>
              <a:defRPr sz="1765" b="1"/>
            </a:lvl9pPr>
          </a:lstStyle>
          <a:p>
            <a:pPr lvl="0"/>
            <a:r>
              <a:rPr lang="en-US" smtClean="0"/>
              <a:t>Click to edit Master text styles</a:t>
            </a:r>
          </a:p>
        </p:txBody>
      </p:sp>
      <p:sp>
        <p:nvSpPr>
          <p:cNvPr id="6" name="Content Placeholder 5"/>
          <p:cNvSpPr>
            <a:spLocks noGrp="1"/>
          </p:cNvSpPr>
          <p:nvPr>
            <p:ph sz="quarter" idx="4"/>
          </p:nvPr>
        </p:nvSpPr>
        <p:spPr>
          <a:xfrm>
            <a:off x="5411044" y="2762857"/>
            <a:ext cx="4543996" cy="406374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pPr/>
              <a:t>7/23/2020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pPr/>
              <a:t>7/23/2020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pPr/>
              <a:t>7/23/2020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6226" y="504248"/>
            <a:ext cx="3447313" cy="1764867"/>
          </a:xfrm>
        </p:spPr>
        <p:txBody>
          <a:bodyPr anchor="b"/>
          <a:lstStyle>
            <a:lvl1pPr>
              <a:defRPr sz="3530"/>
            </a:lvl1pPr>
          </a:lstStyle>
          <a:p>
            <a:r>
              <a:rPr lang="en-US" smtClean="0"/>
              <a:t>Click to edit Master title style</a:t>
            </a:r>
            <a:endParaRPr lang="en-US"/>
          </a:p>
        </p:txBody>
      </p:sp>
      <p:sp>
        <p:nvSpPr>
          <p:cNvPr id="3" name="Content Placeholder 2"/>
          <p:cNvSpPr>
            <a:spLocks noGrp="1"/>
          </p:cNvSpPr>
          <p:nvPr>
            <p:ph idx="1"/>
          </p:nvPr>
        </p:nvSpPr>
        <p:spPr>
          <a:xfrm>
            <a:off x="4543996" y="1089035"/>
            <a:ext cx="5411044" cy="5375141"/>
          </a:xfrm>
        </p:spPr>
        <p:txBody>
          <a:bodyPr/>
          <a:lstStyle>
            <a:lvl1pPr>
              <a:defRPr sz="3530"/>
            </a:lvl1pPr>
            <a:lvl2pPr>
              <a:defRPr sz="3090"/>
            </a:lvl2pPr>
            <a:lvl3pPr>
              <a:defRPr sz="2645"/>
            </a:lvl3pPr>
            <a:lvl4pPr>
              <a:defRPr sz="2205"/>
            </a:lvl4pPr>
            <a:lvl5pPr>
              <a:defRPr sz="2205"/>
            </a:lvl5pPr>
            <a:lvl6pPr>
              <a:defRPr sz="2205"/>
            </a:lvl6pPr>
            <a:lvl7pPr>
              <a:defRPr sz="2205"/>
            </a:lvl7pPr>
            <a:lvl8pPr>
              <a:defRPr sz="2205"/>
            </a:lvl8pPr>
            <a:lvl9pPr>
              <a:defRPr sz="220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36226" y="2269115"/>
            <a:ext cx="3447313" cy="4203816"/>
          </a:xfrm>
        </p:spPr>
        <p:txBody>
          <a:bodyPr/>
          <a:lstStyle>
            <a:lvl1pPr marL="0" indent="0">
              <a:buNone/>
              <a:defRPr sz="1765"/>
            </a:lvl1pPr>
            <a:lvl2pPr marL="504190" indent="0">
              <a:buNone/>
              <a:defRPr sz="1545"/>
            </a:lvl2pPr>
            <a:lvl3pPr marL="1008380" indent="0">
              <a:buNone/>
              <a:defRPr sz="1325"/>
            </a:lvl3pPr>
            <a:lvl4pPr marL="1512570" indent="0">
              <a:buNone/>
              <a:defRPr sz="1105"/>
            </a:lvl4pPr>
            <a:lvl5pPr marL="2016760" indent="0">
              <a:buNone/>
              <a:defRPr sz="1105"/>
            </a:lvl5pPr>
            <a:lvl6pPr marL="2520950" indent="0">
              <a:buNone/>
              <a:defRPr sz="1105"/>
            </a:lvl6pPr>
            <a:lvl7pPr marL="3025140" indent="0">
              <a:buNone/>
              <a:defRPr sz="1105"/>
            </a:lvl7pPr>
            <a:lvl8pPr marL="3529965" indent="0">
              <a:buNone/>
              <a:defRPr sz="1105"/>
            </a:lvl8pPr>
            <a:lvl9pPr marL="4034155" indent="0">
              <a:buNone/>
              <a:defRPr sz="110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pPr/>
              <a:t>7/23/2020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6226" y="504248"/>
            <a:ext cx="3447313" cy="1764867"/>
          </a:xfrm>
        </p:spPr>
        <p:txBody>
          <a:bodyPr anchor="b"/>
          <a:lstStyle>
            <a:lvl1pPr>
              <a:defRPr sz="3530"/>
            </a:lvl1pPr>
          </a:lstStyle>
          <a:p>
            <a:r>
              <a:rPr lang="en-US" smtClean="0"/>
              <a:t>Click to edit Master title style</a:t>
            </a:r>
            <a:endParaRPr lang="en-US"/>
          </a:p>
        </p:txBody>
      </p:sp>
      <p:sp>
        <p:nvSpPr>
          <p:cNvPr id="3" name="Picture Placeholder 2"/>
          <p:cNvSpPr>
            <a:spLocks noGrp="1"/>
          </p:cNvSpPr>
          <p:nvPr>
            <p:ph type="pic" idx="1"/>
          </p:nvPr>
        </p:nvSpPr>
        <p:spPr>
          <a:xfrm>
            <a:off x="4543996" y="1089035"/>
            <a:ext cx="5411044" cy="5375141"/>
          </a:xfrm>
        </p:spPr>
        <p:txBody>
          <a:bodyPr/>
          <a:lstStyle>
            <a:lvl1pPr marL="0" indent="0">
              <a:buNone/>
              <a:defRPr sz="3530"/>
            </a:lvl1pPr>
            <a:lvl2pPr marL="504190" indent="0">
              <a:buNone/>
              <a:defRPr sz="3090"/>
            </a:lvl2pPr>
            <a:lvl3pPr marL="1008380" indent="0">
              <a:buNone/>
              <a:defRPr sz="2645"/>
            </a:lvl3pPr>
            <a:lvl4pPr marL="1512570" indent="0">
              <a:buNone/>
              <a:defRPr sz="2205"/>
            </a:lvl4pPr>
            <a:lvl5pPr marL="2016760" indent="0">
              <a:buNone/>
              <a:defRPr sz="2205"/>
            </a:lvl5pPr>
            <a:lvl6pPr marL="2520950" indent="0">
              <a:buNone/>
              <a:defRPr sz="2205"/>
            </a:lvl6pPr>
            <a:lvl7pPr marL="3025140" indent="0">
              <a:buNone/>
              <a:defRPr sz="2205"/>
            </a:lvl7pPr>
            <a:lvl8pPr marL="3529965" indent="0">
              <a:buNone/>
              <a:defRPr sz="2205"/>
            </a:lvl8pPr>
            <a:lvl9pPr marL="4034155" indent="0">
              <a:buNone/>
              <a:defRPr sz="2205"/>
            </a:lvl9pPr>
          </a:lstStyle>
          <a:p>
            <a:endParaRPr lang="en-US"/>
          </a:p>
        </p:txBody>
      </p:sp>
      <p:sp>
        <p:nvSpPr>
          <p:cNvPr id="4" name="Text Placeholder 3"/>
          <p:cNvSpPr>
            <a:spLocks noGrp="1"/>
          </p:cNvSpPr>
          <p:nvPr>
            <p:ph type="body" sz="half" idx="2"/>
          </p:nvPr>
        </p:nvSpPr>
        <p:spPr>
          <a:xfrm>
            <a:off x="736226" y="2269115"/>
            <a:ext cx="3447313" cy="4203816"/>
          </a:xfrm>
        </p:spPr>
        <p:txBody>
          <a:bodyPr/>
          <a:lstStyle>
            <a:lvl1pPr marL="0" indent="0">
              <a:buNone/>
              <a:defRPr sz="1765"/>
            </a:lvl1pPr>
            <a:lvl2pPr marL="504190" indent="0">
              <a:buNone/>
              <a:defRPr sz="1545"/>
            </a:lvl2pPr>
            <a:lvl3pPr marL="1008380" indent="0">
              <a:buNone/>
              <a:defRPr sz="1325"/>
            </a:lvl3pPr>
            <a:lvl4pPr marL="1512570" indent="0">
              <a:buNone/>
              <a:defRPr sz="1105"/>
            </a:lvl4pPr>
            <a:lvl5pPr marL="2016760" indent="0">
              <a:buNone/>
              <a:defRPr sz="1105"/>
            </a:lvl5pPr>
            <a:lvl6pPr marL="2520950" indent="0">
              <a:buNone/>
              <a:defRPr sz="1105"/>
            </a:lvl6pPr>
            <a:lvl7pPr marL="3025140" indent="0">
              <a:buNone/>
              <a:defRPr sz="1105"/>
            </a:lvl7pPr>
            <a:lvl8pPr marL="3529965" indent="0">
              <a:buNone/>
              <a:defRPr sz="1105"/>
            </a:lvl8pPr>
            <a:lvl9pPr marL="4034155" indent="0">
              <a:buNone/>
              <a:defRPr sz="110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pPr/>
              <a:t>7/23/2020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4834" y="402698"/>
            <a:ext cx="9218816" cy="1461968"/>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734834" y="2013489"/>
            <a:ext cx="9218816" cy="479910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734834" y="7010444"/>
            <a:ext cx="2404908" cy="402698"/>
          </a:xfrm>
          <a:prstGeom prst="rect">
            <a:avLst/>
          </a:prstGeom>
        </p:spPr>
        <p:txBody>
          <a:bodyPr vert="horz" lIns="91440" tIns="45720" rIns="91440" bIns="45720" rtlCol="0" anchor="ctr"/>
          <a:lstStyle>
            <a:lvl1pPr algn="l">
              <a:defRPr sz="1325">
                <a:solidFill>
                  <a:schemeClr val="tx1">
                    <a:tint val="75000"/>
                  </a:schemeClr>
                </a:solidFill>
              </a:defRPr>
            </a:lvl1pPr>
          </a:lstStyle>
          <a:p>
            <a:fld id="{63A1C593-65D0-4073-BCC9-577B9352EA97}" type="datetimeFigureOut">
              <a:rPr lang="en-US" smtClean="0"/>
              <a:pPr/>
              <a:t>7/23/2020</a:t>
            </a:fld>
            <a:endParaRPr lang="en-US"/>
          </a:p>
        </p:txBody>
      </p:sp>
      <p:sp>
        <p:nvSpPr>
          <p:cNvPr id="5" name="Footer Placeholder 4"/>
          <p:cNvSpPr>
            <a:spLocks noGrp="1"/>
          </p:cNvSpPr>
          <p:nvPr>
            <p:ph type="ftr" sz="quarter" idx="3"/>
          </p:nvPr>
        </p:nvSpPr>
        <p:spPr>
          <a:xfrm>
            <a:off x="3540560" y="7010444"/>
            <a:ext cx="3607362" cy="402698"/>
          </a:xfrm>
          <a:prstGeom prst="rect">
            <a:avLst/>
          </a:prstGeom>
        </p:spPr>
        <p:txBody>
          <a:bodyPr vert="horz" lIns="91440" tIns="45720" rIns="91440" bIns="45720" rtlCol="0" anchor="ctr"/>
          <a:lstStyle>
            <a:lvl1pPr algn="ctr">
              <a:defRPr sz="132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548740" y="7010444"/>
            <a:ext cx="2404908" cy="402698"/>
          </a:xfrm>
          <a:prstGeom prst="rect">
            <a:avLst/>
          </a:prstGeom>
        </p:spPr>
        <p:txBody>
          <a:bodyPr vert="horz" lIns="91440" tIns="45720" rIns="91440" bIns="45720" rtlCol="0" anchor="ctr"/>
          <a:lstStyle>
            <a:lvl1pPr algn="r">
              <a:defRPr sz="1325">
                <a:solidFill>
                  <a:schemeClr val="tx1">
                    <a:tint val="75000"/>
                  </a:schemeClr>
                </a:solidFill>
              </a:defRPr>
            </a:lvl1pPr>
          </a:lstStyle>
          <a:p>
            <a:fld id="{9B618960-8005-486C-9A75-10CB2AAC16F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1008380" rtl="0" eaLnBrk="1" latinLnBrk="0" hangingPunct="1">
        <a:lnSpc>
          <a:spcPct val="90000"/>
        </a:lnSpc>
        <a:spcBef>
          <a:spcPct val="0"/>
        </a:spcBef>
        <a:buNone/>
        <a:defRPr sz="4855" kern="1200">
          <a:solidFill>
            <a:schemeClr val="tx1"/>
          </a:solidFill>
          <a:latin typeface="+mj-lt"/>
          <a:ea typeface="+mj-ea"/>
          <a:cs typeface="+mj-cs"/>
        </a:defRPr>
      </a:lvl1pPr>
    </p:titleStyle>
    <p:bodyStyle>
      <a:lvl1pPr marL="252095" indent="-252095" algn="l" defTabSz="1008380" rtl="0" eaLnBrk="1" latinLnBrk="0" hangingPunct="1">
        <a:lnSpc>
          <a:spcPct val="90000"/>
        </a:lnSpc>
        <a:spcBef>
          <a:spcPct val="221000"/>
        </a:spcBef>
        <a:buFont typeface="Arial" panose="020B0604020202020204" pitchFamily="34" charset="0"/>
        <a:buChar char="•"/>
        <a:defRPr sz="3090" kern="1200">
          <a:solidFill>
            <a:schemeClr val="tx1"/>
          </a:solidFill>
          <a:latin typeface="+mn-lt"/>
          <a:ea typeface="+mn-ea"/>
          <a:cs typeface="+mn-cs"/>
        </a:defRPr>
      </a:lvl1pPr>
      <a:lvl2pPr marL="756285" indent="-252095" algn="l" defTabSz="1008380" rtl="0" eaLnBrk="1" latinLnBrk="0" hangingPunct="1">
        <a:lnSpc>
          <a:spcPct val="90000"/>
        </a:lnSpc>
        <a:spcBef>
          <a:spcPts val="550"/>
        </a:spcBef>
        <a:buFont typeface="Arial" panose="020B0604020202020204" pitchFamily="34" charset="0"/>
        <a:buChar char="•"/>
        <a:defRPr sz="2645" kern="1200">
          <a:solidFill>
            <a:schemeClr val="tx1"/>
          </a:solidFill>
          <a:latin typeface="+mn-lt"/>
          <a:ea typeface="+mn-ea"/>
          <a:cs typeface="+mn-cs"/>
        </a:defRPr>
      </a:lvl2pPr>
      <a:lvl3pPr marL="1260475" indent="-252095" algn="l" defTabSz="1008380" rtl="0" eaLnBrk="1" latinLnBrk="0" hangingPunct="1">
        <a:lnSpc>
          <a:spcPct val="90000"/>
        </a:lnSpc>
        <a:spcBef>
          <a:spcPts val="550"/>
        </a:spcBef>
        <a:buFont typeface="Arial" panose="020B0604020202020204" pitchFamily="34" charset="0"/>
        <a:buChar char="•"/>
        <a:defRPr sz="2205" kern="1200">
          <a:solidFill>
            <a:schemeClr val="tx1"/>
          </a:solidFill>
          <a:latin typeface="+mn-lt"/>
          <a:ea typeface="+mn-ea"/>
          <a:cs typeface="+mn-cs"/>
        </a:defRPr>
      </a:lvl3pPr>
      <a:lvl4pPr marL="1764665" indent="-252095" algn="l" defTabSz="1008380" rtl="0" eaLnBrk="1" latinLnBrk="0" hangingPunct="1">
        <a:lnSpc>
          <a:spcPct val="90000"/>
        </a:lnSpc>
        <a:spcBef>
          <a:spcPts val="550"/>
        </a:spcBef>
        <a:buFont typeface="Arial" panose="020B0604020202020204" pitchFamily="34" charset="0"/>
        <a:buChar char="•"/>
        <a:defRPr sz="1985" kern="1200">
          <a:solidFill>
            <a:schemeClr val="tx1"/>
          </a:solidFill>
          <a:latin typeface="+mn-lt"/>
          <a:ea typeface="+mn-ea"/>
          <a:cs typeface="+mn-cs"/>
        </a:defRPr>
      </a:lvl4pPr>
      <a:lvl5pPr marL="2268855" indent="-252095" algn="l" defTabSz="1008380" rtl="0" eaLnBrk="1" latinLnBrk="0" hangingPunct="1">
        <a:lnSpc>
          <a:spcPct val="90000"/>
        </a:lnSpc>
        <a:spcBef>
          <a:spcPts val="550"/>
        </a:spcBef>
        <a:buFont typeface="Arial" panose="020B0604020202020204" pitchFamily="34" charset="0"/>
        <a:buChar char="•"/>
        <a:defRPr sz="1985" kern="1200">
          <a:solidFill>
            <a:schemeClr val="tx1"/>
          </a:solidFill>
          <a:latin typeface="+mn-lt"/>
          <a:ea typeface="+mn-ea"/>
          <a:cs typeface="+mn-cs"/>
        </a:defRPr>
      </a:lvl5pPr>
      <a:lvl6pPr marL="2773045" indent="-252095" algn="l" defTabSz="1008380" rtl="0" eaLnBrk="1" latinLnBrk="0" hangingPunct="1">
        <a:lnSpc>
          <a:spcPct val="90000"/>
        </a:lnSpc>
        <a:spcBef>
          <a:spcPts val="550"/>
        </a:spcBef>
        <a:buFont typeface="Arial" panose="020B0604020202020204" pitchFamily="34" charset="0"/>
        <a:buChar char="•"/>
        <a:defRPr sz="1985" kern="1200">
          <a:solidFill>
            <a:schemeClr val="tx1"/>
          </a:solidFill>
          <a:latin typeface="+mn-lt"/>
          <a:ea typeface="+mn-ea"/>
          <a:cs typeface="+mn-cs"/>
        </a:defRPr>
      </a:lvl6pPr>
      <a:lvl7pPr marL="3277870" indent="-252095" algn="l" defTabSz="1008380" rtl="0" eaLnBrk="1" latinLnBrk="0" hangingPunct="1">
        <a:lnSpc>
          <a:spcPct val="90000"/>
        </a:lnSpc>
        <a:spcBef>
          <a:spcPts val="550"/>
        </a:spcBef>
        <a:buFont typeface="Arial" panose="020B0604020202020204" pitchFamily="34" charset="0"/>
        <a:buChar char="•"/>
        <a:defRPr sz="1985" kern="1200">
          <a:solidFill>
            <a:schemeClr val="tx1"/>
          </a:solidFill>
          <a:latin typeface="+mn-lt"/>
          <a:ea typeface="+mn-ea"/>
          <a:cs typeface="+mn-cs"/>
        </a:defRPr>
      </a:lvl7pPr>
      <a:lvl8pPr marL="3782060" indent="-252095" algn="l" defTabSz="1008380" rtl="0" eaLnBrk="1" latinLnBrk="0" hangingPunct="1">
        <a:lnSpc>
          <a:spcPct val="90000"/>
        </a:lnSpc>
        <a:spcBef>
          <a:spcPts val="550"/>
        </a:spcBef>
        <a:buFont typeface="Arial" panose="020B0604020202020204" pitchFamily="34" charset="0"/>
        <a:buChar char="•"/>
        <a:defRPr sz="1985" kern="1200">
          <a:solidFill>
            <a:schemeClr val="tx1"/>
          </a:solidFill>
          <a:latin typeface="+mn-lt"/>
          <a:ea typeface="+mn-ea"/>
          <a:cs typeface="+mn-cs"/>
        </a:defRPr>
      </a:lvl8pPr>
      <a:lvl9pPr marL="4286250" indent="-252095" algn="l" defTabSz="1008380" rtl="0" eaLnBrk="1" latinLnBrk="0" hangingPunct="1">
        <a:lnSpc>
          <a:spcPct val="90000"/>
        </a:lnSpc>
        <a:spcBef>
          <a:spcPts val="550"/>
        </a:spcBef>
        <a:buFont typeface="Arial" panose="020B0604020202020204" pitchFamily="34" charset="0"/>
        <a:buChar char="•"/>
        <a:defRPr sz="1985" kern="1200">
          <a:solidFill>
            <a:schemeClr val="tx1"/>
          </a:solidFill>
          <a:latin typeface="+mn-lt"/>
          <a:ea typeface="+mn-ea"/>
          <a:cs typeface="+mn-cs"/>
        </a:defRPr>
      </a:lvl9pPr>
    </p:bodyStyle>
    <p:otherStyle>
      <a:defPPr>
        <a:defRPr lang="en-US"/>
      </a:defPPr>
      <a:lvl1pPr marL="0" algn="l" defTabSz="1008380" rtl="0" eaLnBrk="1" latinLnBrk="0" hangingPunct="1">
        <a:defRPr sz="1985" kern="1200">
          <a:solidFill>
            <a:schemeClr val="tx1"/>
          </a:solidFill>
          <a:latin typeface="+mn-lt"/>
          <a:ea typeface="+mn-ea"/>
          <a:cs typeface="+mn-cs"/>
        </a:defRPr>
      </a:lvl1pPr>
      <a:lvl2pPr marL="504190" algn="l" defTabSz="1008380" rtl="0" eaLnBrk="1" latinLnBrk="0" hangingPunct="1">
        <a:defRPr sz="1985" kern="1200">
          <a:solidFill>
            <a:schemeClr val="tx1"/>
          </a:solidFill>
          <a:latin typeface="+mn-lt"/>
          <a:ea typeface="+mn-ea"/>
          <a:cs typeface="+mn-cs"/>
        </a:defRPr>
      </a:lvl2pPr>
      <a:lvl3pPr marL="1008380" algn="l" defTabSz="1008380" rtl="0" eaLnBrk="1" latinLnBrk="0" hangingPunct="1">
        <a:defRPr sz="1985" kern="1200">
          <a:solidFill>
            <a:schemeClr val="tx1"/>
          </a:solidFill>
          <a:latin typeface="+mn-lt"/>
          <a:ea typeface="+mn-ea"/>
          <a:cs typeface="+mn-cs"/>
        </a:defRPr>
      </a:lvl3pPr>
      <a:lvl4pPr marL="1512570" algn="l" defTabSz="1008380" rtl="0" eaLnBrk="1" latinLnBrk="0" hangingPunct="1">
        <a:defRPr sz="1985" kern="1200">
          <a:solidFill>
            <a:schemeClr val="tx1"/>
          </a:solidFill>
          <a:latin typeface="+mn-lt"/>
          <a:ea typeface="+mn-ea"/>
          <a:cs typeface="+mn-cs"/>
        </a:defRPr>
      </a:lvl4pPr>
      <a:lvl5pPr marL="2016760" algn="l" defTabSz="1008380" rtl="0" eaLnBrk="1" latinLnBrk="0" hangingPunct="1">
        <a:defRPr sz="1985" kern="1200">
          <a:solidFill>
            <a:schemeClr val="tx1"/>
          </a:solidFill>
          <a:latin typeface="+mn-lt"/>
          <a:ea typeface="+mn-ea"/>
          <a:cs typeface="+mn-cs"/>
        </a:defRPr>
      </a:lvl5pPr>
      <a:lvl6pPr marL="2520950" algn="l" defTabSz="1008380" rtl="0" eaLnBrk="1" latinLnBrk="0" hangingPunct="1">
        <a:defRPr sz="1985" kern="1200">
          <a:solidFill>
            <a:schemeClr val="tx1"/>
          </a:solidFill>
          <a:latin typeface="+mn-lt"/>
          <a:ea typeface="+mn-ea"/>
          <a:cs typeface="+mn-cs"/>
        </a:defRPr>
      </a:lvl6pPr>
      <a:lvl7pPr marL="3025140" algn="l" defTabSz="1008380" rtl="0" eaLnBrk="1" latinLnBrk="0" hangingPunct="1">
        <a:defRPr sz="1985" kern="1200">
          <a:solidFill>
            <a:schemeClr val="tx1"/>
          </a:solidFill>
          <a:latin typeface="+mn-lt"/>
          <a:ea typeface="+mn-ea"/>
          <a:cs typeface="+mn-cs"/>
        </a:defRPr>
      </a:lvl7pPr>
      <a:lvl8pPr marL="3529965" algn="l" defTabSz="1008380" rtl="0" eaLnBrk="1" latinLnBrk="0" hangingPunct="1">
        <a:defRPr sz="1985" kern="1200">
          <a:solidFill>
            <a:schemeClr val="tx1"/>
          </a:solidFill>
          <a:latin typeface="+mn-lt"/>
          <a:ea typeface="+mn-ea"/>
          <a:cs typeface="+mn-cs"/>
        </a:defRPr>
      </a:lvl8pPr>
      <a:lvl9pPr marL="4034155" algn="l" defTabSz="1008380"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6.xml"/><Relationship Id="rId3" Type="http://schemas.openxmlformats.org/officeDocument/2006/relationships/diagramLayout" Target="../diagrams/layout1.xml"/><Relationship Id="rId7" Type="http://schemas.openxmlformats.org/officeDocument/2006/relationships/slide" Target="slide3.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openxmlformats.org/officeDocument/2006/relationships/slide" Target="slide10.xml"/><Relationship Id="rId5" Type="http://schemas.openxmlformats.org/officeDocument/2006/relationships/diagramColors" Target="../diagrams/colors1.xml"/><Relationship Id="rId10" Type="http://schemas.openxmlformats.org/officeDocument/2006/relationships/slide" Target="slide11.xml"/><Relationship Id="rId4" Type="http://schemas.openxmlformats.org/officeDocument/2006/relationships/diagramQuickStyle" Target="../diagrams/quickStyle1.xml"/><Relationship Id="rId9" Type="http://schemas.openxmlformats.org/officeDocument/2006/relationships/slide" Target="slide12.xml"/></Relationships>
</file>

<file path=ppt/slides/_rels/slide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slide" Target="slide7.xml"/><Relationship Id="rId1" Type="http://schemas.openxmlformats.org/officeDocument/2006/relationships/slideLayout" Target="../slideLayouts/slideLayout2.xml"/><Relationship Id="rId4" Type="http://schemas.openxmlformats.org/officeDocument/2006/relationships/slide" Target="slide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598018" y="3050916"/>
            <a:ext cx="7858125" cy="1655763"/>
          </a:xfrm>
          <a:prstGeom prst="roundRect">
            <a:avLst/>
          </a:prstGeom>
          <a:blipFill>
            <a:blip r:embed="rId2"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lIns="91428" tIns="45715" rIns="91428" bIns="45715" rtlCol="0" anchor="ctr"/>
          <a:lstStyle/>
          <a:p>
            <a:pPr algn="ctr" fontAlgn="auto"/>
            <a:r>
              <a:rPr lang="id-ID" sz="4400" b="1" strike="noStrike" noProof="1" smtClean="0">
                <a:solidFill>
                  <a:schemeClr val="bg1"/>
                </a:solidFill>
                <a:latin typeface="+mj-lt"/>
              </a:rPr>
              <a:t>Bahasa Indonesia</a:t>
            </a:r>
            <a:r>
              <a:rPr lang="id-ID" sz="3200" b="1" dirty="0" smtClean="0">
                <a:solidFill>
                  <a:schemeClr val="bg1"/>
                </a:solidFill>
                <a:latin typeface="+mj-lt"/>
              </a:rPr>
              <a:t/>
            </a:r>
            <a:br>
              <a:rPr lang="id-ID" sz="3200" b="1" dirty="0" smtClean="0">
                <a:solidFill>
                  <a:schemeClr val="bg1"/>
                </a:solidFill>
                <a:latin typeface="+mj-lt"/>
              </a:rPr>
            </a:br>
            <a:r>
              <a:rPr lang="en-US" sz="3200" strike="noStrike" noProof="1" smtClean="0">
                <a:solidFill>
                  <a:schemeClr val="bg1"/>
                </a:solidFill>
                <a:latin typeface="+mj-lt"/>
              </a:rPr>
              <a:t>SMK TARUNA BHAKTI</a:t>
            </a:r>
            <a:r>
              <a:rPr lang="id-ID" sz="3200" dirty="0" smtClean="0">
                <a:solidFill>
                  <a:schemeClr val="bg1"/>
                </a:solidFill>
                <a:latin typeface="+mj-lt"/>
              </a:rPr>
              <a:t/>
            </a:r>
            <a:br>
              <a:rPr lang="id-ID" sz="3200" dirty="0" smtClean="0">
                <a:solidFill>
                  <a:schemeClr val="bg1"/>
                </a:solidFill>
                <a:latin typeface="+mj-lt"/>
              </a:rPr>
            </a:br>
            <a:r>
              <a:rPr lang="id-ID" sz="2800" strike="noStrike" noProof="1" smtClean="0">
                <a:solidFill>
                  <a:schemeClr val="bg1"/>
                </a:solidFill>
                <a:latin typeface="+mj-lt"/>
              </a:rPr>
              <a:t>Kelas X</a:t>
            </a:r>
            <a:r>
              <a:rPr lang="en-US" sz="2800" strike="noStrike" noProof="1" smtClean="0">
                <a:solidFill>
                  <a:schemeClr val="bg1"/>
                </a:solidFill>
                <a:latin typeface="+mj-lt"/>
              </a:rPr>
              <a:t>II</a:t>
            </a:r>
            <a:endParaRPr lang="id-ID" sz="2800" strike="noStrike" noProof="1">
              <a:solidFill>
                <a:schemeClr val="bg1"/>
              </a:solidFill>
              <a:latin typeface="+mj-lt"/>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698" y="205813"/>
            <a:ext cx="2143125" cy="214312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33842" y="459084"/>
            <a:ext cx="9704662" cy="73380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lvl="0" algn="l" fontAlgn="auto"/>
            <a:r>
              <a:rPr lang="id-ID" sz="2800" b="1" strike="noStrike" noProof="1" smtClean="0">
                <a:solidFill>
                  <a:sysClr val="windowText" lastClr="000000"/>
                </a:solidFill>
                <a:sym typeface="+mn-ea"/>
              </a:rPr>
              <a:t>C.  Simpulan Sistematika dan Unsur Isi Surat Lamaran Pekerjaan</a:t>
            </a:r>
            <a:endParaRPr lang="id-ID" altLang="en-US" sz="2800" strike="noStrike" noProof="1"/>
          </a:p>
        </p:txBody>
      </p:sp>
      <p:sp>
        <p:nvSpPr>
          <p:cNvPr id="5" name="Pentagon 4"/>
          <p:cNvSpPr/>
          <p:nvPr/>
        </p:nvSpPr>
        <p:spPr>
          <a:xfrm>
            <a:off x="1607549" y="2091882"/>
            <a:ext cx="7768495" cy="3964457"/>
          </a:xfrm>
          <a:prstGeom prst="homePlate">
            <a:avLst/>
          </a:prstGeom>
        </p:spPr>
        <p:style>
          <a:lnRef idx="0">
            <a:schemeClr val="accent6"/>
          </a:lnRef>
          <a:fillRef idx="3">
            <a:schemeClr val="accent6"/>
          </a:fillRef>
          <a:effectRef idx="3">
            <a:schemeClr val="accent6"/>
          </a:effectRef>
          <a:fontRef idx="minor">
            <a:schemeClr val="lt1"/>
          </a:fontRef>
        </p:style>
        <p:txBody>
          <a:bodyPr rtlCol="0" anchor="ctr"/>
          <a:lstStyle/>
          <a:p>
            <a:pPr algn="l" fontAlgn="auto">
              <a:lnSpc>
                <a:spcPct val="110000"/>
              </a:lnSpc>
            </a:pPr>
            <a:r>
              <a:rPr lang="id-ID" altLang="en-US" sz="2400" strike="noStrike" noProof="1"/>
              <a:t>Simpulan</a:t>
            </a:r>
            <a:r>
              <a:rPr lang="en-US" sz="2400" strike="noStrike" noProof="1"/>
              <a:t> sistematika dan unsur-unsur surat </a:t>
            </a:r>
            <a:r>
              <a:rPr lang="id-ID" altLang="en-US" sz="2400" strike="noStrike" noProof="1"/>
              <a:t>didapatkan dengan</a:t>
            </a:r>
            <a:r>
              <a:rPr lang="en-US" sz="2400" strike="noStrike" noProof="1"/>
              <a:t> menggali informasi dalam surat lamaran. Informasi yang dapat </a:t>
            </a:r>
            <a:r>
              <a:rPr lang="id-ID" altLang="en-US" sz="2400" strike="noStrike" noProof="1"/>
              <a:t>di</a:t>
            </a:r>
            <a:r>
              <a:rPr lang="en-US" sz="2400" strike="noStrike" noProof="1"/>
              <a:t>gali seperti tempat dan waktu pembuatan surat lamaran, identitas pelamar, isi surat lamaran, informasi penguatan identitas pelamar, serta salam pembuka dan penutup.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33842" y="459084"/>
            <a:ext cx="8338703" cy="73380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lvl="0" algn="l" fontAlgn="auto"/>
            <a:r>
              <a:rPr lang="id-ID" sz="2800" b="1" strike="noStrike" noProof="1" smtClean="0">
                <a:solidFill>
                  <a:sysClr val="windowText" lastClr="000000"/>
                </a:solidFill>
                <a:sym typeface="+mn-ea"/>
              </a:rPr>
              <a:t>D.  Unsur Kebahasaan dalam Surat Lamaran Pekerjaan</a:t>
            </a:r>
            <a:endParaRPr lang="id-ID" altLang="en-US" sz="2800" strike="noStrike" noProof="1"/>
          </a:p>
        </p:txBody>
      </p:sp>
      <p:grpSp>
        <p:nvGrpSpPr>
          <p:cNvPr id="15362" name="Group 4"/>
          <p:cNvGrpSpPr/>
          <p:nvPr/>
        </p:nvGrpSpPr>
        <p:grpSpPr>
          <a:xfrm>
            <a:off x="2034808" y="1404921"/>
            <a:ext cx="6348533" cy="5707653"/>
            <a:chOff x="3421343" y="750609"/>
            <a:chExt cx="5349315" cy="5353048"/>
          </a:xfrm>
        </p:grpSpPr>
        <p:sp>
          <p:nvSpPr>
            <p:cNvPr id="27" name="Freeform 26"/>
            <p:cNvSpPr/>
            <p:nvPr/>
          </p:nvSpPr>
          <p:spPr>
            <a:xfrm>
              <a:off x="3421344" y="4141009"/>
              <a:ext cx="5349314" cy="1962648"/>
            </a:xfrm>
            <a:custGeom>
              <a:avLst/>
              <a:gdLst>
                <a:gd name="connsiteX0" fmla="*/ 4202429 w 5349314"/>
                <a:gd name="connsiteY0" fmla="*/ 1947627 h 1962648"/>
                <a:gd name="connsiteX1" fmla="*/ 4234845 w 5349314"/>
                <a:gd name="connsiteY1" fmla="*/ 1952574 h 1962648"/>
                <a:gd name="connsiteX2" fmla="*/ 4218544 w 5349314"/>
                <a:gd name="connsiteY2" fmla="*/ 1951341 h 1962648"/>
                <a:gd name="connsiteX3" fmla="*/ 3928708 w 5349314"/>
                <a:gd name="connsiteY3" fmla="*/ 1857925 h 1962648"/>
                <a:gd name="connsiteX4" fmla="*/ 3957226 w 5349314"/>
                <a:gd name="connsiteY4" fmla="*/ 1871663 h 1962648"/>
                <a:gd name="connsiteX5" fmla="*/ 3942546 w 5349314"/>
                <a:gd name="connsiteY5" fmla="*/ 1865879 h 1962648"/>
                <a:gd name="connsiteX6" fmla="*/ 3757771 w 5349314"/>
                <a:gd name="connsiteY6" fmla="*/ 1744269 h 1962648"/>
                <a:gd name="connsiteX7" fmla="*/ 3769043 w 5349314"/>
                <a:gd name="connsiteY7" fmla="*/ 1753570 h 1962648"/>
                <a:gd name="connsiteX8" fmla="*/ 3769043 w 5349314"/>
                <a:gd name="connsiteY8" fmla="*/ 1754514 h 1962648"/>
                <a:gd name="connsiteX9" fmla="*/ 5339238 w 5349314"/>
                <a:gd name="connsiteY9" fmla="*/ 848169 h 1962648"/>
                <a:gd name="connsiteX10" fmla="*/ 5344248 w 5349314"/>
                <a:gd name="connsiteY10" fmla="*/ 880990 h 1962648"/>
                <a:gd name="connsiteX11" fmla="*/ 5349314 w 5349314"/>
                <a:gd name="connsiteY11" fmla="*/ 981324 h 1962648"/>
                <a:gd name="connsiteX12" fmla="*/ 4367990 w 5349314"/>
                <a:gd name="connsiteY12" fmla="*/ 1962648 h 1962648"/>
                <a:gd name="connsiteX13" fmla="*/ 4367990 w 5349314"/>
                <a:gd name="connsiteY13" fmla="*/ 1962648 h 1962648"/>
                <a:gd name="connsiteX14" fmla="*/ 4468324 w 5349314"/>
                <a:gd name="connsiteY14" fmla="*/ 1957582 h 1962648"/>
                <a:gd name="connsiteX15" fmla="*/ 5349313 w 5349314"/>
                <a:gd name="connsiteY15" fmla="*/ 981324 h 1962648"/>
                <a:gd name="connsiteX16" fmla="*/ 5258326 w 5349314"/>
                <a:gd name="connsiteY16" fmla="*/ 570556 h 1962648"/>
                <a:gd name="connsiteX17" fmla="*/ 5272197 w 5349314"/>
                <a:gd name="connsiteY17" fmla="*/ 599349 h 1962648"/>
                <a:gd name="connsiteX18" fmla="*/ 5329377 w 5349314"/>
                <a:gd name="connsiteY18" fmla="*/ 783553 h 1962648"/>
                <a:gd name="connsiteX19" fmla="*/ 5334294 w 5349314"/>
                <a:gd name="connsiteY19" fmla="*/ 815774 h 1962648"/>
                <a:gd name="connsiteX20" fmla="*/ 5305195 w 5349314"/>
                <a:gd name="connsiteY20" fmla="*/ 689509 h 1962648"/>
                <a:gd name="connsiteX21" fmla="*/ 5064279 w 5349314"/>
                <a:gd name="connsiteY21" fmla="*/ 290319 h 1962648"/>
                <a:gd name="connsiteX22" fmla="*/ 5181719 w 5349314"/>
                <a:gd name="connsiteY22" fmla="*/ 432657 h 1962648"/>
                <a:gd name="connsiteX23" fmla="*/ 5230873 w 5349314"/>
                <a:gd name="connsiteY23" fmla="*/ 513567 h 1962648"/>
                <a:gd name="connsiteX24" fmla="*/ 5244592 w 5349314"/>
                <a:gd name="connsiteY24" fmla="*/ 542045 h 1962648"/>
                <a:gd name="connsiteX25" fmla="*/ 5181718 w 5349314"/>
                <a:gd name="connsiteY25" fmla="*/ 432656 h 1962648"/>
                <a:gd name="connsiteX26" fmla="*/ 5064292 w 5349314"/>
                <a:gd name="connsiteY26" fmla="*/ 290335 h 1962648"/>
                <a:gd name="connsiteX27" fmla="*/ 981324 w 5349314"/>
                <a:gd name="connsiteY27" fmla="*/ 0 h 1962648"/>
                <a:gd name="connsiteX28" fmla="*/ 1529992 w 5349314"/>
                <a:gd name="connsiteY28" fmla="*/ 167595 h 1962648"/>
                <a:gd name="connsiteX29" fmla="*/ 1672324 w 5349314"/>
                <a:gd name="connsiteY29" fmla="*/ 285030 h 1962648"/>
                <a:gd name="connsiteX30" fmla="*/ 1738059 w 5349314"/>
                <a:gd name="connsiteY30" fmla="*/ 334803 h 1962648"/>
                <a:gd name="connsiteX31" fmla="*/ 2674656 w 5349314"/>
                <a:gd name="connsiteY31" fmla="*/ 627088 h 1962648"/>
                <a:gd name="connsiteX32" fmla="*/ 3611253 w 5349314"/>
                <a:gd name="connsiteY32" fmla="*/ 334803 h 1962648"/>
                <a:gd name="connsiteX33" fmla="*/ 3673976 w 5349314"/>
                <a:gd name="connsiteY33" fmla="*/ 287312 h 1962648"/>
                <a:gd name="connsiteX34" fmla="*/ 3671695 w 5349314"/>
                <a:gd name="connsiteY34" fmla="*/ 290324 h 1962648"/>
                <a:gd name="connsiteX35" fmla="*/ 3554260 w 5349314"/>
                <a:gd name="connsiteY35" fmla="*/ 432656 h 1962648"/>
                <a:gd name="connsiteX36" fmla="*/ 3386665 w 5349314"/>
                <a:gd name="connsiteY36" fmla="*/ 981324 h 1962648"/>
                <a:gd name="connsiteX37" fmla="*/ 3674089 w 5349314"/>
                <a:gd name="connsiteY37" fmla="*/ 1675225 h 1962648"/>
                <a:gd name="connsiteX38" fmla="*/ 3676987 w 5349314"/>
                <a:gd name="connsiteY38" fmla="*/ 1677616 h 1962648"/>
                <a:gd name="connsiteX39" fmla="*/ 3611254 w 5349314"/>
                <a:gd name="connsiteY39" fmla="*/ 1627845 h 1962648"/>
                <a:gd name="connsiteX40" fmla="*/ 2674657 w 5349314"/>
                <a:gd name="connsiteY40" fmla="*/ 1335560 h 1962648"/>
                <a:gd name="connsiteX41" fmla="*/ 1738060 w 5349314"/>
                <a:gd name="connsiteY41" fmla="*/ 1627845 h 1962648"/>
                <a:gd name="connsiteX42" fmla="*/ 1672313 w 5349314"/>
                <a:gd name="connsiteY42" fmla="*/ 1677627 h 1962648"/>
                <a:gd name="connsiteX43" fmla="*/ 1529992 w 5349314"/>
                <a:gd name="connsiteY43" fmla="*/ 1795053 h 1962648"/>
                <a:gd name="connsiteX44" fmla="*/ 981324 w 5349314"/>
                <a:gd name="connsiteY44" fmla="*/ 1962648 h 1962648"/>
                <a:gd name="connsiteX45" fmla="*/ 0 w 5349314"/>
                <a:gd name="connsiteY45" fmla="*/ 981324 h 1962648"/>
                <a:gd name="connsiteX46" fmla="*/ 981324 w 5349314"/>
                <a:gd name="connsiteY46" fmla="*/ 0 h 196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5349314" h="1962648">
                  <a:moveTo>
                    <a:pt x="4202429" y="1947627"/>
                  </a:moveTo>
                  <a:lnTo>
                    <a:pt x="4234845" y="1952574"/>
                  </a:lnTo>
                  <a:lnTo>
                    <a:pt x="4218544" y="1951341"/>
                  </a:lnTo>
                  <a:close/>
                  <a:moveTo>
                    <a:pt x="3928708" y="1857925"/>
                  </a:moveTo>
                  <a:lnTo>
                    <a:pt x="3957226" y="1871663"/>
                  </a:lnTo>
                  <a:lnTo>
                    <a:pt x="3942546" y="1865879"/>
                  </a:lnTo>
                  <a:close/>
                  <a:moveTo>
                    <a:pt x="3757771" y="1744269"/>
                  </a:moveTo>
                  <a:lnTo>
                    <a:pt x="3769043" y="1753570"/>
                  </a:lnTo>
                  <a:lnTo>
                    <a:pt x="3769043" y="1754514"/>
                  </a:lnTo>
                  <a:close/>
                  <a:moveTo>
                    <a:pt x="5339238" y="848169"/>
                  </a:moveTo>
                  <a:lnTo>
                    <a:pt x="5344248" y="880990"/>
                  </a:lnTo>
                  <a:cubicBezTo>
                    <a:pt x="5347598" y="913979"/>
                    <a:pt x="5349314" y="947451"/>
                    <a:pt x="5349314" y="981324"/>
                  </a:cubicBezTo>
                  <a:cubicBezTo>
                    <a:pt x="5349314" y="1523294"/>
                    <a:pt x="4909960" y="1962648"/>
                    <a:pt x="4367990" y="1962648"/>
                  </a:cubicBezTo>
                  <a:lnTo>
                    <a:pt x="4367990" y="1962648"/>
                  </a:lnTo>
                  <a:lnTo>
                    <a:pt x="4468324" y="1957582"/>
                  </a:lnTo>
                  <a:cubicBezTo>
                    <a:pt x="4963162" y="1907328"/>
                    <a:pt x="5349313" y="1489421"/>
                    <a:pt x="5349313" y="981324"/>
                  </a:cubicBezTo>
                  <a:close/>
                  <a:moveTo>
                    <a:pt x="5258326" y="570556"/>
                  </a:moveTo>
                  <a:lnTo>
                    <a:pt x="5272197" y="599349"/>
                  </a:lnTo>
                  <a:cubicBezTo>
                    <a:pt x="5297025" y="658051"/>
                    <a:pt x="5316305" y="719671"/>
                    <a:pt x="5329377" y="783553"/>
                  </a:cubicBezTo>
                  <a:lnTo>
                    <a:pt x="5334294" y="815774"/>
                  </a:lnTo>
                  <a:lnTo>
                    <a:pt x="5305195" y="689509"/>
                  </a:lnTo>
                  <a:close/>
                  <a:moveTo>
                    <a:pt x="5064279" y="290319"/>
                  </a:moveTo>
                  <a:lnTo>
                    <a:pt x="5181719" y="432657"/>
                  </a:lnTo>
                  <a:cubicBezTo>
                    <a:pt x="5199354" y="458760"/>
                    <a:pt x="5215766" y="485758"/>
                    <a:pt x="5230873" y="513567"/>
                  </a:cubicBezTo>
                  <a:lnTo>
                    <a:pt x="5244592" y="542045"/>
                  </a:lnTo>
                  <a:lnTo>
                    <a:pt x="5181718" y="432656"/>
                  </a:lnTo>
                  <a:lnTo>
                    <a:pt x="5064292" y="290335"/>
                  </a:lnTo>
                  <a:close/>
                  <a:moveTo>
                    <a:pt x="981324" y="0"/>
                  </a:moveTo>
                  <a:cubicBezTo>
                    <a:pt x="1184563" y="0"/>
                    <a:pt x="1373371" y="61784"/>
                    <a:pt x="1529992" y="167595"/>
                  </a:cubicBezTo>
                  <a:lnTo>
                    <a:pt x="1672324" y="285030"/>
                  </a:lnTo>
                  <a:lnTo>
                    <a:pt x="1738059" y="334803"/>
                  </a:lnTo>
                  <a:cubicBezTo>
                    <a:pt x="2003912" y="519098"/>
                    <a:pt x="2326673" y="627088"/>
                    <a:pt x="2674656" y="627088"/>
                  </a:cubicBezTo>
                  <a:cubicBezTo>
                    <a:pt x="3022639" y="627088"/>
                    <a:pt x="3345400" y="519098"/>
                    <a:pt x="3611253" y="334803"/>
                  </a:cubicBezTo>
                  <a:lnTo>
                    <a:pt x="3673976" y="287312"/>
                  </a:lnTo>
                  <a:lnTo>
                    <a:pt x="3671695" y="290324"/>
                  </a:lnTo>
                  <a:lnTo>
                    <a:pt x="3554260" y="432656"/>
                  </a:lnTo>
                  <a:cubicBezTo>
                    <a:pt x="3448449" y="589277"/>
                    <a:pt x="3386665" y="778085"/>
                    <a:pt x="3386665" y="981324"/>
                  </a:cubicBezTo>
                  <a:cubicBezTo>
                    <a:pt x="3386665" y="1252309"/>
                    <a:pt x="3496504" y="1497640"/>
                    <a:pt x="3674089" y="1675225"/>
                  </a:cubicBezTo>
                  <a:lnTo>
                    <a:pt x="3676987" y="1677616"/>
                  </a:lnTo>
                  <a:lnTo>
                    <a:pt x="3611254" y="1627845"/>
                  </a:lnTo>
                  <a:cubicBezTo>
                    <a:pt x="3345400" y="1443550"/>
                    <a:pt x="3022640" y="1335560"/>
                    <a:pt x="2674657" y="1335560"/>
                  </a:cubicBezTo>
                  <a:cubicBezTo>
                    <a:pt x="2326674" y="1335560"/>
                    <a:pt x="2003913" y="1443550"/>
                    <a:pt x="1738060" y="1627845"/>
                  </a:cubicBezTo>
                  <a:lnTo>
                    <a:pt x="1672313" y="1677627"/>
                  </a:lnTo>
                  <a:lnTo>
                    <a:pt x="1529992" y="1795053"/>
                  </a:lnTo>
                  <a:cubicBezTo>
                    <a:pt x="1373371" y="1900864"/>
                    <a:pt x="1184563" y="1962648"/>
                    <a:pt x="981324" y="1962648"/>
                  </a:cubicBezTo>
                  <a:cubicBezTo>
                    <a:pt x="439354" y="1962648"/>
                    <a:pt x="0" y="1523294"/>
                    <a:pt x="0" y="981324"/>
                  </a:cubicBezTo>
                  <a:cubicBezTo>
                    <a:pt x="0" y="439354"/>
                    <a:pt x="439354" y="0"/>
                    <a:pt x="981324" y="0"/>
                  </a:cubicBezTo>
                  <a:close/>
                </a:path>
              </a:pathLst>
            </a:custGeom>
            <a:gradFill flip="none" rotWithShape="1">
              <a:gsLst>
                <a:gs pos="0">
                  <a:srgbClr val="052535"/>
                </a:gs>
                <a:gs pos="47000">
                  <a:srgbClr val="2998CD">
                    <a:shade val="67500"/>
                    <a:satMod val="115000"/>
                  </a:srgbClr>
                </a:gs>
                <a:gs pos="100000">
                  <a:srgbClr val="2998CD">
                    <a:shade val="100000"/>
                    <a:satMod val="115000"/>
                  </a:srgb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z="1600" strike="noStrike" noProof="1"/>
            </a:p>
          </p:txBody>
        </p:sp>
        <p:sp>
          <p:nvSpPr>
            <p:cNvPr id="28" name="Freeform 27"/>
            <p:cNvSpPr/>
            <p:nvPr/>
          </p:nvSpPr>
          <p:spPr>
            <a:xfrm rot="16200000">
              <a:off x="1728011" y="2447676"/>
              <a:ext cx="5349314" cy="1962648"/>
            </a:xfrm>
            <a:custGeom>
              <a:avLst/>
              <a:gdLst>
                <a:gd name="connsiteX0" fmla="*/ 10074 w 5349314"/>
                <a:gd name="connsiteY0" fmla="*/ 1114467 h 1962648"/>
                <a:gd name="connsiteX1" fmla="*/ 5067 w 5349314"/>
                <a:gd name="connsiteY1" fmla="*/ 1081659 h 1962648"/>
                <a:gd name="connsiteX2" fmla="*/ 0 w 5349314"/>
                <a:gd name="connsiteY2" fmla="*/ 981324 h 1962648"/>
                <a:gd name="connsiteX3" fmla="*/ 44118 w 5349314"/>
                <a:gd name="connsiteY3" fmla="*/ 1273136 h 1962648"/>
                <a:gd name="connsiteX4" fmla="*/ 19937 w 5349314"/>
                <a:gd name="connsiteY4" fmla="*/ 1179095 h 1962648"/>
                <a:gd name="connsiteX5" fmla="*/ 15022 w 5349314"/>
                <a:gd name="connsiteY5" fmla="*/ 1146887 h 1962648"/>
                <a:gd name="connsiteX6" fmla="*/ 90983 w 5349314"/>
                <a:gd name="connsiteY6" fmla="*/ 1392082 h 1962648"/>
                <a:gd name="connsiteX7" fmla="*/ 77118 w 5349314"/>
                <a:gd name="connsiteY7" fmla="*/ 1363300 h 1962648"/>
                <a:gd name="connsiteX8" fmla="*/ 44120 w 5349314"/>
                <a:gd name="connsiteY8" fmla="*/ 1273144 h 1962648"/>
                <a:gd name="connsiteX9" fmla="*/ 167592 w 5349314"/>
                <a:gd name="connsiteY9" fmla="*/ 1529987 h 1962648"/>
                <a:gd name="connsiteX10" fmla="*/ 118441 w 5349314"/>
                <a:gd name="connsiteY10" fmla="*/ 1449082 h 1962648"/>
                <a:gd name="connsiteX11" fmla="*/ 104727 w 5349314"/>
                <a:gd name="connsiteY11" fmla="*/ 1420614 h 1962648"/>
                <a:gd name="connsiteX12" fmla="*/ 285023 w 5349314"/>
                <a:gd name="connsiteY12" fmla="*/ 1672316 h 1962648"/>
                <a:gd name="connsiteX13" fmla="*/ 242186 w 5349314"/>
                <a:gd name="connsiteY13" fmla="*/ 1620397 h 1962648"/>
                <a:gd name="connsiteX14" fmla="*/ 285021 w 5349314"/>
                <a:gd name="connsiteY14" fmla="*/ 1672313 h 1962648"/>
                <a:gd name="connsiteX15" fmla="*/ 1146887 w 5349314"/>
                <a:gd name="connsiteY15" fmla="*/ 15022 h 1962648"/>
                <a:gd name="connsiteX16" fmla="*/ 1114467 w 5349314"/>
                <a:gd name="connsiteY16" fmla="*/ 10074 h 1962648"/>
                <a:gd name="connsiteX17" fmla="*/ 1130770 w 5349314"/>
                <a:gd name="connsiteY17" fmla="*/ 11307 h 1962648"/>
                <a:gd name="connsiteX18" fmla="*/ 1273141 w 5349314"/>
                <a:gd name="connsiteY18" fmla="*/ 44119 h 1962648"/>
                <a:gd name="connsiteX19" fmla="*/ 1273140 w 5349314"/>
                <a:gd name="connsiteY19" fmla="*/ 44119 h 1962648"/>
                <a:gd name="connsiteX20" fmla="*/ 1273139 w 5349314"/>
                <a:gd name="connsiteY20" fmla="*/ 44118 h 1962648"/>
                <a:gd name="connsiteX21" fmla="*/ 1273140 w 5349314"/>
                <a:gd name="connsiteY21" fmla="*/ 44119 h 1962648"/>
                <a:gd name="connsiteX22" fmla="*/ 1420613 w 5349314"/>
                <a:gd name="connsiteY22" fmla="*/ 104727 h 1962648"/>
                <a:gd name="connsiteX23" fmla="*/ 1392083 w 5349314"/>
                <a:gd name="connsiteY23" fmla="*/ 90983 h 1962648"/>
                <a:gd name="connsiteX24" fmla="*/ 1406769 w 5349314"/>
                <a:gd name="connsiteY24" fmla="*/ 96769 h 1962648"/>
                <a:gd name="connsiteX25" fmla="*/ 1614766 w 5349314"/>
                <a:gd name="connsiteY25" fmla="*/ 237540 h 1962648"/>
                <a:gd name="connsiteX26" fmla="*/ 1529992 w 5349314"/>
                <a:gd name="connsiteY26" fmla="*/ 167595 h 1962648"/>
                <a:gd name="connsiteX27" fmla="*/ 1529991 w 5349314"/>
                <a:gd name="connsiteY27" fmla="*/ 167594 h 1962648"/>
                <a:gd name="connsiteX28" fmla="*/ 1529992 w 5349314"/>
                <a:gd name="connsiteY28" fmla="*/ 167595 h 1962648"/>
                <a:gd name="connsiteX29" fmla="*/ 5349314 w 5349314"/>
                <a:gd name="connsiteY29" fmla="*/ 981324 h 1962648"/>
                <a:gd name="connsiteX30" fmla="*/ 4367990 w 5349314"/>
                <a:gd name="connsiteY30" fmla="*/ 1962648 h 1962648"/>
                <a:gd name="connsiteX31" fmla="*/ 3819323 w 5349314"/>
                <a:gd name="connsiteY31" fmla="*/ 1795053 h 1962648"/>
                <a:gd name="connsiteX32" fmla="*/ 3769043 w 5349314"/>
                <a:gd name="connsiteY32" fmla="*/ 1753569 h 1962648"/>
                <a:gd name="connsiteX33" fmla="*/ 3769043 w 5349314"/>
                <a:gd name="connsiteY33" fmla="*/ 1754514 h 1962648"/>
                <a:gd name="connsiteX34" fmla="*/ 3757763 w 5349314"/>
                <a:gd name="connsiteY34" fmla="*/ 1744262 h 1962648"/>
                <a:gd name="connsiteX35" fmla="*/ 3677001 w 5349314"/>
                <a:gd name="connsiteY35" fmla="*/ 1677627 h 1962648"/>
                <a:gd name="connsiteX36" fmla="*/ 3611254 w 5349314"/>
                <a:gd name="connsiteY36" fmla="*/ 1627845 h 1962648"/>
                <a:gd name="connsiteX37" fmla="*/ 2674657 w 5349314"/>
                <a:gd name="connsiteY37" fmla="*/ 1335560 h 1962648"/>
                <a:gd name="connsiteX38" fmla="*/ 1738060 w 5349314"/>
                <a:gd name="connsiteY38" fmla="*/ 1627845 h 1962648"/>
                <a:gd name="connsiteX39" fmla="*/ 1675336 w 5349314"/>
                <a:gd name="connsiteY39" fmla="*/ 1675339 h 1962648"/>
                <a:gd name="connsiteX40" fmla="*/ 1677618 w 5349314"/>
                <a:gd name="connsiteY40" fmla="*/ 1672324 h 1962648"/>
                <a:gd name="connsiteX41" fmla="*/ 1795053 w 5349314"/>
                <a:gd name="connsiteY41" fmla="*/ 1529992 h 1962648"/>
                <a:gd name="connsiteX42" fmla="*/ 1962648 w 5349314"/>
                <a:gd name="connsiteY42" fmla="*/ 981324 h 1962648"/>
                <a:gd name="connsiteX43" fmla="*/ 1675225 w 5349314"/>
                <a:gd name="connsiteY43" fmla="*/ 287423 h 1962648"/>
                <a:gd name="connsiteX44" fmla="*/ 1672326 w 5349314"/>
                <a:gd name="connsiteY44" fmla="*/ 285031 h 1962648"/>
                <a:gd name="connsiteX45" fmla="*/ 1738059 w 5349314"/>
                <a:gd name="connsiteY45" fmla="*/ 334803 h 1962648"/>
                <a:gd name="connsiteX46" fmla="*/ 2674656 w 5349314"/>
                <a:gd name="connsiteY46" fmla="*/ 627088 h 1962648"/>
                <a:gd name="connsiteX47" fmla="*/ 3611253 w 5349314"/>
                <a:gd name="connsiteY47" fmla="*/ 334803 h 1962648"/>
                <a:gd name="connsiteX48" fmla="*/ 3677013 w 5349314"/>
                <a:gd name="connsiteY48" fmla="*/ 285012 h 1962648"/>
                <a:gd name="connsiteX49" fmla="*/ 3757751 w 5349314"/>
                <a:gd name="connsiteY49" fmla="*/ 218396 h 1962648"/>
                <a:gd name="connsiteX50" fmla="*/ 3769043 w 5349314"/>
                <a:gd name="connsiteY50" fmla="*/ 208133 h 1962648"/>
                <a:gd name="connsiteX51" fmla="*/ 3769043 w 5349314"/>
                <a:gd name="connsiteY51" fmla="*/ 209080 h 1962648"/>
                <a:gd name="connsiteX52" fmla="*/ 3819323 w 5349314"/>
                <a:gd name="connsiteY52" fmla="*/ 167595 h 1962648"/>
                <a:gd name="connsiteX53" fmla="*/ 4367990 w 5349314"/>
                <a:gd name="connsiteY53" fmla="*/ 0 h 1962648"/>
                <a:gd name="connsiteX54" fmla="*/ 5349314 w 5349314"/>
                <a:gd name="connsiteY54" fmla="*/ 981324 h 196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5349314" h="1962648">
                  <a:moveTo>
                    <a:pt x="10074" y="1114467"/>
                  </a:moveTo>
                  <a:lnTo>
                    <a:pt x="5067" y="1081659"/>
                  </a:lnTo>
                  <a:cubicBezTo>
                    <a:pt x="1717" y="1048670"/>
                    <a:pt x="0" y="1015197"/>
                    <a:pt x="0" y="981324"/>
                  </a:cubicBezTo>
                  <a:close/>
                  <a:moveTo>
                    <a:pt x="44118" y="1273136"/>
                  </a:moveTo>
                  <a:lnTo>
                    <a:pt x="19937" y="1179095"/>
                  </a:lnTo>
                  <a:lnTo>
                    <a:pt x="15022" y="1146887"/>
                  </a:lnTo>
                  <a:close/>
                  <a:moveTo>
                    <a:pt x="90983" y="1392082"/>
                  </a:moveTo>
                  <a:lnTo>
                    <a:pt x="77118" y="1363300"/>
                  </a:lnTo>
                  <a:lnTo>
                    <a:pt x="44120" y="1273144"/>
                  </a:lnTo>
                  <a:close/>
                  <a:moveTo>
                    <a:pt x="167592" y="1529987"/>
                  </a:moveTo>
                  <a:lnTo>
                    <a:pt x="118441" y="1449082"/>
                  </a:lnTo>
                  <a:lnTo>
                    <a:pt x="104727" y="1420614"/>
                  </a:lnTo>
                  <a:close/>
                  <a:moveTo>
                    <a:pt x="285023" y="1672316"/>
                  </a:moveTo>
                  <a:lnTo>
                    <a:pt x="242186" y="1620397"/>
                  </a:lnTo>
                  <a:lnTo>
                    <a:pt x="285021" y="1672313"/>
                  </a:lnTo>
                  <a:close/>
                  <a:moveTo>
                    <a:pt x="1146887" y="15022"/>
                  </a:moveTo>
                  <a:lnTo>
                    <a:pt x="1114467" y="10074"/>
                  </a:lnTo>
                  <a:lnTo>
                    <a:pt x="1130770" y="11307"/>
                  </a:lnTo>
                  <a:close/>
                  <a:moveTo>
                    <a:pt x="1273141" y="44119"/>
                  </a:moveTo>
                  <a:lnTo>
                    <a:pt x="1273140" y="44119"/>
                  </a:lnTo>
                  <a:lnTo>
                    <a:pt x="1273139" y="44118"/>
                  </a:lnTo>
                  <a:lnTo>
                    <a:pt x="1273140" y="44119"/>
                  </a:lnTo>
                  <a:close/>
                  <a:moveTo>
                    <a:pt x="1420613" y="104727"/>
                  </a:moveTo>
                  <a:lnTo>
                    <a:pt x="1392083" y="90983"/>
                  </a:lnTo>
                  <a:lnTo>
                    <a:pt x="1406769" y="96769"/>
                  </a:lnTo>
                  <a:close/>
                  <a:moveTo>
                    <a:pt x="1614766" y="237540"/>
                  </a:moveTo>
                  <a:lnTo>
                    <a:pt x="1529992" y="167595"/>
                  </a:lnTo>
                  <a:lnTo>
                    <a:pt x="1529991" y="167594"/>
                  </a:lnTo>
                  <a:lnTo>
                    <a:pt x="1529992" y="167595"/>
                  </a:lnTo>
                  <a:close/>
                  <a:moveTo>
                    <a:pt x="5349314" y="981324"/>
                  </a:moveTo>
                  <a:cubicBezTo>
                    <a:pt x="5349314" y="1523294"/>
                    <a:pt x="4909960" y="1962648"/>
                    <a:pt x="4367990" y="1962648"/>
                  </a:cubicBezTo>
                  <a:cubicBezTo>
                    <a:pt x="4164751" y="1962648"/>
                    <a:pt x="3975943" y="1900864"/>
                    <a:pt x="3819323" y="1795053"/>
                  </a:cubicBezTo>
                  <a:lnTo>
                    <a:pt x="3769043" y="1753569"/>
                  </a:lnTo>
                  <a:lnTo>
                    <a:pt x="3769043" y="1754514"/>
                  </a:lnTo>
                  <a:lnTo>
                    <a:pt x="3757763" y="1744262"/>
                  </a:lnTo>
                  <a:lnTo>
                    <a:pt x="3677001" y="1677627"/>
                  </a:lnTo>
                  <a:lnTo>
                    <a:pt x="3611254" y="1627845"/>
                  </a:lnTo>
                  <a:cubicBezTo>
                    <a:pt x="3345400" y="1443550"/>
                    <a:pt x="3022640" y="1335560"/>
                    <a:pt x="2674657" y="1335560"/>
                  </a:cubicBezTo>
                  <a:cubicBezTo>
                    <a:pt x="2326674" y="1335560"/>
                    <a:pt x="2003913" y="1443550"/>
                    <a:pt x="1738060" y="1627845"/>
                  </a:cubicBezTo>
                  <a:lnTo>
                    <a:pt x="1675336" y="1675339"/>
                  </a:lnTo>
                  <a:lnTo>
                    <a:pt x="1677618" y="1672324"/>
                  </a:lnTo>
                  <a:lnTo>
                    <a:pt x="1795053" y="1529992"/>
                  </a:lnTo>
                  <a:cubicBezTo>
                    <a:pt x="1900864" y="1373371"/>
                    <a:pt x="1962648" y="1184563"/>
                    <a:pt x="1962648" y="981324"/>
                  </a:cubicBezTo>
                  <a:cubicBezTo>
                    <a:pt x="1962648" y="710339"/>
                    <a:pt x="1852810" y="465008"/>
                    <a:pt x="1675225" y="287423"/>
                  </a:cubicBezTo>
                  <a:lnTo>
                    <a:pt x="1672326" y="285031"/>
                  </a:lnTo>
                  <a:lnTo>
                    <a:pt x="1738059" y="334803"/>
                  </a:lnTo>
                  <a:cubicBezTo>
                    <a:pt x="2003912" y="519098"/>
                    <a:pt x="2326673" y="627088"/>
                    <a:pt x="2674656" y="627088"/>
                  </a:cubicBezTo>
                  <a:cubicBezTo>
                    <a:pt x="3022639" y="627088"/>
                    <a:pt x="3345400" y="519098"/>
                    <a:pt x="3611253" y="334803"/>
                  </a:cubicBezTo>
                  <a:lnTo>
                    <a:pt x="3677013" y="285012"/>
                  </a:lnTo>
                  <a:lnTo>
                    <a:pt x="3757751" y="218396"/>
                  </a:lnTo>
                  <a:lnTo>
                    <a:pt x="3769043" y="208133"/>
                  </a:lnTo>
                  <a:lnTo>
                    <a:pt x="3769043" y="209080"/>
                  </a:lnTo>
                  <a:lnTo>
                    <a:pt x="3819323" y="167595"/>
                  </a:lnTo>
                  <a:cubicBezTo>
                    <a:pt x="3975943" y="61784"/>
                    <a:pt x="4164751" y="0"/>
                    <a:pt x="4367990" y="0"/>
                  </a:cubicBezTo>
                  <a:cubicBezTo>
                    <a:pt x="4909960" y="0"/>
                    <a:pt x="5349314" y="439354"/>
                    <a:pt x="5349314" y="981324"/>
                  </a:cubicBezTo>
                  <a:close/>
                </a:path>
              </a:pathLst>
            </a:custGeom>
            <a:gradFill flip="none" rotWithShape="1">
              <a:gsLst>
                <a:gs pos="27000">
                  <a:srgbClr val="F3AC1E">
                    <a:shade val="30000"/>
                    <a:satMod val="115000"/>
                  </a:srgbClr>
                </a:gs>
                <a:gs pos="50000">
                  <a:srgbClr val="F3AC1E">
                    <a:shade val="67500"/>
                    <a:satMod val="115000"/>
                  </a:srgbClr>
                </a:gs>
                <a:gs pos="100000">
                  <a:srgbClr val="F3AC1E">
                    <a:shade val="100000"/>
                    <a:satMod val="115000"/>
                  </a:srgb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z="1600" strike="noStrike" noProof="1">
                <a:solidFill>
                  <a:schemeClr val="tx1"/>
                </a:solidFill>
              </a:endParaRPr>
            </a:p>
          </p:txBody>
        </p:sp>
        <p:sp>
          <p:nvSpPr>
            <p:cNvPr id="29" name="Freeform 28"/>
            <p:cNvSpPr/>
            <p:nvPr/>
          </p:nvSpPr>
          <p:spPr>
            <a:xfrm>
              <a:off x="3421343" y="754343"/>
              <a:ext cx="5349314" cy="1962648"/>
            </a:xfrm>
            <a:custGeom>
              <a:avLst/>
              <a:gdLst>
                <a:gd name="connsiteX0" fmla="*/ 218386 w 5349314"/>
                <a:gd name="connsiteY0" fmla="*/ 1591551 h 1962648"/>
                <a:gd name="connsiteX1" fmla="*/ 218397 w 5349314"/>
                <a:gd name="connsiteY1" fmla="*/ 1591563 h 1962648"/>
                <a:gd name="connsiteX2" fmla="*/ 285013 w 5349314"/>
                <a:gd name="connsiteY2" fmla="*/ 1672301 h 1962648"/>
                <a:gd name="connsiteX3" fmla="*/ 285037 w 5349314"/>
                <a:gd name="connsiteY3" fmla="*/ 1672333 h 1962648"/>
                <a:gd name="connsiteX4" fmla="*/ 104721 w 5349314"/>
                <a:gd name="connsiteY4" fmla="*/ 1420600 h 1962648"/>
                <a:gd name="connsiteX5" fmla="*/ 167596 w 5349314"/>
                <a:gd name="connsiteY5" fmla="*/ 1529991 h 1962648"/>
                <a:gd name="connsiteX6" fmla="*/ 209081 w 5349314"/>
                <a:gd name="connsiteY6" fmla="*/ 1580271 h 1962648"/>
                <a:gd name="connsiteX7" fmla="*/ 209079 w 5349314"/>
                <a:gd name="connsiteY7" fmla="*/ 1580271 h 1962648"/>
                <a:gd name="connsiteX8" fmla="*/ 167595 w 5349314"/>
                <a:gd name="connsiteY8" fmla="*/ 1529992 h 1962648"/>
                <a:gd name="connsiteX9" fmla="*/ 118441 w 5349314"/>
                <a:gd name="connsiteY9" fmla="*/ 1449081 h 1962648"/>
                <a:gd name="connsiteX10" fmla="*/ 15020 w 5349314"/>
                <a:gd name="connsiteY10" fmla="*/ 1146874 h 1962648"/>
                <a:gd name="connsiteX11" fmla="*/ 44120 w 5349314"/>
                <a:gd name="connsiteY11" fmla="*/ 1273140 h 1962648"/>
                <a:gd name="connsiteX12" fmla="*/ 90989 w 5349314"/>
                <a:gd name="connsiteY12" fmla="*/ 1392095 h 1962648"/>
                <a:gd name="connsiteX13" fmla="*/ 77118 w 5349314"/>
                <a:gd name="connsiteY13" fmla="*/ 1363300 h 1962648"/>
                <a:gd name="connsiteX14" fmla="*/ 19937 w 5349314"/>
                <a:gd name="connsiteY14" fmla="*/ 1179095 h 1962648"/>
                <a:gd name="connsiteX15" fmla="*/ 1392088 w 5349314"/>
                <a:gd name="connsiteY15" fmla="*/ 90985 h 1962648"/>
                <a:gd name="connsiteX16" fmla="*/ 1406769 w 5349314"/>
                <a:gd name="connsiteY16" fmla="*/ 96769 h 1962648"/>
                <a:gd name="connsiteX17" fmla="*/ 1420608 w 5349314"/>
                <a:gd name="connsiteY17" fmla="*/ 104724 h 1962648"/>
                <a:gd name="connsiteX18" fmla="*/ 1114470 w 5349314"/>
                <a:gd name="connsiteY18" fmla="*/ 10074 h 1962648"/>
                <a:gd name="connsiteX19" fmla="*/ 1130770 w 5349314"/>
                <a:gd name="connsiteY19" fmla="*/ 11307 h 1962648"/>
                <a:gd name="connsiteX20" fmla="*/ 1146885 w 5349314"/>
                <a:gd name="connsiteY20" fmla="*/ 15021 h 1962648"/>
                <a:gd name="connsiteX21" fmla="*/ 4367990 w 5349314"/>
                <a:gd name="connsiteY21" fmla="*/ 0 h 1962648"/>
                <a:gd name="connsiteX22" fmla="*/ 5349314 w 5349314"/>
                <a:gd name="connsiteY22" fmla="*/ 981324 h 1962648"/>
                <a:gd name="connsiteX23" fmla="*/ 4367990 w 5349314"/>
                <a:gd name="connsiteY23" fmla="*/ 1962648 h 1962648"/>
                <a:gd name="connsiteX24" fmla="*/ 3819323 w 5349314"/>
                <a:gd name="connsiteY24" fmla="*/ 1795053 h 1962648"/>
                <a:gd name="connsiteX25" fmla="*/ 3769043 w 5349314"/>
                <a:gd name="connsiteY25" fmla="*/ 1753569 h 1962648"/>
                <a:gd name="connsiteX26" fmla="*/ 3769043 w 5349314"/>
                <a:gd name="connsiteY26" fmla="*/ 1754514 h 1962648"/>
                <a:gd name="connsiteX27" fmla="*/ 3757763 w 5349314"/>
                <a:gd name="connsiteY27" fmla="*/ 1744262 h 1962648"/>
                <a:gd name="connsiteX28" fmla="*/ 3677001 w 5349314"/>
                <a:gd name="connsiteY28" fmla="*/ 1677627 h 1962648"/>
                <a:gd name="connsiteX29" fmla="*/ 3611254 w 5349314"/>
                <a:gd name="connsiteY29" fmla="*/ 1627845 h 1962648"/>
                <a:gd name="connsiteX30" fmla="*/ 2674657 w 5349314"/>
                <a:gd name="connsiteY30" fmla="*/ 1335560 h 1962648"/>
                <a:gd name="connsiteX31" fmla="*/ 1738060 w 5349314"/>
                <a:gd name="connsiteY31" fmla="*/ 1627845 h 1962648"/>
                <a:gd name="connsiteX32" fmla="*/ 1675340 w 5349314"/>
                <a:gd name="connsiteY32" fmla="*/ 1675336 h 1962648"/>
                <a:gd name="connsiteX33" fmla="*/ 1677628 w 5349314"/>
                <a:gd name="connsiteY33" fmla="*/ 1672313 h 1962648"/>
                <a:gd name="connsiteX34" fmla="*/ 1744263 w 5349314"/>
                <a:gd name="connsiteY34" fmla="*/ 1591551 h 1962648"/>
                <a:gd name="connsiteX35" fmla="*/ 1754515 w 5349314"/>
                <a:gd name="connsiteY35" fmla="*/ 1580271 h 1962648"/>
                <a:gd name="connsiteX36" fmla="*/ 1753570 w 5349314"/>
                <a:gd name="connsiteY36" fmla="*/ 1580271 h 1962648"/>
                <a:gd name="connsiteX37" fmla="*/ 1795054 w 5349314"/>
                <a:gd name="connsiteY37" fmla="*/ 1529991 h 1962648"/>
                <a:gd name="connsiteX38" fmla="*/ 1962649 w 5349314"/>
                <a:gd name="connsiteY38" fmla="*/ 981324 h 1962648"/>
                <a:gd name="connsiteX39" fmla="*/ 1675226 w 5349314"/>
                <a:gd name="connsiteY39" fmla="*/ 287423 h 1962648"/>
                <a:gd name="connsiteX40" fmla="*/ 1672338 w 5349314"/>
                <a:gd name="connsiteY40" fmla="*/ 285041 h 1962648"/>
                <a:gd name="connsiteX41" fmla="*/ 1738059 w 5349314"/>
                <a:gd name="connsiteY41" fmla="*/ 334803 h 1962648"/>
                <a:gd name="connsiteX42" fmla="*/ 2674656 w 5349314"/>
                <a:gd name="connsiteY42" fmla="*/ 627088 h 1962648"/>
                <a:gd name="connsiteX43" fmla="*/ 3611253 w 5349314"/>
                <a:gd name="connsiteY43" fmla="*/ 334803 h 1962648"/>
                <a:gd name="connsiteX44" fmla="*/ 3677013 w 5349314"/>
                <a:gd name="connsiteY44" fmla="*/ 285012 h 1962648"/>
                <a:gd name="connsiteX45" fmla="*/ 3757751 w 5349314"/>
                <a:gd name="connsiteY45" fmla="*/ 218396 h 1962648"/>
                <a:gd name="connsiteX46" fmla="*/ 3769043 w 5349314"/>
                <a:gd name="connsiteY46" fmla="*/ 208133 h 1962648"/>
                <a:gd name="connsiteX47" fmla="*/ 3769043 w 5349314"/>
                <a:gd name="connsiteY47" fmla="*/ 209080 h 1962648"/>
                <a:gd name="connsiteX48" fmla="*/ 3819323 w 5349314"/>
                <a:gd name="connsiteY48" fmla="*/ 167595 h 1962648"/>
                <a:gd name="connsiteX49" fmla="*/ 4367990 w 5349314"/>
                <a:gd name="connsiteY49" fmla="*/ 0 h 1962648"/>
                <a:gd name="connsiteX50" fmla="*/ 981324 w 5349314"/>
                <a:gd name="connsiteY50" fmla="*/ 0 h 1962648"/>
                <a:gd name="connsiteX51" fmla="*/ 981325 w 5349314"/>
                <a:gd name="connsiteY51" fmla="*/ 0 h 1962648"/>
                <a:gd name="connsiteX52" fmla="*/ 880991 w 5349314"/>
                <a:gd name="connsiteY52" fmla="*/ 5067 h 1962648"/>
                <a:gd name="connsiteX53" fmla="*/ 1 w 5349314"/>
                <a:gd name="connsiteY53" fmla="*/ 981324 h 1962648"/>
                <a:gd name="connsiteX54" fmla="*/ 10076 w 5349314"/>
                <a:gd name="connsiteY54" fmla="*/ 1114480 h 1962648"/>
                <a:gd name="connsiteX55" fmla="*/ 5067 w 5349314"/>
                <a:gd name="connsiteY55" fmla="*/ 1081659 h 1962648"/>
                <a:gd name="connsiteX56" fmla="*/ 0 w 5349314"/>
                <a:gd name="connsiteY56" fmla="*/ 981324 h 1962648"/>
                <a:gd name="connsiteX57" fmla="*/ 981324 w 5349314"/>
                <a:gd name="connsiteY57" fmla="*/ 0 h 196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5349314" h="1962648">
                  <a:moveTo>
                    <a:pt x="218386" y="1591551"/>
                  </a:moveTo>
                  <a:lnTo>
                    <a:pt x="218397" y="1591563"/>
                  </a:lnTo>
                  <a:lnTo>
                    <a:pt x="285013" y="1672301"/>
                  </a:lnTo>
                  <a:lnTo>
                    <a:pt x="285037" y="1672333"/>
                  </a:lnTo>
                  <a:close/>
                  <a:moveTo>
                    <a:pt x="104721" y="1420600"/>
                  </a:moveTo>
                  <a:lnTo>
                    <a:pt x="167596" y="1529991"/>
                  </a:lnTo>
                  <a:lnTo>
                    <a:pt x="209081" y="1580271"/>
                  </a:lnTo>
                  <a:lnTo>
                    <a:pt x="209079" y="1580271"/>
                  </a:lnTo>
                  <a:lnTo>
                    <a:pt x="167595" y="1529992"/>
                  </a:lnTo>
                  <a:cubicBezTo>
                    <a:pt x="149960" y="1503888"/>
                    <a:pt x="133548" y="1476891"/>
                    <a:pt x="118441" y="1449081"/>
                  </a:cubicBezTo>
                  <a:close/>
                  <a:moveTo>
                    <a:pt x="15020" y="1146874"/>
                  </a:moveTo>
                  <a:lnTo>
                    <a:pt x="44120" y="1273140"/>
                  </a:lnTo>
                  <a:lnTo>
                    <a:pt x="90989" y="1392095"/>
                  </a:lnTo>
                  <a:lnTo>
                    <a:pt x="77118" y="1363300"/>
                  </a:lnTo>
                  <a:cubicBezTo>
                    <a:pt x="52289" y="1304598"/>
                    <a:pt x="33009" y="1242977"/>
                    <a:pt x="19937" y="1179095"/>
                  </a:cubicBezTo>
                  <a:close/>
                  <a:moveTo>
                    <a:pt x="1392088" y="90985"/>
                  </a:moveTo>
                  <a:lnTo>
                    <a:pt x="1406769" y="96769"/>
                  </a:lnTo>
                  <a:lnTo>
                    <a:pt x="1420608" y="104724"/>
                  </a:lnTo>
                  <a:close/>
                  <a:moveTo>
                    <a:pt x="1114470" y="10074"/>
                  </a:moveTo>
                  <a:lnTo>
                    <a:pt x="1130770" y="11307"/>
                  </a:lnTo>
                  <a:lnTo>
                    <a:pt x="1146885" y="15021"/>
                  </a:lnTo>
                  <a:close/>
                  <a:moveTo>
                    <a:pt x="4367990" y="0"/>
                  </a:moveTo>
                  <a:cubicBezTo>
                    <a:pt x="4909960" y="0"/>
                    <a:pt x="5349314" y="439354"/>
                    <a:pt x="5349314" y="981324"/>
                  </a:cubicBezTo>
                  <a:cubicBezTo>
                    <a:pt x="5349314" y="1523294"/>
                    <a:pt x="4909960" y="1962648"/>
                    <a:pt x="4367990" y="1962648"/>
                  </a:cubicBezTo>
                  <a:cubicBezTo>
                    <a:pt x="4164751" y="1962648"/>
                    <a:pt x="3975943" y="1900864"/>
                    <a:pt x="3819323" y="1795053"/>
                  </a:cubicBezTo>
                  <a:lnTo>
                    <a:pt x="3769043" y="1753569"/>
                  </a:lnTo>
                  <a:lnTo>
                    <a:pt x="3769043" y="1754514"/>
                  </a:lnTo>
                  <a:lnTo>
                    <a:pt x="3757763" y="1744262"/>
                  </a:lnTo>
                  <a:lnTo>
                    <a:pt x="3677001" y="1677627"/>
                  </a:lnTo>
                  <a:lnTo>
                    <a:pt x="3611254" y="1627845"/>
                  </a:lnTo>
                  <a:cubicBezTo>
                    <a:pt x="3345400" y="1443550"/>
                    <a:pt x="3022640" y="1335560"/>
                    <a:pt x="2674657" y="1335560"/>
                  </a:cubicBezTo>
                  <a:cubicBezTo>
                    <a:pt x="2326674" y="1335560"/>
                    <a:pt x="2003913" y="1443550"/>
                    <a:pt x="1738060" y="1627845"/>
                  </a:cubicBezTo>
                  <a:lnTo>
                    <a:pt x="1675340" y="1675336"/>
                  </a:lnTo>
                  <a:lnTo>
                    <a:pt x="1677628" y="1672313"/>
                  </a:lnTo>
                  <a:lnTo>
                    <a:pt x="1744263" y="1591551"/>
                  </a:lnTo>
                  <a:lnTo>
                    <a:pt x="1754515" y="1580271"/>
                  </a:lnTo>
                  <a:lnTo>
                    <a:pt x="1753570" y="1580271"/>
                  </a:lnTo>
                  <a:lnTo>
                    <a:pt x="1795054" y="1529991"/>
                  </a:lnTo>
                  <a:cubicBezTo>
                    <a:pt x="1900865" y="1373371"/>
                    <a:pt x="1962649" y="1184563"/>
                    <a:pt x="1962649" y="981324"/>
                  </a:cubicBezTo>
                  <a:cubicBezTo>
                    <a:pt x="1962649" y="710339"/>
                    <a:pt x="1852811" y="465008"/>
                    <a:pt x="1675226" y="287423"/>
                  </a:cubicBezTo>
                  <a:lnTo>
                    <a:pt x="1672338" y="285041"/>
                  </a:lnTo>
                  <a:lnTo>
                    <a:pt x="1738059" y="334803"/>
                  </a:lnTo>
                  <a:cubicBezTo>
                    <a:pt x="2003912" y="519098"/>
                    <a:pt x="2326673" y="627088"/>
                    <a:pt x="2674656" y="627088"/>
                  </a:cubicBezTo>
                  <a:cubicBezTo>
                    <a:pt x="3022639" y="627088"/>
                    <a:pt x="3345400" y="519098"/>
                    <a:pt x="3611253" y="334803"/>
                  </a:cubicBezTo>
                  <a:lnTo>
                    <a:pt x="3677013" y="285012"/>
                  </a:lnTo>
                  <a:lnTo>
                    <a:pt x="3757751" y="218396"/>
                  </a:lnTo>
                  <a:lnTo>
                    <a:pt x="3769043" y="208133"/>
                  </a:lnTo>
                  <a:lnTo>
                    <a:pt x="3769043" y="209080"/>
                  </a:lnTo>
                  <a:lnTo>
                    <a:pt x="3819323" y="167595"/>
                  </a:lnTo>
                  <a:cubicBezTo>
                    <a:pt x="3975943" y="61784"/>
                    <a:pt x="4164751" y="0"/>
                    <a:pt x="4367990" y="0"/>
                  </a:cubicBezTo>
                  <a:close/>
                  <a:moveTo>
                    <a:pt x="981324" y="0"/>
                  </a:moveTo>
                  <a:lnTo>
                    <a:pt x="981325" y="0"/>
                  </a:lnTo>
                  <a:lnTo>
                    <a:pt x="880991" y="5067"/>
                  </a:lnTo>
                  <a:cubicBezTo>
                    <a:pt x="386152" y="55320"/>
                    <a:pt x="1" y="473227"/>
                    <a:pt x="1" y="981324"/>
                  </a:cubicBezTo>
                  <a:lnTo>
                    <a:pt x="10076" y="1114480"/>
                  </a:lnTo>
                  <a:lnTo>
                    <a:pt x="5067" y="1081659"/>
                  </a:lnTo>
                  <a:cubicBezTo>
                    <a:pt x="1716" y="1048670"/>
                    <a:pt x="0" y="1015197"/>
                    <a:pt x="0" y="981324"/>
                  </a:cubicBezTo>
                  <a:cubicBezTo>
                    <a:pt x="0" y="439354"/>
                    <a:pt x="439354" y="0"/>
                    <a:pt x="981324" y="0"/>
                  </a:cubicBezTo>
                  <a:close/>
                </a:path>
              </a:pathLst>
            </a:custGeom>
            <a:gradFill flip="none" rotWithShape="1">
              <a:gsLst>
                <a:gs pos="27000">
                  <a:srgbClr val="601200"/>
                </a:gs>
                <a:gs pos="43000">
                  <a:srgbClr val="DE3F18">
                    <a:shade val="67500"/>
                    <a:satMod val="115000"/>
                  </a:srgbClr>
                </a:gs>
                <a:gs pos="100000">
                  <a:srgbClr val="DE3F18">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z="1600" strike="noStrike" noProof="1">
                <a:solidFill>
                  <a:schemeClr val="tx1"/>
                </a:solidFill>
              </a:endParaRPr>
            </a:p>
          </p:txBody>
        </p:sp>
        <p:sp>
          <p:nvSpPr>
            <p:cNvPr id="30" name="Freeform 29"/>
            <p:cNvSpPr/>
            <p:nvPr/>
          </p:nvSpPr>
          <p:spPr>
            <a:xfrm rot="16200000">
              <a:off x="5114676" y="2447676"/>
              <a:ext cx="5349314" cy="1962648"/>
            </a:xfrm>
            <a:custGeom>
              <a:avLst/>
              <a:gdLst>
                <a:gd name="connsiteX0" fmla="*/ 3676998 w 5349314"/>
                <a:gd name="connsiteY0" fmla="*/ 1677625 h 1962648"/>
                <a:gd name="connsiteX1" fmla="*/ 3611254 w 5349314"/>
                <a:gd name="connsiteY1" fmla="*/ 1627845 h 1962648"/>
                <a:gd name="connsiteX2" fmla="*/ 2674657 w 5349314"/>
                <a:gd name="connsiteY2" fmla="*/ 1335560 h 1962648"/>
                <a:gd name="connsiteX3" fmla="*/ 1738060 w 5349314"/>
                <a:gd name="connsiteY3" fmla="*/ 1627845 h 1962648"/>
                <a:gd name="connsiteX4" fmla="*/ 1672313 w 5349314"/>
                <a:gd name="connsiteY4" fmla="*/ 1677627 h 1962648"/>
                <a:gd name="connsiteX5" fmla="*/ 1529992 w 5349314"/>
                <a:gd name="connsiteY5" fmla="*/ 1795053 h 1962648"/>
                <a:gd name="connsiteX6" fmla="*/ 981324 w 5349314"/>
                <a:gd name="connsiteY6" fmla="*/ 1962648 h 1962648"/>
                <a:gd name="connsiteX7" fmla="*/ 0 w 5349314"/>
                <a:gd name="connsiteY7" fmla="*/ 981324 h 1962648"/>
                <a:gd name="connsiteX8" fmla="*/ 981324 w 5349314"/>
                <a:gd name="connsiteY8" fmla="*/ 0 h 1962648"/>
                <a:gd name="connsiteX9" fmla="*/ 1529992 w 5349314"/>
                <a:gd name="connsiteY9" fmla="*/ 167595 h 1962648"/>
                <a:gd name="connsiteX10" fmla="*/ 1672324 w 5349314"/>
                <a:gd name="connsiteY10" fmla="*/ 285030 h 1962648"/>
                <a:gd name="connsiteX11" fmla="*/ 1738059 w 5349314"/>
                <a:gd name="connsiteY11" fmla="*/ 334803 h 1962648"/>
                <a:gd name="connsiteX12" fmla="*/ 2674656 w 5349314"/>
                <a:gd name="connsiteY12" fmla="*/ 627088 h 1962648"/>
                <a:gd name="connsiteX13" fmla="*/ 3611253 w 5349314"/>
                <a:gd name="connsiteY13" fmla="*/ 334803 h 1962648"/>
                <a:gd name="connsiteX14" fmla="*/ 3673977 w 5349314"/>
                <a:gd name="connsiteY14" fmla="*/ 287311 h 1962648"/>
                <a:gd name="connsiteX15" fmla="*/ 3671687 w 5349314"/>
                <a:gd name="connsiteY15" fmla="*/ 290335 h 1962648"/>
                <a:gd name="connsiteX16" fmla="*/ 3605052 w 5349314"/>
                <a:gd name="connsiteY16" fmla="*/ 371097 h 1962648"/>
                <a:gd name="connsiteX17" fmla="*/ 3594800 w 5349314"/>
                <a:gd name="connsiteY17" fmla="*/ 382377 h 1962648"/>
                <a:gd name="connsiteX18" fmla="*/ 3595745 w 5349314"/>
                <a:gd name="connsiteY18" fmla="*/ 382377 h 1962648"/>
                <a:gd name="connsiteX19" fmla="*/ 3554261 w 5349314"/>
                <a:gd name="connsiteY19" fmla="*/ 432657 h 1962648"/>
                <a:gd name="connsiteX20" fmla="*/ 3386666 w 5349314"/>
                <a:gd name="connsiteY20" fmla="*/ 981324 h 1962648"/>
                <a:gd name="connsiteX21" fmla="*/ 3674089 w 5349314"/>
                <a:gd name="connsiteY21" fmla="*/ 1675225 h 1962648"/>
                <a:gd name="connsiteX22" fmla="*/ 3784529 w 5349314"/>
                <a:gd name="connsiteY22" fmla="*/ 1766346 h 1962648"/>
                <a:gd name="connsiteX23" fmla="*/ 3769043 w 5349314"/>
                <a:gd name="connsiteY23" fmla="*/ 1753569 h 1962648"/>
                <a:gd name="connsiteX24" fmla="*/ 3769043 w 5349314"/>
                <a:gd name="connsiteY24" fmla="*/ 1754514 h 1962648"/>
                <a:gd name="connsiteX25" fmla="*/ 3757763 w 5349314"/>
                <a:gd name="connsiteY25" fmla="*/ 1744262 h 1962648"/>
                <a:gd name="connsiteX26" fmla="*/ 3748076 w 5349314"/>
                <a:gd name="connsiteY26" fmla="*/ 1736269 h 1962648"/>
                <a:gd name="connsiteX27" fmla="*/ 3957231 w 5349314"/>
                <a:gd name="connsiteY27" fmla="*/ 1871665 h 1962648"/>
                <a:gd name="connsiteX28" fmla="*/ 3942546 w 5349314"/>
                <a:gd name="connsiteY28" fmla="*/ 1865879 h 1962648"/>
                <a:gd name="connsiteX29" fmla="*/ 3928703 w 5349314"/>
                <a:gd name="connsiteY29" fmla="*/ 1857922 h 1962648"/>
                <a:gd name="connsiteX30" fmla="*/ 4076177 w 5349314"/>
                <a:gd name="connsiteY30" fmla="*/ 1918530 h 1962648"/>
                <a:gd name="connsiteX31" fmla="*/ 4076174 w 5349314"/>
                <a:gd name="connsiteY31" fmla="*/ 1918530 h 1962648"/>
                <a:gd name="connsiteX32" fmla="*/ 4076173 w 5349314"/>
                <a:gd name="connsiteY32" fmla="*/ 1918529 h 1962648"/>
                <a:gd name="connsiteX33" fmla="*/ 4076174 w 5349314"/>
                <a:gd name="connsiteY33" fmla="*/ 1918530 h 1962648"/>
                <a:gd name="connsiteX34" fmla="*/ 4234847 w 5349314"/>
                <a:gd name="connsiteY34" fmla="*/ 1952574 h 1962648"/>
                <a:gd name="connsiteX35" fmla="*/ 4218544 w 5349314"/>
                <a:gd name="connsiteY35" fmla="*/ 1951341 h 1962648"/>
                <a:gd name="connsiteX36" fmla="*/ 4202427 w 5349314"/>
                <a:gd name="connsiteY36" fmla="*/ 1947627 h 1962648"/>
                <a:gd name="connsiteX37" fmla="*/ 5130919 w 5349314"/>
                <a:gd name="connsiteY37" fmla="*/ 371086 h 1962648"/>
                <a:gd name="connsiteX38" fmla="*/ 5130918 w 5349314"/>
                <a:gd name="connsiteY38" fmla="*/ 371085 h 1962648"/>
                <a:gd name="connsiteX39" fmla="*/ 5064302 w 5349314"/>
                <a:gd name="connsiteY39" fmla="*/ 290347 h 1962648"/>
                <a:gd name="connsiteX40" fmla="*/ 5064290 w 5349314"/>
                <a:gd name="connsiteY40" fmla="*/ 290331 h 1962648"/>
                <a:gd name="connsiteX41" fmla="*/ 5244589 w 5349314"/>
                <a:gd name="connsiteY41" fmla="*/ 542038 h 1962648"/>
                <a:gd name="connsiteX42" fmla="*/ 5181719 w 5349314"/>
                <a:gd name="connsiteY42" fmla="*/ 432657 h 1962648"/>
                <a:gd name="connsiteX43" fmla="*/ 5140234 w 5349314"/>
                <a:gd name="connsiteY43" fmla="*/ 382377 h 1962648"/>
                <a:gd name="connsiteX44" fmla="*/ 5140235 w 5349314"/>
                <a:gd name="connsiteY44" fmla="*/ 382377 h 1962648"/>
                <a:gd name="connsiteX45" fmla="*/ 5181719 w 5349314"/>
                <a:gd name="connsiteY45" fmla="*/ 432657 h 1962648"/>
                <a:gd name="connsiteX46" fmla="*/ 5230874 w 5349314"/>
                <a:gd name="connsiteY46" fmla="*/ 513567 h 1962648"/>
                <a:gd name="connsiteX47" fmla="*/ 5305196 w 5349314"/>
                <a:gd name="connsiteY47" fmla="*/ 689509 h 1962648"/>
                <a:gd name="connsiteX48" fmla="*/ 5258331 w 5349314"/>
                <a:gd name="connsiteY48" fmla="*/ 570564 h 1962648"/>
                <a:gd name="connsiteX49" fmla="*/ 5272197 w 5349314"/>
                <a:gd name="connsiteY49" fmla="*/ 599349 h 1962648"/>
                <a:gd name="connsiteX50" fmla="*/ 5305196 w 5349314"/>
                <a:gd name="connsiteY50" fmla="*/ 689509 h 1962648"/>
                <a:gd name="connsiteX51" fmla="*/ 5334293 w 5349314"/>
                <a:gd name="connsiteY51" fmla="*/ 815762 h 1962648"/>
                <a:gd name="connsiteX52" fmla="*/ 5305196 w 5349314"/>
                <a:gd name="connsiteY52" fmla="*/ 689509 h 1962648"/>
                <a:gd name="connsiteX53" fmla="*/ 5329377 w 5349314"/>
                <a:gd name="connsiteY53" fmla="*/ 783553 h 1962648"/>
                <a:gd name="connsiteX54" fmla="*/ 5349314 w 5349314"/>
                <a:gd name="connsiteY54" fmla="*/ 981324 h 1962648"/>
                <a:gd name="connsiteX55" fmla="*/ 5339241 w 5349314"/>
                <a:gd name="connsiteY55" fmla="*/ 848181 h 1962648"/>
                <a:gd name="connsiteX56" fmla="*/ 5344248 w 5349314"/>
                <a:gd name="connsiteY56" fmla="*/ 880990 h 1962648"/>
                <a:gd name="connsiteX57" fmla="*/ 5349314 w 5349314"/>
                <a:gd name="connsiteY57" fmla="*/ 981324 h 196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5349314" h="1962648">
                  <a:moveTo>
                    <a:pt x="3676998" y="1677625"/>
                  </a:moveTo>
                  <a:lnTo>
                    <a:pt x="3611254" y="1627845"/>
                  </a:lnTo>
                  <a:cubicBezTo>
                    <a:pt x="3345400" y="1443550"/>
                    <a:pt x="3022640" y="1335560"/>
                    <a:pt x="2674657" y="1335560"/>
                  </a:cubicBezTo>
                  <a:cubicBezTo>
                    <a:pt x="2326674" y="1335560"/>
                    <a:pt x="2003913" y="1443550"/>
                    <a:pt x="1738060" y="1627845"/>
                  </a:cubicBezTo>
                  <a:lnTo>
                    <a:pt x="1672313" y="1677627"/>
                  </a:lnTo>
                  <a:lnTo>
                    <a:pt x="1529992" y="1795053"/>
                  </a:lnTo>
                  <a:cubicBezTo>
                    <a:pt x="1373371" y="1900864"/>
                    <a:pt x="1184563" y="1962648"/>
                    <a:pt x="981324" y="1962648"/>
                  </a:cubicBezTo>
                  <a:cubicBezTo>
                    <a:pt x="439354" y="1962648"/>
                    <a:pt x="0" y="1523294"/>
                    <a:pt x="0" y="981324"/>
                  </a:cubicBezTo>
                  <a:cubicBezTo>
                    <a:pt x="0" y="439354"/>
                    <a:pt x="439354" y="0"/>
                    <a:pt x="981324" y="0"/>
                  </a:cubicBezTo>
                  <a:cubicBezTo>
                    <a:pt x="1184563" y="0"/>
                    <a:pt x="1373371" y="61784"/>
                    <a:pt x="1529992" y="167595"/>
                  </a:cubicBezTo>
                  <a:lnTo>
                    <a:pt x="1672324" y="285030"/>
                  </a:lnTo>
                  <a:lnTo>
                    <a:pt x="1738059" y="334803"/>
                  </a:lnTo>
                  <a:cubicBezTo>
                    <a:pt x="2003912" y="519098"/>
                    <a:pt x="2326673" y="627088"/>
                    <a:pt x="2674656" y="627088"/>
                  </a:cubicBezTo>
                  <a:cubicBezTo>
                    <a:pt x="3022639" y="627088"/>
                    <a:pt x="3345400" y="519098"/>
                    <a:pt x="3611253" y="334803"/>
                  </a:cubicBezTo>
                  <a:lnTo>
                    <a:pt x="3673977" y="287311"/>
                  </a:lnTo>
                  <a:lnTo>
                    <a:pt x="3671687" y="290335"/>
                  </a:lnTo>
                  <a:lnTo>
                    <a:pt x="3605052" y="371097"/>
                  </a:lnTo>
                  <a:lnTo>
                    <a:pt x="3594800" y="382377"/>
                  </a:lnTo>
                  <a:lnTo>
                    <a:pt x="3595745" y="382377"/>
                  </a:lnTo>
                  <a:lnTo>
                    <a:pt x="3554261" y="432657"/>
                  </a:lnTo>
                  <a:cubicBezTo>
                    <a:pt x="3448450" y="589277"/>
                    <a:pt x="3386666" y="778085"/>
                    <a:pt x="3386666" y="981324"/>
                  </a:cubicBezTo>
                  <a:cubicBezTo>
                    <a:pt x="3386666" y="1252309"/>
                    <a:pt x="3496505" y="1497640"/>
                    <a:pt x="3674089" y="1675225"/>
                  </a:cubicBezTo>
                  <a:close/>
                  <a:moveTo>
                    <a:pt x="3784529" y="1766346"/>
                  </a:moveTo>
                  <a:lnTo>
                    <a:pt x="3769043" y="1753569"/>
                  </a:lnTo>
                  <a:lnTo>
                    <a:pt x="3769043" y="1754514"/>
                  </a:lnTo>
                  <a:lnTo>
                    <a:pt x="3757763" y="1744262"/>
                  </a:lnTo>
                  <a:lnTo>
                    <a:pt x="3748076" y="1736269"/>
                  </a:lnTo>
                  <a:close/>
                  <a:moveTo>
                    <a:pt x="3957231" y="1871665"/>
                  </a:moveTo>
                  <a:lnTo>
                    <a:pt x="3942546" y="1865879"/>
                  </a:lnTo>
                  <a:lnTo>
                    <a:pt x="3928703" y="1857922"/>
                  </a:lnTo>
                  <a:close/>
                  <a:moveTo>
                    <a:pt x="4076177" y="1918530"/>
                  </a:moveTo>
                  <a:lnTo>
                    <a:pt x="4076174" y="1918530"/>
                  </a:lnTo>
                  <a:lnTo>
                    <a:pt x="4076173" y="1918529"/>
                  </a:lnTo>
                  <a:lnTo>
                    <a:pt x="4076174" y="1918530"/>
                  </a:lnTo>
                  <a:close/>
                  <a:moveTo>
                    <a:pt x="4234847" y="1952574"/>
                  </a:moveTo>
                  <a:lnTo>
                    <a:pt x="4218544" y="1951341"/>
                  </a:lnTo>
                  <a:lnTo>
                    <a:pt x="4202427" y="1947627"/>
                  </a:lnTo>
                  <a:close/>
                  <a:moveTo>
                    <a:pt x="5130919" y="371086"/>
                  </a:moveTo>
                  <a:lnTo>
                    <a:pt x="5130918" y="371085"/>
                  </a:lnTo>
                  <a:lnTo>
                    <a:pt x="5064302" y="290347"/>
                  </a:lnTo>
                  <a:lnTo>
                    <a:pt x="5064290" y="290331"/>
                  </a:lnTo>
                  <a:close/>
                  <a:moveTo>
                    <a:pt x="5244589" y="542038"/>
                  </a:moveTo>
                  <a:lnTo>
                    <a:pt x="5181719" y="432657"/>
                  </a:lnTo>
                  <a:lnTo>
                    <a:pt x="5140234" y="382377"/>
                  </a:lnTo>
                  <a:lnTo>
                    <a:pt x="5140235" y="382377"/>
                  </a:lnTo>
                  <a:lnTo>
                    <a:pt x="5181719" y="432657"/>
                  </a:lnTo>
                  <a:cubicBezTo>
                    <a:pt x="5199354" y="458760"/>
                    <a:pt x="5215767" y="485758"/>
                    <a:pt x="5230874" y="513567"/>
                  </a:cubicBezTo>
                  <a:close/>
                  <a:moveTo>
                    <a:pt x="5305196" y="689509"/>
                  </a:moveTo>
                  <a:lnTo>
                    <a:pt x="5258331" y="570564"/>
                  </a:lnTo>
                  <a:lnTo>
                    <a:pt x="5272197" y="599349"/>
                  </a:lnTo>
                  <a:cubicBezTo>
                    <a:pt x="5284611" y="628700"/>
                    <a:pt x="5295638" y="658780"/>
                    <a:pt x="5305196" y="689509"/>
                  </a:cubicBezTo>
                  <a:close/>
                  <a:moveTo>
                    <a:pt x="5334293" y="815762"/>
                  </a:moveTo>
                  <a:lnTo>
                    <a:pt x="5305196" y="689509"/>
                  </a:lnTo>
                  <a:cubicBezTo>
                    <a:pt x="5314753" y="720237"/>
                    <a:pt x="5322841" y="751612"/>
                    <a:pt x="5329377" y="783553"/>
                  </a:cubicBezTo>
                  <a:close/>
                  <a:moveTo>
                    <a:pt x="5349314" y="981324"/>
                  </a:moveTo>
                  <a:lnTo>
                    <a:pt x="5339241" y="848181"/>
                  </a:lnTo>
                  <a:lnTo>
                    <a:pt x="5344248" y="880990"/>
                  </a:lnTo>
                  <a:cubicBezTo>
                    <a:pt x="5347598" y="913979"/>
                    <a:pt x="5349314" y="947451"/>
                    <a:pt x="5349314" y="981324"/>
                  </a:cubicBezTo>
                  <a:close/>
                </a:path>
              </a:pathLst>
            </a:custGeom>
            <a:gradFill flip="none" rotWithShape="1">
              <a:gsLst>
                <a:gs pos="28000">
                  <a:srgbClr val="303600"/>
                </a:gs>
                <a:gs pos="42000">
                  <a:srgbClr val="A1B400">
                    <a:shade val="67500"/>
                    <a:satMod val="115000"/>
                  </a:srgbClr>
                </a:gs>
                <a:gs pos="100000">
                  <a:srgbClr val="A1B400">
                    <a:shade val="100000"/>
                    <a:satMod val="115000"/>
                  </a:srgbClr>
                </a:gs>
              </a:gsLst>
              <a:lin ang="108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z="1600" strike="noStrike" noProof="1"/>
            </a:p>
          </p:txBody>
        </p:sp>
        <p:sp>
          <p:nvSpPr>
            <p:cNvPr id="31" name="Oval 30"/>
            <p:cNvSpPr/>
            <p:nvPr/>
          </p:nvSpPr>
          <p:spPr>
            <a:xfrm>
              <a:off x="3522365" y="855365"/>
              <a:ext cx="1760604" cy="17606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z="1600" strike="noStrike" noProof="1"/>
            </a:p>
          </p:txBody>
        </p:sp>
        <p:sp>
          <p:nvSpPr>
            <p:cNvPr id="32" name="Oval 31"/>
            <p:cNvSpPr/>
            <p:nvPr/>
          </p:nvSpPr>
          <p:spPr>
            <a:xfrm>
              <a:off x="6909031" y="855365"/>
              <a:ext cx="1760604" cy="17606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z="1600" strike="noStrike" noProof="1"/>
            </a:p>
          </p:txBody>
        </p:sp>
        <p:sp>
          <p:nvSpPr>
            <p:cNvPr id="33" name="Oval 32"/>
            <p:cNvSpPr/>
            <p:nvPr/>
          </p:nvSpPr>
          <p:spPr>
            <a:xfrm>
              <a:off x="3522366" y="4242031"/>
              <a:ext cx="1760604" cy="17606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z="1600" strike="noStrike" noProof="1"/>
            </a:p>
          </p:txBody>
        </p:sp>
        <p:sp>
          <p:nvSpPr>
            <p:cNvPr id="34" name="Oval 33"/>
            <p:cNvSpPr/>
            <p:nvPr/>
          </p:nvSpPr>
          <p:spPr>
            <a:xfrm>
              <a:off x="6909032" y="4242031"/>
              <a:ext cx="1760604" cy="176060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z="1600" strike="noStrike" noProof="1"/>
            </a:p>
          </p:txBody>
        </p:sp>
        <p:grpSp>
          <p:nvGrpSpPr>
            <p:cNvPr id="15371" name="Group 34"/>
            <p:cNvGrpSpPr/>
            <p:nvPr/>
          </p:nvGrpSpPr>
          <p:grpSpPr>
            <a:xfrm>
              <a:off x="7122388" y="750609"/>
              <a:ext cx="1268646" cy="1292884"/>
              <a:chOff x="5484793" y="914595"/>
              <a:chExt cx="1268646" cy="1292884"/>
            </a:xfrm>
          </p:grpSpPr>
          <p:sp>
            <p:nvSpPr>
              <p:cNvPr id="15372" name="Rectangle 38"/>
              <p:cNvSpPr/>
              <p:nvPr/>
            </p:nvSpPr>
            <p:spPr>
              <a:xfrm>
                <a:off x="5484793" y="1600019"/>
                <a:ext cx="1268646" cy="607460"/>
              </a:xfrm>
              <a:prstGeom prst="rect">
                <a:avLst/>
              </a:prstGeom>
              <a:noFill/>
              <a:ln w="9525">
                <a:noFill/>
              </a:ln>
            </p:spPr>
            <p:txBody>
              <a:bodyPr wrap="square" anchor="t">
                <a:spAutoFit/>
              </a:bodyPr>
              <a:lstStyle/>
              <a:p>
                <a:pPr algn="ctr"/>
                <a:r>
                  <a:rPr lang="id-ID" altLang="en-US" sz="1805" b="1" dirty="0">
                    <a:solidFill>
                      <a:srgbClr val="404040"/>
                    </a:solidFill>
                    <a:latin typeface="Calibri" panose="020F0502020204030204" charset="0"/>
                  </a:rPr>
                  <a:t>Ketepatan pilihan kata</a:t>
                </a:r>
              </a:p>
            </p:txBody>
          </p:sp>
          <p:sp>
            <p:nvSpPr>
              <p:cNvPr id="15373" name="TextBox 36"/>
              <p:cNvSpPr txBox="1"/>
              <p:nvPr/>
            </p:nvSpPr>
            <p:spPr>
              <a:xfrm>
                <a:off x="5886338" y="914595"/>
                <a:ext cx="530798" cy="779573"/>
              </a:xfrm>
              <a:prstGeom prst="rect">
                <a:avLst/>
              </a:prstGeom>
              <a:noFill/>
              <a:ln w="9525">
                <a:noFill/>
              </a:ln>
            </p:spPr>
            <p:txBody>
              <a:bodyPr wrap="square" anchor="ctr">
                <a:spAutoFit/>
              </a:bodyPr>
              <a:lstStyle/>
              <a:p>
                <a:pPr algn="ctr"/>
                <a:r>
                  <a:rPr lang="en-US" altLang="zh-CN" sz="4805" dirty="0">
                    <a:solidFill>
                      <a:srgbClr val="404040"/>
                    </a:solidFill>
                    <a:latin typeface="Calibri" panose="020F0502020204030204" charset="0"/>
                  </a:rPr>
                  <a:t>1</a:t>
                </a:r>
              </a:p>
            </p:txBody>
          </p:sp>
        </p:grpSp>
        <p:grpSp>
          <p:nvGrpSpPr>
            <p:cNvPr id="15374" name="Group 39"/>
            <p:cNvGrpSpPr/>
            <p:nvPr/>
          </p:nvGrpSpPr>
          <p:grpSpPr>
            <a:xfrm>
              <a:off x="7122388" y="4185101"/>
              <a:ext cx="1389516" cy="1728474"/>
              <a:chOff x="5484793" y="914596"/>
              <a:chExt cx="1389516" cy="1728474"/>
            </a:xfrm>
          </p:grpSpPr>
          <p:sp>
            <p:nvSpPr>
              <p:cNvPr id="15375" name="Rectangle 43"/>
              <p:cNvSpPr/>
              <p:nvPr/>
            </p:nvSpPr>
            <p:spPr>
              <a:xfrm>
                <a:off x="5484793" y="1513314"/>
                <a:ext cx="1389516" cy="1129756"/>
              </a:xfrm>
              <a:prstGeom prst="rect">
                <a:avLst/>
              </a:prstGeom>
              <a:noFill/>
              <a:ln w="9525">
                <a:noFill/>
              </a:ln>
            </p:spPr>
            <p:txBody>
              <a:bodyPr wrap="square" anchor="t">
                <a:spAutoFit/>
              </a:bodyPr>
              <a:lstStyle/>
              <a:p>
                <a:pPr algn="ctr"/>
                <a:r>
                  <a:rPr lang="id-ID" altLang="en-US" sz="1805" b="1" dirty="0">
                    <a:solidFill>
                      <a:srgbClr val="404040"/>
                    </a:solidFill>
                    <a:latin typeface="Calibri" panose="020F0502020204030204" charset="0"/>
                  </a:rPr>
                  <a:t>Kebenaran dan keefektifan struktur kalimat</a:t>
                </a:r>
              </a:p>
            </p:txBody>
          </p:sp>
          <p:sp>
            <p:nvSpPr>
              <p:cNvPr id="15376" name="TextBox 41"/>
              <p:cNvSpPr txBox="1"/>
              <p:nvPr/>
            </p:nvSpPr>
            <p:spPr>
              <a:xfrm>
                <a:off x="5886338" y="914596"/>
                <a:ext cx="530798" cy="779573"/>
              </a:xfrm>
              <a:prstGeom prst="rect">
                <a:avLst/>
              </a:prstGeom>
              <a:noFill/>
              <a:ln w="9525">
                <a:noFill/>
              </a:ln>
            </p:spPr>
            <p:txBody>
              <a:bodyPr wrap="square" anchor="ctr">
                <a:spAutoFit/>
              </a:bodyPr>
              <a:lstStyle/>
              <a:p>
                <a:pPr algn="ctr"/>
                <a:r>
                  <a:rPr lang="en-US" altLang="zh-CN" sz="4805" dirty="0">
                    <a:solidFill>
                      <a:srgbClr val="404040"/>
                    </a:solidFill>
                    <a:latin typeface="Calibri" panose="020F0502020204030204" charset="0"/>
                  </a:rPr>
                  <a:t>2</a:t>
                </a:r>
              </a:p>
            </p:txBody>
          </p:sp>
        </p:grpSp>
        <p:grpSp>
          <p:nvGrpSpPr>
            <p:cNvPr id="15377" name="Group 44"/>
            <p:cNvGrpSpPr/>
            <p:nvPr/>
          </p:nvGrpSpPr>
          <p:grpSpPr>
            <a:xfrm>
              <a:off x="3768908" y="4185101"/>
              <a:ext cx="1268646" cy="1331016"/>
              <a:chOff x="5517979" y="914596"/>
              <a:chExt cx="1268646" cy="1331016"/>
            </a:xfrm>
          </p:grpSpPr>
          <p:sp>
            <p:nvSpPr>
              <p:cNvPr id="15378" name="Rectangle 48"/>
              <p:cNvSpPr/>
              <p:nvPr/>
            </p:nvSpPr>
            <p:spPr>
              <a:xfrm>
                <a:off x="5517979" y="1638152"/>
                <a:ext cx="1268646" cy="607460"/>
              </a:xfrm>
              <a:prstGeom prst="rect">
                <a:avLst/>
              </a:prstGeom>
              <a:noFill/>
              <a:ln w="9525">
                <a:noFill/>
              </a:ln>
            </p:spPr>
            <p:txBody>
              <a:bodyPr wrap="square" anchor="t">
                <a:spAutoFit/>
              </a:bodyPr>
              <a:lstStyle/>
              <a:p>
                <a:pPr algn="ctr"/>
                <a:r>
                  <a:rPr lang="id-ID" altLang="en-US" sz="1805" b="1" dirty="0">
                    <a:solidFill>
                      <a:srgbClr val="404040"/>
                    </a:solidFill>
                    <a:latin typeface="Calibri" panose="020F0502020204030204" charset="0"/>
                  </a:rPr>
                  <a:t>Kepaduan paragraf</a:t>
                </a:r>
              </a:p>
            </p:txBody>
          </p:sp>
          <p:sp>
            <p:nvSpPr>
              <p:cNvPr id="15379" name="TextBox 46"/>
              <p:cNvSpPr txBox="1"/>
              <p:nvPr/>
            </p:nvSpPr>
            <p:spPr>
              <a:xfrm>
                <a:off x="5886338" y="914596"/>
                <a:ext cx="530798" cy="779573"/>
              </a:xfrm>
              <a:prstGeom prst="rect">
                <a:avLst/>
              </a:prstGeom>
              <a:noFill/>
              <a:ln w="9525">
                <a:noFill/>
              </a:ln>
            </p:spPr>
            <p:txBody>
              <a:bodyPr wrap="square" anchor="ctr">
                <a:spAutoFit/>
              </a:bodyPr>
              <a:lstStyle/>
              <a:p>
                <a:pPr algn="ctr"/>
                <a:r>
                  <a:rPr lang="en-US" altLang="zh-CN" sz="4805" dirty="0">
                    <a:solidFill>
                      <a:srgbClr val="404040"/>
                    </a:solidFill>
                    <a:latin typeface="Calibri" panose="020F0502020204030204" charset="0"/>
                  </a:rPr>
                  <a:t>3</a:t>
                </a:r>
              </a:p>
            </p:txBody>
          </p:sp>
        </p:grpSp>
        <p:grpSp>
          <p:nvGrpSpPr>
            <p:cNvPr id="15380" name="Group 49"/>
            <p:cNvGrpSpPr/>
            <p:nvPr/>
          </p:nvGrpSpPr>
          <p:grpSpPr>
            <a:xfrm>
              <a:off x="3768372" y="750610"/>
              <a:ext cx="1268646" cy="1693631"/>
              <a:chOff x="5517443" y="914596"/>
              <a:chExt cx="1268646" cy="1693631"/>
            </a:xfrm>
          </p:grpSpPr>
          <p:sp>
            <p:nvSpPr>
              <p:cNvPr id="15381" name="Rectangle 53"/>
              <p:cNvSpPr/>
              <p:nvPr/>
            </p:nvSpPr>
            <p:spPr>
              <a:xfrm>
                <a:off x="5517443" y="1478471"/>
                <a:ext cx="1268646" cy="1129756"/>
              </a:xfrm>
              <a:prstGeom prst="rect">
                <a:avLst/>
              </a:prstGeom>
              <a:noFill/>
              <a:ln w="9525">
                <a:noFill/>
              </a:ln>
            </p:spPr>
            <p:txBody>
              <a:bodyPr wrap="square" anchor="t">
                <a:spAutoFit/>
              </a:bodyPr>
              <a:lstStyle/>
              <a:p>
                <a:pPr algn="ctr"/>
                <a:r>
                  <a:rPr lang="id-ID" altLang="en-US" sz="1805" b="1" dirty="0">
                    <a:solidFill>
                      <a:srgbClr val="404040"/>
                    </a:solidFill>
                    <a:latin typeface="Calibri" panose="020F0502020204030204" charset="0"/>
                  </a:rPr>
                  <a:t>Ketepatan penggunaan ejaan dan tanda baca</a:t>
                </a:r>
              </a:p>
            </p:txBody>
          </p:sp>
          <p:sp>
            <p:nvSpPr>
              <p:cNvPr id="15382" name="TextBox 51"/>
              <p:cNvSpPr txBox="1"/>
              <p:nvPr/>
            </p:nvSpPr>
            <p:spPr>
              <a:xfrm>
                <a:off x="5886338" y="914596"/>
                <a:ext cx="530798" cy="779573"/>
              </a:xfrm>
              <a:prstGeom prst="rect">
                <a:avLst/>
              </a:prstGeom>
              <a:noFill/>
              <a:ln w="9525">
                <a:noFill/>
              </a:ln>
            </p:spPr>
            <p:txBody>
              <a:bodyPr wrap="square" anchor="ctr">
                <a:spAutoFit/>
              </a:bodyPr>
              <a:lstStyle/>
              <a:p>
                <a:pPr algn="ctr"/>
                <a:r>
                  <a:rPr lang="en-US" altLang="zh-CN" sz="4805" dirty="0">
                    <a:solidFill>
                      <a:srgbClr val="404040"/>
                    </a:solidFill>
                    <a:latin typeface="Calibri" panose="020F0502020204030204" charset="0"/>
                  </a:rPr>
                  <a:t>4</a:t>
                </a:r>
              </a:p>
            </p:txBody>
          </p:sp>
        </p:gr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174023" y="492700"/>
            <a:ext cx="6340591" cy="73380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lvl="0" algn="ctr" fontAlgn="auto"/>
            <a:r>
              <a:rPr lang="id-ID" sz="2800" b="1" strike="noStrike" noProof="1" smtClean="0">
                <a:solidFill>
                  <a:sysClr val="windowText" lastClr="000000"/>
                </a:solidFill>
                <a:sym typeface="+mn-ea"/>
              </a:rPr>
              <a:t>E. Penyusunan Surat Lamaran Pekerjaan</a:t>
            </a:r>
            <a:endParaRPr lang="id-ID" altLang="en-US" sz="2800" strike="noStrike" noProof="1"/>
          </a:p>
        </p:txBody>
      </p:sp>
      <p:sp>
        <p:nvSpPr>
          <p:cNvPr id="5" name="Vertical Scroll 4"/>
          <p:cNvSpPr/>
          <p:nvPr/>
        </p:nvSpPr>
        <p:spPr>
          <a:xfrm>
            <a:off x="619487" y="1604664"/>
            <a:ext cx="8959738" cy="4703029"/>
          </a:xfrm>
          <a:prstGeom prst="verticalScroll">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l" fontAlgn="auto">
              <a:lnSpc>
                <a:spcPct val="120000"/>
              </a:lnSpc>
            </a:pPr>
            <a:r>
              <a:rPr lang="en-US" sz="2000" strike="noStrike" noProof="1"/>
              <a:t>Cara menulis surat lamaran pekerjaan yang baik dan benar sebagai berikut.</a:t>
            </a:r>
          </a:p>
          <a:p>
            <a:pPr algn="l" fontAlgn="auto">
              <a:lnSpc>
                <a:spcPct val="120000"/>
              </a:lnSpc>
            </a:pPr>
            <a:r>
              <a:rPr lang="en-US" sz="2000" strike="noStrike" noProof="1"/>
              <a:t>1. Gunakan bahasa yang baik dan benar. </a:t>
            </a:r>
          </a:p>
          <a:p>
            <a:pPr algn="l" fontAlgn="auto">
              <a:lnSpc>
                <a:spcPct val="120000"/>
              </a:lnSpc>
            </a:pPr>
            <a:r>
              <a:rPr lang="en-US" sz="2000" strike="noStrike" noProof="1"/>
              <a:t>2. Tulislah </a:t>
            </a:r>
            <a:r>
              <a:rPr lang="en-US" sz="2000" strike="noStrike" noProof="1" smtClean="0"/>
              <a:t>dengan kalimat </a:t>
            </a:r>
            <a:r>
              <a:rPr lang="en-US" sz="2000" strike="noStrike" noProof="1"/>
              <a:t>singkat, padat, dan jelas. </a:t>
            </a:r>
          </a:p>
          <a:p>
            <a:pPr algn="l" fontAlgn="auto">
              <a:lnSpc>
                <a:spcPct val="120000"/>
              </a:lnSpc>
            </a:pPr>
            <a:r>
              <a:rPr lang="en-US" sz="2000" strike="noStrike" noProof="1"/>
              <a:t>3. Tulislah secara manual menggunakan tangan. </a:t>
            </a:r>
          </a:p>
          <a:p>
            <a:pPr algn="l" fontAlgn="auto">
              <a:lnSpc>
                <a:spcPct val="120000"/>
              </a:lnSpc>
            </a:pPr>
            <a:r>
              <a:rPr lang="en-US" sz="2000" strike="noStrike" noProof="1"/>
              <a:t>4. Perhatikan kebersihan surat lamaran pekerjaan. </a:t>
            </a:r>
          </a:p>
          <a:p>
            <a:pPr algn="l" fontAlgn="auto">
              <a:lnSpc>
                <a:spcPct val="120000"/>
              </a:lnSpc>
            </a:pPr>
            <a:r>
              <a:rPr lang="en-US" sz="2000" strike="noStrike" noProof="1"/>
              <a:t>5. Isi secara jelas data diri dan informasi tentang diri Anda dan lampirkan dokumen-dokumen pendukung.</a:t>
            </a:r>
          </a:p>
          <a:p>
            <a:pPr algn="l" fontAlgn="auto">
              <a:lnSpc>
                <a:spcPct val="120000"/>
              </a:lnSpc>
            </a:pPr>
            <a:r>
              <a:rPr lang="en-US" sz="2000" strike="noStrike" noProof="1"/>
              <a:t>6. Lampirkan sertifikat pendukung yang bisa menambah nilai lebih pada diri Anda.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49920" y="3182043"/>
            <a:ext cx="4988560" cy="1198880"/>
          </a:xfrm>
          <a:prstGeom prst="rect">
            <a:avLst/>
          </a:prstGeom>
          <a:solidFill>
            <a:schemeClr val="accent1"/>
          </a:solidFill>
          <a:ln>
            <a:noFill/>
          </a:ln>
        </p:spPr>
        <p:txBody>
          <a:bodyPr wrap="none" rtlCol="0" anchor="t">
            <a:spAutoFit/>
          </a:bodyPr>
          <a:lstStyle/>
          <a:p>
            <a:pPr algn="ctr"/>
            <a:r>
              <a:rPr lang="en-US" altLang="zh-CN" sz="7200" b="1">
                <a:ln w="9525" cmpd="sng">
                  <a:solidFill>
                    <a:schemeClr val="accent1"/>
                  </a:solidFill>
                  <a:prstDash val="solid"/>
                </a:ln>
                <a:solidFill>
                  <a:srgbClr val="70AD47">
                    <a:tint val="1000"/>
                  </a:srgbClr>
                </a:solidFill>
                <a:effectLst>
                  <a:glow rad="38100">
                    <a:schemeClr val="accent1">
                      <a:alpha val="40000"/>
                    </a:schemeClr>
                  </a:glow>
                </a:effectLst>
              </a:rPr>
              <a:t>Terima Kasih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4"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15" y="129047"/>
            <a:ext cx="9140807" cy="1073707"/>
          </a:xfrm>
        </p:spPr>
        <p:txBody>
          <a:bodyPr>
            <a:normAutofit/>
          </a:bodyPr>
          <a:lstStyle/>
          <a:p>
            <a:pPr algn="ctr" fontAlgn="auto"/>
            <a:r>
              <a:rPr lang="id-ID" sz="3090" strike="noStrike" noProof="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Bab I</a:t>
            </a:r>
            <a:r>
              <a:rPr lang="id-ID" sz="309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a:r>
            <a:br>
              <a:rPr lang="id-ID" sz="309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br>
            <a:r>
              <a:rPr lang="id-ID" sz="3090" strike="noStrike" noProof="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Men</a:t>
            </a:r>
            <a:r>
              <a:rPr lang="en-US" altLang="id-ID" sz="3090" strike="noStrike" noProof="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genal Seluk-beluk</a:t>
            </a:r>
            <a:r>
              <a:rPr lang="id-ID" sz="3090" strike="noStrike" noProof="1"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Surat Lamaran Pekerjaan</a:t>
            </a:r>
          </a:p>
        </p:txBody>
      </p:sp>
      <p:graphicFrame>
        <p:nvGraphicFramePr>
          <p:cNvPr id="4" name="Content Placeholder 3"/>
          <p:cNvGraphicFramePr>
            <a:graphicFrameLocks noGrp="1"/>
          </p:cNvGraphicFramePr>
          <p:nvPr>
            <p:ph idx="1"/>
          </p:nvPr>
        </p:nvGraphicFramePr>
        <p:xfrm>
          <a:off x="853152" y="1357180"/>
          <a:ext cx="9119915" cy="54882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hlinkClick r:id="rId7" action="ppaction://hlinksldjump"/>
          </p:cNvPr>
          <p:cNvSpPr/>
          <p:nvPr/>
        </p:nvSpPr>
        <p:spPr>
          <a:xfrm>
            <a:off x="1447128" y="1540650"/>
            <a:ext cx="5536899" cy="4939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l" fontAlgn="auto"/>
            <a:r>
              <a:rPr lang="id-ID" sz="1985" b="1" strike="noStrike" noProof="1" smtClean="0">
                <a:solidFill>
                  <a:sysClr val="windowText" lastClr="000000"/>
                </a:solidFill>
              </a:rPr>
              <a:t>A.  Pengertian dan Jenis Surat Lamaran Pekerjaan</a:t>
            </a:r>
            <a:endParaRPr lang="id-ID" sz="1985" b="1" strike="noStrike" noProof="1"/>
          </a:p>
        </p:txBody>
      </p:sp>
      <p:sp>
        <p:nvSpPr>
          <p:cNvPr id="6" name="Rectangle 5">
            <a:hlinkClick r:id="rId8" action="ppaction://hlinksldjump"/>
          </p:cNvPr>
          <p:cNvSpPr/>
          <p:nvPr/>
        </p:nvSpPr>
        <p:spPr>
          <a:xfrm>
            <a:off x="1447128" y="2659605"/>
            <a:ext cx="6334237" cy="5797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l" fontAlgn="auto"/>
            <a:r>
              <a:rPr lang="id-ID" sz="1985" b="1" strike="noStrike" noProof="1" smtClean="0">
                <a:solidFill>
                  <a:sysClr val="windowText" lastClr="000000"/>
                </a:solidFill>
              </a:rPr>
              <a:t>B.  Isi dan Sistematika Surat Lamaran Pekerjaan</a:t>
            </a:r>
            <a:endParaRPr lang="id-ID" sz="1985" b="1" strike="noStrike" noProof="1"/>
          </a:p>
        </p:txBody>
      </p:sp>
      <p:sp>
        <p:nvSpPr>
          <p:cNvPr id="7" name="Rectangle 6">
            <a:hlinkClick r:id="rId9" action="ppaction://hlinksldjump"/>
          </p:cNvPr>
          <p:cNvSpPr/>
          <p:nvPr/>
        </p:nvSpPr>
        <p:spPr>
          <a:xfrm>
            <a:off x="1447128" y="5881623"/>
            <a:ext cx="5436835" cy="6877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l" fontAlgn="auto"/>
            <a:r>
              <a:rPr lang="id-ID" sz="1985" b="1" strike="noStrike" noProof="1" smtClean="0">
                <a:solidFill>
                  <a:sysClr val="windowText" lastClr="000000"/>
                </a:solidFill>
              </a:rPr>
              <a:t>E. Penyusunan Surat Lamaran Pekerjaan</a:t>
            </a:r>
            <a:endParaRPr lang="id-ID" sz="1985" b="1" strike="noStrike" noProof="1">
              <a:solidFill>
                <a:sysClr val="windowText" lastClr="000000"/>
              </a:solidFill>
            </a:endParaRPr>
          </a:p>
        </p:txBody>
      </p:sp>
      <p:sp>
        <p:nvSpPr>
          <p:cNvPr id="8" name="Rectangle 7">
            <a:hlinkClick r:id="rId10" action="ppaction://hlinksldjump"/>
          </p:cNvPr>
          <p:cNvSpPr/>
          <p:nvPr/>
        </p:nvSpPr>
        <p:spPr>
          <a:xfrm>
            <a:off x="1447128" y="4893686"/>
            <a:ext cx="6971156" cy="6162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l" fontAlgn="auto"/>
            <a:r>
              <a:rPr lang="id-ID" sz="1985" b="1" strike="noStrike" noProof="1" smtClean="0">
                <a:solidFill>
                  <a:sysClr val="windowText" lastClr="000000"/>
                </a:solidFill>
              </a:rPr>
              <a:t>D.  Unsur Kebahasaan dalam Surat Lamaran Pekerjaan</a:t>
            </a:r>
            <a:endParaRPr lang="id-ID" sz="1985" b="1" strike="noStrike" noProof="1"/>
          </a:p>
        </p:txBody>
      </p:sp>
      <p:sp>
        <p:nvSpPr>
          <p:cNvPr id="9" name="Rectangle 8">
            <a:hlinkClick r:id="rId11" action="ppaction://hlinksldjump"/>
          </p:cNvPr>
          <p:cNvSpPr/>
          <p:nvPr/>
        </p:nvSpPr>
        <p:spPr>
          <a:xfrm>
            <a:off x="1447128" y="3864452"/>
            <a:ext cx="6858384" cy="4733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l" fontAlgn="auto"/>
            <a:r>
              <a:rPr lang="id-ID" sz="1985" b="1" strike="noStrike" noProof="1" smtClean="0">
                <a:solidFill>
                  <a:sysClr val="windowText" lastClr="000000"/>
                </a:solidFill>
              </a:rPr>
              <a:t>C.  Simpulan Sistematika dan Unsur Isi Surat Lamaran Pekerjaan</a:t>
            </a:r>
            <a:endParaRPr lang="id-ID" sz="1985" b="1" strike="noStrike" noProof="1"/>
          </a:p>
        </p:txBody>
      </p:sp>
    </p:spTree>
  </p:cSld>
  <p:clrMapOvr>
    <a:masterClrMapping/>
  </p:clrMapOvr>
  <p:transition>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363690" y="557936"/>
            <a:ext cx="7735139" cy="73380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lvl="0" algn="l" fontAlgn="auto"/>
            <a:r>
              <a:rPr lang="id-ID" sz="2800" b="1" strike="noStrike" noProof="1" smtClean="0">
                <a:solidFill>
                  <a:sysClr val="windowText" lastClr="000000"/>
                </a:solidFill>
                <a:sym typeface="+mn-ea"/>
              </a:rPr>
              <a:t>A.  Pengertian dan Jenis Surat Lamaran Pekerjaan</a:t>
            </a:r>
            <a:endParaRPr lang="id-ID" altLang="en-US" sz="2800" strike="noStrike" noProof="1"/>
          </a:p>
        </p:txBody>
      </p:sp>
      <p:grpSp>
        <p:nvGrpSpPr>
          <p:cNvPr id="7170" name="Group 5"/>
          <p:cNvGrpSpPr/>
          <p:nvPr/>
        </p:nvGrpSpPr>
        <p:grpSpPr>
          <a:xfrm>
            <a:off x="1912275" y="2193534"/>
            <a:ext cx="6331293" cy="3716679"/>
            <a:chOff x="1781045" y="2294466"/>
            <a:chExt cx="5300538" cy="2269068"/>
          </a:xfrm>
        </p:grpSpPr>
        <p:sp>
          <p:nvSpPr>
            <p:cNvPr id="27" name="Freeform 26"/>
            <p:cNvSpPr/>
            <p:nvPr/>
          </p:nvSpPr>
          <p:spPr>
            <a:xfrm rot="10800000">
              <a:off x="1781045" y="2294466"/>
              <a:ext cx="2528695" cy="2269068"/>
            </a:xfrm>
            <a:custGeom>
              <a:avLst/>
              <a:gdLst>
                <a:gd name="connsiteX0" fmla="*/ 1295615 w 2311827"/>
                <a:gd name="connsiteY0" fmla="*/ 2269068 h 2269068"/>
                <a:gd name="connsiteX1" fmla="*/ 1025101 w 2311827"/>
                <a:gd name="connsiteY1" fmla="*/ 2118062 h 2269068"/>
                <a:gd name="connsiteX2" fmla="*/ 1019189 w 2311827"/>
                <a:gd name="connsiteY2" fmla="*/ 2128954 h 2269068"/>
                <a:gd name="connsiteX3" fmla="*/ 787504 w 2311827"/>
                <a:gd name="connsiteY3" fmla="*/ 2252140 h 2269068"/>
                <a:gd name="connsiteX4" fmla="*/ 508102 w 2311827"/>
                <a:gd name="connsiteY4" fmla="*/ 1972738 h 2269068"/>
                <a:gd name="connsiteX5" fmla="*/ 530059 w 2311827"/>
                <a:gd name="connsiteY5" fmla="*/ 1863982 h 2269068"/>
                <a:gd name="connsiteX6" fmla="*/ 539332 w 2311827"/>
                <a:gd name="connsiteY6" fmla="*/ 1846898 h 2269068"/>
                <a:gd name="connsiteX7" fmla="*/ 279404 w 2311827"/>
                <a:gd name="connsiteY7" fmla="*/ 1701801 h 2269068"/>
                <a:gd name="connsiteX8" fmla="*/ 279404 w 2311827"/>
                <a:gd name="connsiteY8" fmla="*/ 1413937 h 2269068"/>
                <a:gd name="connsiteX9" fmla="*/ 279402 w 2311827"/>
                <a:gd name="connsiteY9" fmla="*/ 1413937 h 2269068"/>
                <a:gd name="connsiteX10" fmla="*/ 0 w 2311827"/>
                <a:gd name="connsiteY10" fmla="*/ 1134535 h 2269068"/>
                <a:gd name="connsiteX11" fmla="*/ 279402 w 2311827"/>
                <a:gd name="connsiteY11" fmla="*/ 855133 h 2269068"/>
                <a:gd name="connsiteX12" fmla="*/ 279404 w 2311827"/>
                <a:gd name="connsiteY12" fmla="*/ 855133 h 2269068"/>
                <a:gd name="connsiteX13" fmla="*/ 279404 w 2311827"/>
                <a:gd name="connsiteY13" fmla="*/ 567267 h 2269068"/>
                <a:gd name="connsiteX14" fmla="*/ 541103 w 2311827"/>
                <a:gd name="connsiteY14" fmla="*/ 421182 h 2269068"/>
                <a:gd name="connsiteX15" fmla="*/ 530073 w 2311827"/>
                <a:gd name="connsiteY15" fmla="*/ 400861 h 2269068"/>
                <a:gd name="connsiteX16" fmla="*/ 508116 w 2311827"/>
                <a:gd name="connsiteY16" fmla="*/ 292105 h 2269068"/>
                <a:gd name="connsiteX17" fmla="*/ 787518 w 2311827"/>
                <a:gd name="connsiteY17" fmla="*/ 12703 h 2269068"/>
                <a:gd name="connsiteX18" fmla="*/ 1019203 w 2311827"/>
                <a:gd name="connsiteY18" fmla="*/ 135889 h 2269068"/>
                <a:gd name="connsiteX19" fmla="*/ 1026872 w 2311827"/>
                <a:gd name="connsiteY19" fmla="*/ 150018 h 2269068"/>
                <a:gd name="connsiteX20" fmla="*/ 1295616 w 2311827"/>
                <a:gd name="connsiteY20" fmla="*/ 0 h 2269068"/>
                <a:gd name="connsiteX21" fmla="*/ 1526796 w 2311827"/>
                <a:gd name="connsiteY21" fmla="*/ 129049 h 2269068"/>
                <a:gd name="connsiteX22" fmla="*/ 1521153 w 2311827"/>
                <a:gd name="connsiteY22" fmla="*/ 135889 h 2269068"/>
                <a:gd name="connsiteX23" fmla="*/ 1473435 w 2311827"/>
                <a:gd name="connsiteY23" fmla="*/ 292105 h 2269068"/>
                <a:gd name="connsiteX24" fmla="*/ 1752837 w 2311827"/>
                <a:gd name="connsiteY24" fmla="*/ 571507 h 2269068"/>
                <a:gd name="connsiteX25" fmla="*/ 2010282 w 2311827"/>
                <a:gd name="connsiteY25" fmla="*/ 400861 h 2269068"/>
                <a:gd name="connsiteX26" fmla="*/ 2010791 w 2311827"/>
                <a:gd name="connsiteY26" fmla="*/ 399223 h 2269068"/>
                <a:gd name="connsiteX27" fmla="*/ 2311827 w 2311827"/>
                <a:gd name="connsiteY27" fmla="*/ 567267 h 2269068"/>
                <a:gd name="connsiteX28" fmla="*/ 2311827 w 2311827"/>
                <a:gd name="connsiteY28" fmla="*/ 1701801 h 2269068"/>
                <a:gd name="connsiteX29" fmla="*/ 2011896 w 2311827"/>
                <a:gd name="connsiteY29" fmla="*/ 1869228 h 2269068"/>
                <a:gd name="connsiteX30" fmla="*/ 2010268 w 2311827"/>
                <a:gd name="connsiteY30" fmla="*/ 1863982 h 2269068"/>
                <a:gd name="connsiteX31" fmla="*/ 1752823 w 2311827"/>
                <a:gd name="connsiteY31" fmla="*/ 1693336 h 2269068"/>
                <a:gd name="connsiteX32" fmla="*/ 1473421 w 2311827"/>
                <a:gd name="connsiteY32" fmla="*/ 1972738 h 2269068"/>
                <a:gd name="connsiteX33" fmla="*/ 1521139 w 2311827"/>
                <a:gd name="connsiteY33" fmla="*/ 2128954 h 2269068"/>
                <a:gd name="connsiteX34" fmla="*/ 1529173 w 2311827"/>
                <a:gd name="connsiteY34" fmla="*/ 2138692 h 2269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11827" h="2269068">
                  <a:moveTo>
                    <a:pt x="1295615" y="2269068"/>
                  </a:moveTo>
                  <a:lnTo>
                    <a:pt x="1025101" y="2118062"/>
                  </a:lnTo>
                  <a:lnTo>
                    <a:pt x="1019189" y="2128954"/>
                  </a:lnTo>
                  <a:cubicBezTo>
                    <a:pt x="968978" y="2203276"/>
                    <a:pt x="883947" y="2252140"/>
                    <a:pt x="787504" y="2252140"/>
                  </a:cubicBezTo>
                  <a:cubicBezTo>
                    <a:pt x="633195" y="2252140"/>
                    <a:pt x="508102" y="2127047"/>
                    <a:pt x="508102" y="1972738"/>
                  </a:cubicBezTo>
                  <a:cubicBezTo>
                    <a:pt x="508102" y="1934161"/>
                    <a:pt x="515921" y="1897410"/>
                    <a:pt x="530059" y="1863982"/>
                  </a:cubicBezTo>
                  <a:lnTo>
                    <a:pt x="539332" y="1846898"/>
                  </a:lnTo>
                  <a:lnTo>
                    <a:pt x="279404" y="1701801"/>
                  </a:lnTo>
                  <a:lnTo>
                    <a:pt x="279404" y="1413937"/>
                  </a:lnTo>
                  <a:lnTo>
                    <a:pt x="279402" y="1413937"/>
                  </a:lnTo>
                  <a:cubicBezTo>
                    <a:pt x="125093" y="1413937"/>
                    <a:pt x="0" y="1288844"/>
                    <a:pt x="0" y="1134535"/>
                  </a:cubicBezTo>
                  <a:cubicBezTo>
                    <a:pt x="0" y="980226"/>
                    <a:pt x="125093" y="855133"/>
                    <a:pt x="279402" y="855133"/>
                  </a:cubicBezTo>
                  <a:lnTo>
                    <a:pt x="279404" y="855133"/>
                  </a:lnTo>
                  <a:lnTo>
                    <a:pt x="279404" y="567267"/>
                  </a:lnTo>
                  <a:lnTo>
                    <a:pt x="541103" y="421182"/>
                  </a:lnTo>
                  <a:lnTo>
                    <a:pt x="530073" y="400861"/>
                  </a:lnTo>
                  <a:cubicBezTo>
                    <a:pt x="515935" y="367434"/>
                    <a:pt x="508116" y="330683"/>
                    <a:pt x="508116" y="292105"/>
                  </a:cubicBezTo>
                  <a:cubicBezTo>
                    <a:pt x="508116" y="137796"/>
                    <a:pt x="633209" y="12703"/>
                    <a:pt x="787518" y="12703"/>
                  </a:cubicBezTo>
                  <a:cubicBezTo>
                    <a:pt x="883961" y="12703"/>
                    <a:pt x="968992" y="61568"/>
                    <a:pt x="1019203" y="135889"/>
                  </a:cubicBezTo>
                  <a:lnTo>
                    <a:pt x="1026872" y="150018"/>
                  </a:lnTo>
                  <a:lnTo>
                    <a:pt x="1295616" y="0"/>
                  </a:lnTo>
                  <a:lnTo>
                    <a:pt x="1526796" y="129049"/>
                  </a:lnTo>
                  <a:lnTo>
                    <a:pt x="1521153" y="135889"/>
                  </a:lnTo>
                  <a:cubicBezTo>
                    <a:pt x="1491026" y="180482"/>
                    <a:pt x="1473435" y="234239"/>
                    <a:pt x="1473435" y="292105"/>
                  </a:cubicBezTo>
                  <a:cubicBezTo>
                    <a:pt x="1473435" y="446414"/>
                    <a:pt x="1598528" y="571507"/>
                    <a:pt x="1752837" y="571507"/>
                  </a:cubicBezTo>
                  <a:cubicBezTo>
                    <a:pt x="1868569" y="571507"/>
                    <a:pt x="1967867" y="501142"/>
                    <a:pt x="2010282" y="400861"/>
                  </a:cubicBezTo>
                  <a:lnTo>
                    <a:pt x="2010791" y="399223"/>
                  </a:lnTo>
                  <a:lnTo>
                    <a:pt x="2311827" y="567267"/>
                  </a:lnTo>
                  <a:lnTo>
                    <a:pt x="2311827" y="1701801"/>
                  </a:lnTo>
                  <a:lnTo>
                    <a:pt x="2011896" y="1869228"/>
                  </a:lnTo>
                  <a:lnTo>
                    <a:pt x="2010268" y="1863982"/>
                  </a:lnTo>
                  <a:cubicBezTo>
                    <a:pt x="1967853" y="1763701"/>
                    <a:pt x="1868555" y="1693336"/>
                    <a:pt x="1752823" y="1693336"/>
                  </a:cubicBezTo>
                  <a:cubicBezTo>
                    <a:pt x="1598514" y="1693336"/>
                    <a:pt x="1473421" y="1818429"/>
                    <a:pt x="1473421" y="1972738"/>
                  </a:cubicBezTo>
                  <a:cubicBezTo>
                    <a:pt x="1473421" y="2030604"/>
                    <a:pt x="1491012" y="2084361"/>
                    <a:pt x="1521139" y="2128954"/>
                  </a:cubicBezTo>
                  <a:lnTo>
                    <a:pt x="1529173" y="2138692"/>
                  </a:lnTo>
                  <a:close/>
                </a:path>
              </a:pathLst>
            </a:custGeom>
          </p:spPr>
          <p:style>
            <a:lnRef idx="0">
              <a:schemeClr val="accent4"/>
            </a:lnRef>
            <a:fillRef idx="3">
              <a:schemeClr val="accent4"/>
            </a:fillRef>
            <a:effectRef idx="3">
              <a:schemeClr val="accent4"/>
            </a:effectRef>
            <a:fontRef idx="minor">
              <a:schemeClr val="lt1"/>
            </a:fontRef>
          </p:style>
          <p:txBody>
            <a:bodyPr rtlCol="0" anchor="ctr"/>
            <a:lstStyle/>
            <a:p>
              <a:pPr algn="ctr" fontAlgn="auto"/>
              <a:endParaRPr lang="en-US" sz="1055" strike="noStrike" noProof="1"/>
            </a:p>
          </p:txBody>
        </p:sp>
        <p:sp>
          <p:nvSpPr>
            <p:cNvPr id="29" name="Freeform 28"/>
            <p:cNvSpPr/>
            <p:nvPr/>
          </p:nvSpPr>
          <p:spPr>
            <a:xfrm>
              <a:off x="4698773" y="2294466"/>
              <a:ext cx="2382810" cy="2269068"/>
            </a:xfrm>
            <a:custGeom>
              <a:avLst/>
              <a:gdLst>
                <a:gd name="connsiteX0" fmla="*/ 1016212 w 2311824"/>
                <a:gd name="connsiteY0" fmla="*/ 0 h 2269068"/>
                <a:gd name="connsiteX1" fmla="*/ 1249912 w 2311824"/>
                <a:gd name="connsiteY1" fmla="*/ 130455 h 2269068"/>
                <a:gd name="connsiteX2" fmla="*/ 1276060 w 2311824"/>
                <a:gd name="connsiteY2" fmla="*/ 98763 h 2269068"/>
                <a:gd name="connsiteX3" fmla="*/ 1473627 w 2311824"/>
                <a:gd name="connsiteY3" fmla="*/ 16928 h 2269068"/>
                <a:gd name="connsiteX4" fmla="*/ 1753029 w 2311824"/>
                <a:gd name="connsiteY4" fmla="*/ 296330 h 2269068"/>
                <a:gd name="connsiteX5" fmla="*/ 1747353 w 2311824"/>
                <a:gd name="connsiteY5" fmla="*/ 352639 h 2269068"/>
                <a:gd name="connsiteX6" fmla="*/ 1732670 w 2311824"/>
                <a:gd name="connsiteY6" fmla="*/ 399939 h 2269068"/>
                <a:gd name="connsiteX7" fmla="*/ 2032423 w 2311824"/>
                <a:gd name="connsiteY7" fmla="*/ 567267 h 2269068"/>
                <a:gd name="connsiteX8" fmla="*/ 2032423 w 2311824"/>
                <a:gd name="connsiteY8" fmla="*/ 855131 h 2269068"/>
                <a:gd name="connsiteX9" fmla="*/ 2088731 w 2311824"/>
                <a:gd name="connsiteY9" fmla="*/ 860807 h 2269068"/>
                <a:gd name="connsiteX10" fmla="*/ 2311824 w 2311824"/>
                <a:gd name="connsiteY10" fmla="*/ 1134533 h 2269068"/>
                <a:gd name="connsiteX11" fmla="*/ 2088731 w 2311824"/>
                <a:gd name="connsiteY11" fmla="*/ 1408258 h 2269068"/>
                <a:gd name="connsiteX12" fmla="*/ 2032423 w 2311824"/>
                <a:gd name="connsiteY12" fmla="*/ 1413935 h 2269068"/>
                <a:gd name="connsiteX13" fmla="*/ 2032423 w 2311824"/>
                <a:gd name="connsiteY13" fmla="*/ 1701801 h 2269068"/>
                <a:gd name="connsiteX14" fmla="*/ 1731540 w 2311824"/>
                <a:gd name="connsiteY14" fmla="*/ 1869759 h 2269068"/>
                <a:gd name="connsiteX15" fmla="*/ 1747339 w 2311824"/>
                <a:gd name="connsiteY15" fmla="*/ 1920654 h 2269068"/>
                <a:gd name="connsiteX16" fmla="*/ 1753015 w 2311824"/>
                <a:gd name="connsiteY16" fmla="*/ 1976963 h 2269068"/>
                <a:gd name="connsiteX17" fmla="*/ 1473613 w 2311824"/>
                <a:gd name="connsiteY17" fmla="*/ 2256365 h 2269068"/>
                <a:gd name="connsiteX18" fmla="*/ 1276046 w 2311824"/>
                <a:gd name="connsiteY18" fmla="*/ 2174530 h 2269068"/>
                <a:gd name="connsiteX19" fmla="*/ 1247515 w 2311824"/>
                <a:gd name="connsiteY19" fmla="*/ 2139950 h 2269068"/>
                <a:gd name="connsiteX20" fmla="*/ 1016211 w 2311824"/>
                <a:gd name="connsiteY20" fmla="*/ 2269068 h 2269068"/>
                <a:gd name="connsiteX21" fmla="*/ 747472 w 2311824"/>
                <a:gd name="connsiteY21" fmla="*/ 2119053 h 2269068"/>
                <a:gd name="connsiteX22" fmla="*/ 765565 w 2311824"/>
                <a:gd name="connsiteY22" fmla="*/ 2085718 h 2269068"/>
                <a:gd name="connsiteX23" fmla="*/ 787522 w 2311824"/>
                <a:gd name="connsiteY23" fmla="*/ 1976963 h 2269068"/>
                <a:gd name="connsiteX24" fmla="*/ 508120 w 2311824"/>
                <a:gd name="connsiteY24" fmla="*/ 1697561 h 2269068"/>
                <a:gd name="connsiteX25" fmla="*/ 276435 w 2311824"/>
                <a:gd name="connsiteY25" fmla="*/ 1820747 h 2269068"/>
                <a:gd name="connsiteX26" fmla="*/ 261703 w 2311824"/>
                <a:gd name="connsiteY26" fmla="*/ 1847888 h 2269068"/>
                <a:gd name="connsiteX27" fmla="*/ 0 w 2311824"/>
                <a:gd name="connsiteY27" fmla="*/ 1701801 h 2269068"/>
                <a:gd name="connsiteX28" fmla="*/ 0 w 2311824"/>
                <a:gd name="connsiteY28" fmla="*/ 1413935 h 2269068"/>
                <a:gd name="connsiteX29" fmla="*/ 56307 w 2311824"/>
                <a:gd name="connsiteY29" fmla="*/ 1408258 h 2269068"/>
                <a:gd name="connsiteX30" fmla="*/ 279400 w 2311824"/>
                <a:gd name="connsiteY30" fmla="*/ 1134533 h 2269068"/>
                <a:gd name="connsiteX31" fmla="*/ 56307 w 2311824"/>
                <a:gd name="connsiteY31" fmla="*/ 860807 h 2269068"/>
                <a:gd name="connsiteX32" fmla="*/ 0 w 2311824"/>
                <a:gd name="connsiteY32" fmla="*/ 855131 h 2269068"/>
                <a:gd name="connsiteX33" fmla="*/ 0 w 2311824"/>
                <a:gd name="connsiteY33" fmla="*/ 567267 h 2269068"/>
                <a:gd name="connsiteX34" fmla="*/ 259933 w 2311824"/>
                <a:gd name="connsiteY34" fmla="*/ 422167 h 2269068"/>
                <a:gd name="connsiteX35" fmla="*/ 276422 w 2311824"/>
                <a:gd name="connsiteY35" fmla="*/ 452546 h 2269068"/>
                <a:gd name="connsiteX36" fmla="*/ 508107 w 2311824"/>
                <a:gd name="connsiteY36" fmla="*/ 575732 h 2269068"/>
                <a:gd name="connsiteX37" fmla="*/ 787509 w 2311824"/>
                <a:gd name="connsiteY37" fmla="*/ 296330 h 2269068"/>
                <a:gd name="connsiteX38" fmla="*/ 765552 w 2311824"/>
                <a:gd name="connsiteY38" fmla="*/ 187574 h 2269068"/>
                <a:gd name="connsiteX39" fmla="*/ 745702 w 2311824"/>
                <a:gd name="connsiteY39" fmla="*/ 151003 h 2269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311824" h="2269068">
                  <a:moveTo>
                    <a:pt x="1016212" y="0"/>
                  </a:moveTo>
                  <a:lnTo>
                    <a:pt x="1249912" y="130455"/>
                  </a:lnTo>
                  <a:lnTo>
                    <a:pt x="1276060" y="98763"/>
                  </a:lnTo>
                  <a:cubicBezTo>
                    <a:pt x="1326622" y="48201"/>
                    <a:pt x="1396472" y="16928"/>
                    <a:pt x="1473627" y="16928"/>
                  </a:cubicBezTo>
                  <a:cubicBezTo>
                    <a:pt x="1627936" y="16928"/>
                    <a:pt x="1753029" y="142021"/>
                    <a:pt x="1753029" y="296330"/>
                  </a:cubicBezTo>
                  <a:cubicBezTo>
                    <a:pt x="1753029" y="315619"/>
                    <a:pt x="1751074" y="334451"/>
                    <a:pt x="1747353" y="352639"/>
                  </a:cubicBezTo>
                  <a:lnTo>
                    <a:pt x="1732670" y="399939"/>
                  </a:lnTo>
                  <a:lnTo>
                    <a:pt x="2032423" y="567267"/>
                  </a:lnTo>
                  <a:lnTo>
                    <a:pt x="2032423" y="855131"/>
                  </a:lnTo>
                  <a:lnTo>
                    <a:pt x="2088731" y="860807"/>
                  </a:lnTo>
                  <a:cubicBezTo>
                    <a:pt x="2216050" y="886861"/>
                    <a:pt x="2311824" y="999513"/>
                    <a:pt x="2311824" y="1134533"/>
                  </a:cubicBezTo>
                  <a:cubicBezTo>
                    <a:pt x="2311824" y="1269553"/>
                    <a:pt x="2216050" y="1382205"/>
                    <a:pt x="2088731" y="1408258"/>
                  </a:cubicBezTo>
                  <a:lnTo>
                    <a:pt x="2032423" y="1413935"/>
                  </a:lnTo>
                  <a:lnTo>
                    <a:pt x="2032423" y="1701801"/>
                  </a:lnTo>
                  <a:lnTo>
                    <a:pt x="1731540" y="1869759"/>
                  </a:lnTo>
                  <a:lnTo>
                    <a:pt x="1747339" y="1920654"/>
                  </a:lnTo>
                  <a:cubicBezTo>
                    <a:pt x="1751060" y="1938842"/>
                    <a:pt x="1753015" y="1957675"/>
                    <a:pt x="1753015" y="1976963"/>
                  </a:cubicBezTo>
                  <a:cubicBezTo>
                    <a:pt x="1753015" y="2131272"/>
                    <a:pt x="1627922" y="2256365"/>
                    <a:pt x="1473613" y="2256365"/>
                  </a:cubicBezTo>
                  <a:cubicBezTo>
                    <a:pt x="1396459" y="2256365"/>
                    <a:pt x="1326608" y="2225092"/>
                    <a:pt x="1276046" y="2174530"/>
                  </a:cubicBezTo>
                  <a:lnTo>
                    <a:pt x="1247515" y="2139950"/>
                  </a:lnTo>
                  <a:lnTo>
                    <a:pt x="1016211" y="2269068"/>
                  </a:lnTo>
                  <a:lnTo>
                    <a:pt x="747472" y="2119053"/>
                  </a:lnTo>
                  <a:lnTo>
                    <a:pt x="765565" y="2085718"/>
                  </a:lnTo>
                  <a:cubicBezTo>
                    <a:pt x="779703" y="2052291"/>
                    <a:pt x="787522" y="2015540"/>
                    <a:pt x="787522" y="1976963"/>
                  </a:cubicBezTo>
                  <a:cubicBezTo>
                    <a:pt x="787522" y="1822654"/>
                    <a:pt x="662429" y="1697561"/>
                    <a:pt x="508120" y="1697561"/>
                  </a:cubicBezTo>
                  <a:cubicBezTo>
                    <a:pt x="411677" y="1697561"/>
                    <a:pt x="326646" y="1746425"/>
                    <a:pt x="276435" y="1820747"/>
                  </a:cubicBezTo>
                  <a:lnTo>
                    <a:pt x="261703" y="1847888"/>
                  </a:lnTo>
                  <a:lnTo>
                    <a:pt x="0" y="1701801"/>
                  </a:lnTo>
                  <a:lnTo>
                    <a:pt x="0" y="1413935"/>
                  </a:lnTo>
                  <a:lnTo>
                    <a:pt x="56307" y="1408258"/>
                  </a:lnTo>
                  <a:cubicBezTo>
                    <a:pt x="183625" y="1382205"/>
                    <a:pt x="279400" y="1269553"/>
                    <a:pt x="279400" y="1134533"/>
                  </a:cubicBezTo>
                  <a:cubicBezTo>
                    <a:pt x="279400" y="999513"/>
                    <a:pt x="183625" y="886861"/>
                    <a:pt x="56307" y="860807"/>
                  </a:cubicBezTo>
                  <a:lnTo>
                    <a:pt x="0" y="855131"/>
                  </a:lnTo>
                  <a:lnTo>
                    <a:pt x="0" y="567267"/>
                  </a:lnTo>
                  <a:lnTo>
                    <a:pt x="259933" y="422167"/>
                  </a:lnTo>
                  <a:lnTo>
                    <a:pt x="276422" y="452546"/>
                  </a:lnTo>
                  <a:cubicBezTo>
                    <a:pt x="326633" y="526867"/>
                    <a:pt x="411664" y="575732"/>
                    <a:pt x="508107" y="575732"/>
                  </a:cubicBezTo>
                  <a:cubicBezTo>
                    <a:pt x="662416" y="575732"/>
                    <a:pt x="787509" y="450639"/>
                    <a:pt x="787509" y="296330"/>
                  </a:cubicBezTo>
                  <a:cubicBezTo>
                    <a:pt x="787509" y="257753"/>
                    <a:pt x="779690" y="221001"/>
                    <a:pt x="765552" y="187574"/>
                  </a:cubicBezTo>
                  <a:lnTo>
                    <a:pt x="745702" y="151003"/>
                  </a:lnTo>
                  <a:close/>
                </a:path>
              </a:pathLst>
            </a:custGeom>
          </p:spPr>
          <p:style>
            <a:lnRef idx="0">
              <a:schemeClr val="accent6"/>
            </a:lnRef>
            <a:fillRef idx="3">
              <a:schemeClr val="accent6"/>
            </a:fillRef>
            <a:effectRef idx="3">
              <a:schemeClr val="accent6"/>
            </a:effectRef>
            <a:fontRef idx="minor">
              <a:schemeClr val="lt1"/>
            </a:fontRef>
          </p:style>
          <p:txBody>
            <a:bodyPr rtlCol="0" anchor="ctr"/>
            <a:lstStyle/>
            <a:p>
              <a:pPr algn="ctr" fontAlgn="auto"/>
              <a:endParaRPr lang="en-US" sz="1400" strike="noStrike" noProof="1"/>
            </a:p>
          </p:txBody>
        </p:sp>
        <p:sp>
          <p:nvSpPr>
            <p:cNvPr id="7173" name="Rectangle 29">
              <a:hlinkClick r:id="rId2" action="ppaction://hlinksldjump"/>
            </p:cNvPr>
            <p:cNvSpPr/>
            <p:nvPr/>
          </p:nvSpPr>
          <p:spPr>
            <a:xfrm>
              <a:off x="1781392" y="3063247"/>
              <a:ext cx="2213346" cy="731928"/>
            </a:xfrm>
            <a:prstGeom prst="rect">
              <a:avLst/>
            </a:prstGeom>
          </p:spPr>
          <p:style>
            <a:lnRef idx="0">
              <a:schemeClr val="accent6"/>
            </a:lnRef>
            <a:fillRef idx="3">
              <a:schemeClr val="accent6"/>
            </a:fillRef>
            <a:effectRef idx="3">
              <a:schemeClr val="accent6"/>
            </a:effectRef>
            <a:fontRef idx="minor">
              <a:schemeClr val="lt1"/>
            </a:fontRef>
          </p:style>
          <p:txBody>
            <a:bodyPr wrap="square" anchor="ctr">
              <a:spAutoFit/>
            </a:bodyPr>
            <a:lstStyle/>
            <a:p>
              <a:pPr algn="ctr"/>
              <a:r>
                <a:rPr lang="id-ID" altLang="en-US" sz="2400" b="1" dirty="0">
                  <a:solidFill>
                    <a:schemeClr val="bg1"/>
                  </a:solidFill>
                  <a:latin typeface="Calibri" panose="020F0502020204030204" charset="0"/>
                </a:rPr>
                <a:t>Pengertian dan Fungsi Surat Lamaran Pekerjaan</a:t>
              </a:r>
            </a:p>
          </p:txBody>
        </p:sp>
        <p:sp>
          <p:nvSpPr>
            <p:cNvPr id="7174" name="Rectangle 32">
              <a:hlinkClick r:id="rId3" action="ppaction://hlinksldjump"/>
            </p:cNvPr>
            <p:cNvSpPr/>
            <p:nvPr/>
          </p:nvSpPr>
          <p:spPr>
            <a:xfrm>
              <a:off x="5039174" y="3059509"/>
              <a:ext cx="1872207" cy="731928"/>
            </a:xfrm>
            <a:prstGeom prst="rect">
              <a:avLst/>
            </a:prstGeom>
          </p:spPr>
          <p:style>
            <a:lnRef idx="0">
              <a:schemeClr val="accent4"/>
            </a:lnRef>
            <a:fillRef idx="3">
              <a:schemeClr val="accent4"/>
            </a:fillRef>
            <a:effectRef idx="3">
              <a:schemeClr val="accent4"/>
            </a:effectRef>
            <a:fontRef idx="minor">
              <a:schemeClr val="lt1"/>
            </a:fontRef>
          </p:style>
          <p:txBody>
            <a:bodyPr wrap="square" anchor="ctr">
              <a:spAutoFit/>
            </a:bodyPr>
            <a:lstStyle/>
            <a:p>
              <a:pPr algn="ctr"/>
              <a:r>
                <a:rPr lang="id-ID" altLang="en-US" sz="2400" b="1" dirty="0">
                  <a:latin typeface="Calibri" panose="020F0502020204030204" charset="0"/>
                </a:rPr>
                <a:t>Jenis Surat Lamaran Pekerjaan</a:t>
              </a: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rallelogram 4"/>
          <p:cNvSpPr/>
          <p:nvPr/>
        </p:nvSpPr>
        <p:spPr>
          <a:xfrm>
            <a:off x="1801325" y="1177007"/>
            <a:ext cx="6278646" cy="1621680"/>
          </a:xfrm>
          <a:prstGeom prst="parallelogram">
            <a:avLst/>
          </a:prstGeom>
          <a:gradFill flip="none" rotWithShape="1">
            <a:gsLst>
              <a:gs pos="0">
                <a:srgbClr val="F3591F">
                  <a:shade val="30000"/>
                  <a:satMod val="115000"/>
                </a:srgbClr>
              </a:gs>
              <a:gs pos="50000">
                <a:srgbClr val="F3591F">
                  <a:shade val="67500"/>
                  <a:satMod val="115000"/>
                </a:srgbClr>
              </a:gs>
              <a:gs pos="100000">
                <a:srgbClr val="F3591F">
                  <a:shade val="100000"/>
                  <a:satMod val="115000"/>
                </a:srgbClr>
              </a:gs>
            </a:gsLst>
            <a:lin ang="189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z="1805" strike="noStrike" noProof="1"/>
          </a:p>
        </p:txBody>
      </p:sp>
      <p:sp>
        <p:nvSpPr>
          <p:cNvPr id="7" name="Parallelogram 6"/>
          <p:cNvSpPr/>
          <p:nvPr/>
        </p:nvSpPr>
        <p:spPr>
          <a:xfrm>
            <a:off x="751767" y="432160"/>
            <a:ext cx="8378411" cy="1392961"/>
          </a:xfrm>
          <a:prstGeom prst="parallelogram">
            <a:avLst/>
          </a:prstGeom>
        </p:spPr>
        <p:style>
          <a:lnRef idx="1">
            <a:schemeClr val="accent5"/>
          </a:lnRef>
          <a:fillRef idx="2">
            <a:schemeClr val="accent5"/>
          </a:fillRef>
          <a:effectRef idx="1">
            <a:schemeClr val="accent5"/>
          </a:effectRef>
          <a:fontRef idx="minor">
            <a:schemeClr val="dk1"/>
          </a:fontRef>
        </p:style>
        <p:txBody>
          <a:bodyPr rtlCol="0" anchor="t"/>
          <a:lstStyle/>
          <a:p>
            <a:pPr algn="l" fontAlgn="auto">
              <a:lnSpc>
                <a:spcPct val="110000"/>
              </a:lnSpc>
            </a:pPr>
            <a:r>
              <a:rPr lang="en-US" sz="2000" b="1" strike="noStrike" noProof="1" smtClean="0">
                <a:solidFill>
                  <a:schemeClr val="tx1"/>
                </a:solidFill>
              </a:rPr>
              <a:t>Surat lamaran pekerjaan merupakan jenis surat pribadi resmi permohonan pekerjaan kepada kantor, perusahaan, atau instansi tertentu. </a:t>
            </a:r>
          </a:p>
        </p:txBody>
      </p:sp>
      <p:sp>
        <p:nvSpPr>
          <p:cNvPr id="12" name="Parallelogram 11"/>
          <p:cNvSpPr/>
          <p:nvPr/>
        </p:nvSpPr>
        <p:spPr>
          <a:xfrm>
            <a:off x="2082458" y="3691324"/>
            <a:ext cx="6858384" cy="2757331"/>
          </a:xfrm>
          <a:prstGeom prst="parallelogram">
            <a:avLst/>
          </a:prstGeom>
          <a:gradFill flip="none" rotWithShape="1">
            <a:gsLst>
              <a:gs pos="0">
                <a:srgbClr val="FE4444"/>
              </a:gs>
              <a:gs pos="100000">
                <a:srgbClr val="832B2B"/>
              </a:gs>
            </a:gsLst>
            <a:lin ang="189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z="1805" strike="noStrike" noProof="1"/>
          </a:p>
        </p:txBody>
      </p:sp>
      <p:sp>
        <p:nvSpPr>
          <p:cNvPr id="14" name="Parallelogram 13"/>
          <p:cNvSpPr/>
          <p:nvPr/>
        </p:nvSpPr>
        <p:spPr>
          <a:xfrm>
            <a:off x="1054812" y="3341892"/>
            <a:ext cx="6361239" cy="868814"/>
          </a:xfrm>
          <a:prstGeom prst="parallelogram">
            <a:avLst/>
          </a:prstGeom>
          <a:gradFill>
            <a:gsLst>
              <a:gs pos="0">
                <a:schemeClr val="bg1">
                  <a:lumMod val="85000"/>
                </a:schemeClr>
              </a:gs>
              <a:gs pos="50000">
                <a:schemeClr val="accent3">
                  <a:lumMod val="105000"/>
                  <a:satMod val="103000"/>
                  <a:tint val="73000"/>
                </a:schemeClr>
              </a:gs>
              <a:gs pos="100000">
                <a:schemeClr val="accent3">
                  <a:lumMod val="105000"/>
                  <a:satMod val="109000"/>
                  <a:tint val="81000"/>
                </a:schemeClr>
              </a:gs>
            </a:gsLst>
          </a:gradFill>
          <a:ln w="28575">
            <a:solidFill>
              <a:schemeClr val="bg1">
                <a:lumMod val="95000"/>
              </a:schemeClr>
            </a:solidFill>
          </a:ln>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t"/>
          <a:lstStyle/>
          <a:p>
            <a:pPr algn="ctr" fontAlgn="auto"/>
            <a:r>
              <a:rPr lang="id-ID" altLang="en-US" sz="2800" b="1" strike="noStrike" noProof="1" smtClean="0">
                <a:solidFill>
                  <a:schemeClr val="tx2">
                    <a:lumMod val="75000"/>
                  </a:schemeClr>
                </a:solidFill>
              </a:rPr>
              <a:t>Fungsi Surat Lamaran Pekerjaan</a:t>
            </a:r>
            <a:endParaRPr lang="id-ID" altLang="en-US" sz="2800" strike="noStrike" noProof="1">
              <a:solidFill>
                <a:schemeClr val="bg1">
                  <a:lumMod val="50000"/>
                </a:schemeClr>
              </a:solidFill>
            </a:endParaRPr>
          </a:p>
        </p:txBody>
      </p:sp>
      <p:sp>
        <p:nvSpPr>
          <p:cNvPr id="8197" name="Text Box 7"/>
          <p:cNvSpPr txBox="1"/>
          <p:nvPr/>
        </p:nvSpPr>
        <p:spPr>
          <a:xfrm>
            <a:off x="2082458" y="2185592"/>
            <a:ext cx="5575018" cy="521970"/>
          </a:xfrm>
          <a:prstGeom prst="rect">
            <a:avLst/>
          </a:prstGeom>
          <a:noFill/>
          <a:ln w="9525">
            <a:noFill/>
          </a:ln>
        </p:spPr>
        <p:txBody>
          <a:bodyPr wrap="square" anchor="t">
            <a:spAutoFit/>
          </a:bodyPr>
          <a:lstStyle/>
          <a:p>
            <a:r>
              <a:rPr lang="id-ID" altLang="en-US" sz="2800" b="1">
                <a:solidFill>
                  <a:schemeClr val="bg1"/>
                </a:solidFill>
                <a:latin typeface="Calibri" panose="020F0502020204030204" charset="0"/>
              </a:rPr>
              <a:t>Pengertian Surat Lamaran Pekerjaan</a:t>
            </a:r>
          </a:p>
        </p:txBody>
      </p:sp>
      <p:sp>
        <p:nvSpPr>
          <p:cNvPr id="8198" name="Text Box 8"/>
          <p:cNvSpPr txBox="1"/>
          <p:nvPr/>
        </p:nvSpPr>
        <p:spPr>
          <a:xfrm>
            <a:off x="2978272" y="4615728"/>
            <a:ext cx="4831683" cy="1783715"/>
          </a:xfrm>
          <a:prstGeom prst="rect">
            <a:avLst/>
          </a:prstGeom>
          <a:noFill/>
          <a:ln w="9525">
            <a:noFill/>
          </a:ln>
        </p:spPr>
        <p:txBody>
          <a:bodyPr wrap="square" anchor="t">
            <a:spAutoFit/>
          </a:bodyPr>
          <a:lstStyle/>
          <a:p>
            <a:pPr>
              <a:lnSpc>
                <a:spcPct val="110000"/>
              </a:lnSpc>
            </a:pPr>
            <a:r>
              <a:rPr lang="en-US" altLang="zh-CN" sz="2000">
                <a:solidFill>
                  <a:schemeClr val="bg1"/>
                </a:solidFill>
                <a:latin typeface="Calibri" panose="020F0502020204030204" charset="0"/>
              </a:rPr>
              <a:t>a. Sebagai tanda bukti tertulis pengajuan surat permohonan pekerjaan</a:t>
            </a:r>
            <a:endParaRPr lang="id-ID" altLang="en-US" sz="2000">
              <a:solidFill>
                <a:schemeClr val="bg1"/>
              </a:solidFill>
              <a:latin typeface="Calibri" panose="020F0502020204030204" charset="0"/>
            </a:endParaRPr>
          </a:p>
          <a:p>
            <a:pPr>
              <a:lnSpc>
                <a:spcPct val="110000"/>
              </a:lnSpc>
            </a:pPr>
            <a:r>
              <a:rPr lang="id-ID" altLang="en-US" sz="2000">
                <a:solidFill>
                  <a:schemeClr val="bg1"/>
                </a:solidFill>
                <a:latin typeface="Calibri" panose="020F0502020204030204" charset="0"/>
              </a:rPr>
              <a:t>b. Sebagai media atau alat komunikasi</a:t>
            </a:r>
          </a:p>
          <a:p>
            <a:pPr>
              <a:lnSpc>
                <a:spcPct val="110000"/>
              </a:lnSpc>
            </a:pPr>
            <a:r>
              <a:rPr lang="id-ID" altLang="en-US" sz="2000">
                <a:solidFill>
                  <a:schemeClr val="bg1"/>
                </a:solidFill>
                <a:latin typeface="Calibri" panose="020F0502020204030204" charset="0"/>
              </a:rPr>
              <a:t>c. Sebagai bahan pertimbangan penerimaan pekerjaan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 Rounded Corners 74"/>
          <p:cNvSpPr/>
          <p:nvPr/>
        </p:nvSpPr>
        <p:spPr>
          <a:xfrm>
            <a:off x="5761017" y="603621"/>
            <a:ext cx="4007343" cy="5879977"/>
          </a:xfrm>
          <a:prstGeom prst="roundRect">
            <a:avLst>
              <a:gd name="adj" fmla="val 3451"/>
            </a:avLst>
          </a:prstGeom>
          <a:solidFill>
            <a:schemeClr val="accent5">
              <a:lumMod val="40000"/>
              <a:lumOff val="60000"/>
            </a:schemeClr>
          </a:solidFill>
          <a:ln>
            <a:noFill/>
          </a:ln>
          <a:effectLst>
            <a:outerShdw blurRad="1016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615" tIns="34307" rIns="68615" bIns="34307" numCol="1" spcCol="0" rtlCol="0" fromWordArt="0" anchor="ctr" anchorCtr="0" forceAA="0" compatLnSpc="1">
            <a:noAutofit/>
          </a:bodyPr>
          <a:lstStyle/>
          <a:p>
            <a:pPr algn="ctr" fontAlgn="auto"/>
            <a:endParaRPr lang="en-US" sz="1350" strike="noStrike" noProof="1"/>
          </a:p>
        </p:txBody>
      </p:sp>
      <p:sp>
        <p:nvSpPr>
          <p:cNvPr id="76" name="Rectangle: Rounded Corners 75"/>
          <p:cNvSpPr/>
          <p:nvPr/>
        </p:nvSpPr>
        <p:spPr>
          <a:xfrm>
            <a:off x="1567840" y="603621"/>
            <a:ext cx="4018460" cy="5879977"/>
          </a:xfrm>
          <a:prstGeom prst="roundRect">
            <a:avLst>
              <a:gd name="adj" fmla="val 3451"/>
            </a:avLst>
          </a:prstGeom>
          <a:solidFill>
            <a:schemeClr val="accent5">
              <a:lumMod val="40000"/>
              <a:lumOff val="60000"/>
            </a:schemeClr>
          </a:solidFill>
          <a:ln>
            <a:noFill/>
          </a:ln>
          <a:effectLst>
            <a:outerShdw blurRad="1016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615" tIns="34307" rIns="68615" bIns="34307" numCol="1" spcCol="0" rtlCol="0" fromWordArt="0" anchor="ctr" anchorCtr="0" forceAA="0" compatLnSpc="1">
            <a:noAutofit/>
          </a:bodyPr>
          <a:lstStyle/>
          <a:p>
            <a:pPr algn="ctr" fontAlgn="auto"/>
            <a:endParaRPr lang="en-US" sz="1350" strike="noStrike" noProof="1"/>
          </a:p>
        </p:txBody>
      </p:sp>
      <p:grpSp>
        <p:nvGrpSpPr>
          <p:cNvPr id="9219" name="Group 7"/>
          <p:cNvGrpSpPr/>
          <p:nvPr/>
        </p:nvGrpSpPr>
        <p:grpSpPr>
          <a:xfrm>
            <a:off x="1567840" y="1821866"/>
            <a:ext cx="8211637" cy="560678"/>
            <a:chOff x="1343147" y="4405583"/>
            <a:chExt cx="9505706" cy="410737"/>
          </a:xfrm>
        </p:grpSpPr>
        <p:sp>
          <p:nvSpPr>
            <p:cNvPr id="87" name="Rectangle 86"/>
            <p:cNvSpPr/>
            <p:nvPr/>
          </p:nvSpPr>
          <p:spPr>
            <a:xfrm>
              <a:off x="1343147" y="4410696"/>
              <a:ext cx="4652739" cy="40562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615" tIns="34307" rIns="68615" bIns="34307" numCol="1" spcCol="0" rtlCol="0" fromWordArt="0" anchor="ctr" anchorCtr="0" forceAA="0" compatLnSpc="1">
              <a:noAutofit/>
            </a:bodyPr>
            <a:lstStyle/>
            <a:p>
              <a:pPr algn="ctr" fontAlgn="auto"/>
              <a:endParaRPr lang="en-US" sz="2400" b="1" strike="noStrike" cap="all" noProof="1">
                <a:solidFill>
                  <a:schemeClr val="bg1"/>
                </a:solidFill>
                <a:effectLst>
                  <a:outerShdw blurRad="38100" dist="38100" dir="2700000" algn="tl">
                    <a:srgbClr val="000000">
                      <a:alpha val="43137"/>
                    </a:srgbClr>
                  </a:outerShdw>
                </a:effectLst>
              </a:endParaRPr>
            </a:p>
          </p:txBody>
        </p:sp>
        <p:sp>
          <p:nvSpPr>
            <p:cNvPr id="88" name="Rectangle 87"/>
            <p:cNvSpPr/>
            <p:nvPr/>
          </p:nvSpPr>
          <p:spPr>
            <a:xfrm>
              <a:off x="6196114" y="4405583"/>
              <a:ext cx="4652739" cy="40562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615" tIns="34307" rIns="68615" bIns="34307" numCol="1" spcCol="0" rtlCol="0" fromWordArt="0" anchor="ctr" anchorCtr="0" forceAA="0" compatLnSpc="1">
              <a:noAutofit/>
            </a:bodyPr>
            <a:lstStyle/>
            <a:p>
              <a:pPr algn="ctr" fontAlgn="auto"/>
              <a:endParaRPr lang="en-US" sz="2400" b="1" strike="noStrike" cap="all" noProof="1">
                <a:solidFill>
                  <a:schemeClr val="bg1"/>
                </a:solidFill>
                <a:effectLst>
                  <a:outerShdw blurRad="38100" dist="38100" dir="2700000" algn="tl">
                    <a:srgbClr val="000000">
                      <a:alpha val="43137"/>
                    </a:srgbClr>
                  </a:outerShdw>
                </a:effectLst>
              </a:endParaRPr>
            </a:p>
          </p:txBody>
        </p:sp>
      </p:grpSp>
      <p:sp>
        <p:nvSpPr>
          <p:cNvPr id="9222" name="Rectangle 91"/>
          <p:cNvSpPr/>
          <p:nvPr/>
        </p:nvSpPr>
        <p:spPr>
          <a:xfrm>
            <a:off x="1567840" y="2385721"/>
            <a:ext cx="3514962" cy="1408844"/>
          </a:xfrm>
          <a:prstGeom prst="rect">
            <a:avLst/>
          </a:prstGeom>
          <a:noFill/>
          <a:ln w="9525">
            <a:noFill/>
          </a:ln>
        </p:spPr>
        <p:txBody>
          <a:bodyPr wrap="square" rIns="548924" anchor="ctr"/>
          <a:lstStyle/>
          <a:p>
            <a:pPr algn="just"/>
            <a:endParaRPr lang="en-US" altLang="zh-CN" sz="1200">
              <a:solidFill>
                <a:srgbClr val="595959"/>
              </a:solidFill>
              <a:latin typeface="Calibri" panose="020F0502020204030204" charset="0"/>
            </a:endParaRPr>
          </a:p>
        </p:txBody>
      </p:sp>
      <p:grpSp>
        <p:nvGrpSpPr>
          <p:cNvPr id="9223" name="Group 49"/>
          <p:cNvGrpSpPr/>
          <p:nvPr/>
        </p:nvGrpSpPr>
        <p:grpSpPr>
          <a:xfrm>
            <a:off x="5241635" y="1785335"/>
            <a:ext cx="921228" cy="1585148"/>
            <a:chOff x="4106937" y="1518673"/>
            <a:chExt cx="929706" cy="1390542"/>
          </a:xfrm>
        </p:grpSpPr>
        <p:grpSp>
          <p:nvGrpSpPr>
            <p:cNvPr id="9224" name="Group 50"/>
            <p:cNvGrpSpPr/>
            <p:nvPr/>
          </p:nvGrpSpPr>
          <p:grpSpPr>
            <a:xfrm>
              <a:off x="4107774" y="1518673"/>
              <a:ext cx="928869" cy="269188"/>
              <a:chOff x="8268630" y="5473960"/>
              <a:chExt cx="1387384" cy="402066"/>
            </a:xfrm>
          </p:grpSpPr>
          <p:sp>
            <p:nvSpPr>
              <p:cNvPr id="56" name="Oval 55"/>
              <p:cNvSpPr/>
              <p:nvPr/>
            </p:nvSpPr>
            <p:spPr>
              <a:xfrm>
                <a:off x="8268630" y="5473960"/>
                <a:ext cx="402066" cy="402066"/>
              </a:xfrm>
              <a:prstGeom prst="ellipse">
                <a:avLst/>
              </a:prstGeom>
              <a:solidFill>
                <a:srgbClr val="F0EEEF"/>
              </a:solidFill>
              <a:ln>
                <a:solidFill>
                  <a:schemeClr val="bg1">
                    <a:lumMod val="75000"/>
                  </a:schemeClr>
                </a:solid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615" tIns="34307" rIns="68615" bIns="34307" numCol="1" spcCol="0" rtlCol="0" fromWordArt="0" anchor="ctr" anchorCtr="0" forceAA="0" compatLnSpc="1">
                <a:noAutofit/>
              </a:bodyPr>
              <a:lstStyle/>
              <a:p>
                <a:pPr algn="ctr" fontAlgn="auto"/>
                <a:endParaRPr lang="en-US" sz="1350" strike="noStrike" noProof="1"/>
              </a:p>
            </p:txBody>
          </p:sp>
          <p:sp>
            <p:nvSpPr>
              <p:cNvPr id="57" name="Oval 56"/>
              <p:cNvSpPr/>
              <p:nvPr/>
            </p:nvSpPr>
            <p:spPr>
              <a:xfrm>
                <a:off x="9253948" y="5473960"/>
                <a:ext cx="402066" cy="402066"/>
              </a:xfrm>
              <a:prstGeom prst="ellipse">
                <a:avLst/>
              </a:prstGeom>
              <a:solidFill>
                <a:srgbClr val="F0EEEF"/>
              </a:solidFill>
              <a:ln>
                <a:solidFill>
                  <a:schemeClr val="bg1">
                    <a:lumMod val="75000"/>
                  </a:schemeClr>
                </a:solid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615" tIns="34307" rIns="68615" bIns="34307" numCol="1" spcCol="0" rtlCol="0" fromWordArt="0" anchor="ctr" anchorCtr="0" forceAA="0" compatLnSpc="1">
                <a:noAutofit/>
              </a:bodyPr>
              <a:lstStyle/>
              <a:p>
                <a:pPr algn="ctr" fontAlgn="auto"/>
                <a:endParaRPr lang="en-US" sz="1350" strike="noStrike" noProof="1"/>
              </a:p>
            </p:txBody>
          </p:sp>
          <p:sp>
            <p:nvSpPr>
              <p:cNvPr id="58" name="Rectangle: Rounded Corners 57"/>
              <p:cNvSpPr/>
              <p:nvPr/>
            </p:nvSpPr>
            <p:spPr>
              <a:xfrm>
                <a:off x="8360934" y="5531560"/>
                <a:ext cx="1178764" cy="286867"/>
              </a:xfrm>
              <a:prstGeom prst="roundRect">
                <a:avLst>
                  <a:gd name="adj" fmla="val 50000"/>
                </a:avLst>
              </a:prstGeom>
              <a:gradFill flip="none" rotWithShape="1">
                <a:gsLst>
                  <a:gs pos="0">
                    <a:srgbClr val="626763"/>
                  </a:gs>
                  <a:gs pos="70000">
                    <a:schemeClr val="bg2"/>
                  </a:gs>
                  <a:gs pos="30000">
                    <a:schemeClr val="bg2"/>
                  </a:gs>
                  <a:gs pos="50000">
                    <a:schemeClr val="bg1"/>
                  </a:gs>
                  <a:gs pos="100000">
                    <a:srgbClr val="626763"/>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615" tIns="34307" rIns="68615" bIns="34307" numCol="1" spcCol="0" rtlCol="0" fromWordArt="0" anchor="ctr" anchorCtr="0" forceAA="0" compatLnSpc="1">
                <a:noAutofit/>
              </a:bodyPr>
              <a:lstStyle/>
              <a:p>
                <a:pPr algn="ctr" fontAlgn="auto"/>
                <a:endParaRPr lang="en-US" sz="1350" strike="noStrike" noProof="1"/>
              </a:p>
            </p:txBody>
          </p:sp>
        </p:grpSp>
        <p:grpSp>
          <p:nvGrpSpPr>
            <p:cNvPr id="9228" name="Group 51"/>
            <p:cNvGrpSpPr/>
            <p:nvPr/>
          </p:nvGrpSpPr>
          <p:grpSpPr>
            <a:xfrm>
              <a:off x="4106937" y="2640027"/>
              <a:ext cx="928869" cy="269188"/>
              <a:chOff x="8268630" y="5473960"/>
              <a:chExt cx="1387384" cy="402066"/>
            </a:xfrm>
          </p:grpSpPr>
          <p:sp>
            <p:nvSpPr>
              <p:cNvPr id="53" name="Oval 52"/>
              <p:cNvSpPr/>
              <p:nvPr/>
            </p:nvSpPr>
            <p:spPr>
              <a:xfrm>
                <a:off x="8268630" y="5473960"/>
                <a:ext cx="402066" cy="402066"/>
              </a:xfrm>
              <a:prstGeom prst="ellipse">
                <a:avLst/>
              </a:prstGeom>
              <a:solidFill>
                <a:srgbClr val="F0EEEF"/>
              </a:solidFill>
              <a:ln>
                <a:solidFill>
                  <a:schemeClr val="bg1">
                    <a:lumMod val="75000"/>
                  </a:schemeClr>
                </a:solid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615" tIns="34307" rIns="68615" bIns="34307" numCol="1" spcCol="0" rtlCol="0" fromWordArt="0" anchor="ctr" anchorCtr="0" forceAA="0" compatLnSpc="1">
                <a:noAutofit/>
              </a:bodyPr>
              <a:lstStyle/>
              <a:p>
                <a:pPr algn="ctr" fontAlgn="auto"/>
                <a:endParaRPr lang="en-US" sz="1350" strike="noStrike" noProof="1"/>
              </a:p>
            </p:txBody>
          </p:sp>
          <p:sp>
            <p:nvSpPr>
              <p:cNvPr id="54" name="Oval 53"/>
              <p:cNvSpPr/>
              <p:nvPr/>
            </p:nvSpPr>
            <p:spPr>
              <a:xfrm>
                <a:off x="9253948" y="5473960"/>
                <a:ext cx="402066" cy="402066"/>
              </a:xfrm>
              <a:prstGeom prst="ellipse">
                <a:avLst/>
              </a:prstGeom>
              <a:solidFill>
                <a:srgbClr val="F0EEEF"/>
              </a:solidFill>
              <a:ln>
                <a:solidFill>
                  <a:schemeClr val="bg1">
                    <a:lumMod val="75000"/>
                  </a:schemeClr>
                </a:solid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615" tIns="34307" rIns="68615" bIns="34307" numCol="1" spcCol="0" rtlCol="0" fromWordArt="0" anchor="ctr" anchorCtr="0" forceAA="0" compatLnSpc="1">
                <a:noAutofit/>
              </a:bodyPr>
              <a:lstStyle/>
              <a:p>
                <a:pPr algn="ctr" fontAlgn="auto"/>
                <a:endParaRPr lang="en-US" sz="1350" strike="noStrike" noProof="1"/>
              </a:p>
            </p:txBody>
          </p:sp>
          <p:sp>
            <p:nvSpPr>
              <p:cNvPr id="55" name="Rectangle: Rounded Corners 54"/>
              <p:cNvSpPr/>
              <p:nvPr/>
            </p:nvSpPr>
            <p:spPr>
              <a:xfrm>
                <a:off x="8360934" y="5531560"/>
                <a:ext cx="1178764" cy="286867"/>
              </a:xfrm>
              <a:prstGeom prst="roundRect">
                <a:avLst>
                  <a:gd name="adj" fmla="val 50000"/>
                </a:avLst>
              </a:prstGeom>
              <a:gradFill flip="none" rotWithShape="1">
                <a:gsLst>
                  <a:gs pos="0">
                    <a:srgbClr val="626763"/>
                  </a:gs>
                  <a:gs pos="70000">
                    <a:schemeClr val="bg2"/>
                  </a:gs>
                  <a:gs pos="30000">
                    <a:schemeClr val="bg2"/>
                  </a:gs>
                  <a:gs pos="50000">
                    <a:schemeClr val="bg1"/>
                  </a:gs>
                  <a:gs pos="100000">
                    <a:srgbClr val="626763"/>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615" tIns="34307" rIns="68615" bIns="34307" numCol="1" spcCol="0" rtlCol="0" fromWordArt="0" anchor="ctr" anchorCtr="0" forceAA="0" compatLnSpc="1">
                <a:noAutofit/>
              </a:bodyPr>
              <a:lstStyle/>
              <a:p>
                <a:pPr algn="ctr" fontAlgn="auto"/>
                <a:endParaRPr lang="en-US" sz="1350" strike="noStrike" noProof="1"/>
              </a:p>
            </p:txBody>
          </p:sp>
        </p:grpSp>
      </p:grpSp>
      <p:sp>
        <p:nvSpPr>
          <p:cNvPr id="9232" name="Text Box 6"/>
          <p:cNvSpPr txBox="1"/>
          <p:nvPr/>
        </p:nvSpPr>
        <p:spPr>
          <a:xfrm>
            <a:off x="6285164" y="2474667"/>
            <a:ext cx="3235417" cy="3476625"/>
          </a:xfrm>
          <a:prstGeom prst="rect">
            <a:avLst/>
          </a:prstGeom>
          <a:noFill/>
          <a:ln w="9525">
            <a:noFill/>
          </a:ln>
        </p:spPr>
        <p:txBody>
          <a:bodyPr wrap="square" anchor="t">
            <a:spAutoFit/>
          </a:bodyPr>
          <a:lstStyle/>
          <a:p>
            <a:r>
              <a:rPr lang="en-US" altLang="zh-CN" sz="2000" b="1" dirty="0">
                <a:solidFill>
                  <a:srgbClr val="FFFF00"/>
                </a:solidFill>
                <a:latin typeface="Calibri" panose="020F0502020204030204" charset="0"/>
              </a:rPr>
              <a:t>a.</a:t>
            </a:r>
            <a:r>
              <a:rPr lang="en-US" altLang="zh-CN" sz="2000" dirty="0">
                <a:latin typeface="Calibri" panose="020F0502020204030204" charset="0"/>
              </a:rPr>
              <a:t> </a:t>
            </a:r>
            <a:r>
              <a:rPr lang="en-US" altLang="zh-CN" sz="2000" dirty="0" err="1">
                <a:latin typeface="Calibri" panose="020F0502020204030204" charset="0"/>
              </a:rPr>
              <a:t>Surat</a:t>
            </a:r>
            <a:r>
              <a:rPr lang="en-US" altLang="zh-CN" sz="2000" dirty="0">
                <a:latin typeface="Calibri" panose="020F0502020204030204" charset="0"/>
              </a:rPr>
              <a:t> </a:t>
            </a:r>
            <a:r>
              <a:rPr lang="en-US" altLang="zh-CN" sz="2000" dirty="0" err="1">
                <a:latin typeface="Calibri" panose="020F0502020204030204" charset="0"/>
              </a:rPr>
              <a:t>lamaran</a:t>
            </a:r>
            <a:r>
              <a:rPr lang="en-US" altLang="zh-CN" sz="2000" dirty="0">
                <a:latin typeface="Calibri" panose="020F0502020204030204" charset="0"/>
              </a:rPr>
              <a:t> </a:t>
            </a:r>
            <a:r>
              <a:rPr lang="en-US" altLang="zh-CN" sz="2000" dirty="0" err="1">
                <a:latin typeface="Calibri" panose="020F0502020204030204" charset="0"/>
              </a:rPr>
              <a:t>pekerjaan</a:t>
            </a:r>
            <a:r>
              <a:rPr lang="en-US" altLang="zh-CN" sz="2000" dirty="0">
                <a:latin typeface="Calibri" panose="020F0502020204030204" charset="0"/>
              </a:rPr>
              <a:t> </a:t>
            </a:r>
            <a:r>
              <a:rPr lang="en-US" altLang="zh-CN" sz="2000" dirty="0" err="1">
                <a:latin typeface="Calibri" panose="020F0502020204030204" charset="0"/>
              </a:rPr>
              <a:t>berdasarkan</a:t>
            </a:r>
            <a:r>
              <a:rPr lang="en-US" altLang="zh-CN" sz="2000" dirty="0">
                <a:latin typeface="Calibri" panose="020F0502020204030204" charset="0"/>
              </a:rPr>
              <a:t> </a:t>
            </a:r>
            <a:r>
              <a:rPr lang="en-US" altLang="zh-CN" sz="2000" dirty="0" err="1">
                <a:latin typeface="Calibri" panose="020F0502020204030204" charset="0"/>
              </a:rPr>
              <a:t>iklan</a:t>
            </a:r>
            <a:r>
              <a:rPr lang="en-US" altLang="zh-CN" sz="2000" dirty="0">
                <a:latin typeface="Calibri" panose="020F0502020204030204" charset="0"/>
              </a:rPr>
              <a:t> media </a:t>
            </a:r>
            <a:r>
              <a:rPr lang="en-US" altLang="zh-CN" sz="2000" dirty="0" err="1">
                <a:latin typeface="Calibri" panose="020F0502020204030204" charset="0"/>
              </a:rPr>
              <a:t>cetak</a:t>
            </a:r>
            <a:r>
              <a:rPr lang="en-US" altLang="zh-CN" sz="2000" dirty="0">
                <a:latin typeface="Calibri" panose="020F0502020204030204" charset="0"/>
              </a:rPr>
              <a:t>.</a:t>
            </a:r>
          </a:p>
          <a:p>
            <a:r>
              <a:rPr lang="en-US" altLang="zh-CN" sz="2000" b="1" dirty="0">
                <a:solidFill>
                  <a:srgbClr val="FFFF00"/>
                </a:solidFill>
                <a:latin typeface="Calibri" panose="020F0502020204030204" charset="0"/>
              </a:rPr>
              <a:t>b.</a:t>
            </a:r>
            <a:r>
              <a:rPr lang="en-US" altLang="zh-CN" sz="2000" b="1" dirty="0">
                <a:latin typeface="Calibri" panose="020F0502020204030204" charset="0"/>
              </a:rPr>
              <a:t> </a:t>
            </a:r>
            <a:r>
              <a:rPr lang="en-US" altLang="zh-CN" sz="2000" dirty="0" err="1">
                <a:latin typeface="Calibri" panose="020F0502020204030204" charset="0"/>
              </a:rPr>
              <a:t>Surat</a:t>
            </a:r>
            <a:r>
              <a:rPr lang="en-US" altLang="zh-CN" sz="2000" dirty="0">
                <a:latin typeface="Calibri" panose="020F0502020204030204" charset="0"/>
              </a:rPr>
              <a:t> </a:t>
            </a:r>
            <a:r>
              <a:rPr lang="en-US" altLang="zh-CN" sz="2000" dirty="0" err="1">
                <a:latin typeface="Calibri" panose="020F0502020204030204" charset="0"/>
              </a:rPr>
              <a:t>lamaran</a:t>
            </a:r>
            <a:r>
              <a:rPr lang="en-US" altLang="zh-CN" sz="2000" dirty="0">
                <a:latin typeface="Calibri" panose="020F0502020204030204" charset="0"/>
              </a:rPr>
              <a:t> </a:t>
            </a:r>
            <a:r>
              <a:rPr lang="en-US" altLang="zh-CN" sz="2000" dirty="0" err="1">
                <a:latin typeface="Calibri" panose="020F0502020204030204" charset="0"/>
              </a:rPr>
              <a:t>pekerjaan</a:t>
            </a:r>
            <a:r>
              <a:rPr lang="en-US" altLang="zh-CN" sz="2000" dirty="0">
                <a:latin typeface="Calibri" panose="020F0502020204030204" charset="0"/>
              </a:rPr>
              <a:t> </a:t>
            </a:r>
            <a:r>
              <a:rPr lang="en-US" altLang="zh-CN" sz="2000" dirty="0" err="1">
                <a:latin typeface="Calibri" panose="020F0502020204030204" charset="0"/>
              </a:rPr>
              <a:t>berdasarkan</a:t>
            </a:r>
            <a:r>
              <a:rPr lang="en-US" altLang="zh-CN" sz="2000" dirty="0">
                <a:latin typeface="Calibri" panose="020F0502020204030204" charset="0"/>
              </a:rPr>
              <a:t> </a:t>
            </a:r>
            <a:r>
              <a:rPr lang="en-US" altLang="zh-CN" sz="2000" dirty="0" err="1">
                <a:latin typeface="Calibri" panose="020F0502020204030204" charset="0"/>
              </a:rPr>
              <a:t>informasi</a:t>
            </a:r>
            <a:r>
              <a:rPr lang="en-US" altLang="zh-CN" sz="2000" dirty="0">
                <a:latin typeface="Calibri" panose="020F0502020204030204" charset="0"/>
              </a:rPr>
              <a:t> </a:t>
            </a:r>
            <a:r>
              <a:rPr lang="en-US" altLang="zh-CN" sz="2000" dirty="0" err="1">
                <a:latin typeface="Calibri" panose="020F0502020204030204" charset="0"/>
              </a:rPr>
              <a:t>dari</a:t>
            </a:r>
            <a:r>
              <a:rPr lang="en-US" altLang="zh-CN" sz="2000" dirty="0">
                <a:latin typeface="Calibri" panose="020F0502020204030204" charset="0"/>
              </a:rPr>
              <a:t> media audio (radio).</a:t>
            </a:r>
          </a:p>
          <a:p>
            <a:r>
              <a:rPr lang="en-US" altLang="zh-CN" sz="2000" b="1" dirty="0">
                <a:solidFill>
                  <a:srgbClr val="FFFF00"/>
                </a:solidFill>
                <a:latin typeface="Calibri" panose="020F0502020204030204" charset="0"/>
              </a:rPr>
              <a:t>c.</a:t>
            </a:r>
            <a:r>
              <a:rPr lang="en-US" altLang="zh-CN" sz="2000" dirty="0">
                <a:latin typeface="Calibri" panose="020F0502020204030204" charset="0"/>
              </a:rPr>
              <a:t> </a:t>
            </a:r>
            <a:r>
              <a:rPr lang="en-US" altLang="zh-CN" sz="2000" dirty="0" err="1">
                <a:latin typeface="Calibri" panose="020F0502020204030204" charset="0"/>
              </a:rPr>
              <a:t>Surat</a:t>
            </a:r>
            <a:r>
              <a:rPr lang="en-US" altLang="zh-CN" sz="2000" dirty="0">
                <a:latin typeface="Calibri" panose="020F0502020204030204" charset="0"/>
              </a:rPr>
              <a:t> </a:t>
            </a:r>
            <a:r>
              <a:rPr lang="en-US" altLang="zh-CN" sz="2000" dirty="0" err="1">
                <a:latin typeface="Calibri" panose="020F0502020204030204" charset="0"/>
              </a:rPr>
              <a:t>lamaran</a:t>
            </a:r>
            <a:r>
              <a:rPr lang="en-US" altLang="zh-CN" sz="2000" dirty="0">
                <a:latin typeface="Calibri" panose="020F0502020204030204" charset="0"/>
              </a:rPr>
              <a:t> </a:t>
            </a:r>
            <a:r>
              <a:rPr lang="en-US" altLang="zh-CN" sz="2000" dirty="0" err="1">
                <a:latin typeface="Calibri" panose="020F0502020204030204" charset="0"/>
              </a:rPr>
              <a:t>pekerjaan</a:t>
            </a:r>
            <a:r>
              <a:rPr lang="en-US" altLang="zh-CN" sz="2000" dirty="0">
                <a:latin typeface="Calibri" panose="020F0502020204030204" charset="0"/>
              </a:rPr>
              <a:t> </a:t>
            </a:r>
            <a:r>
              <a:rPr lang="en-US" altLang="zh-CN" sz="2000" dirty="0" err="1">
                <a:latin typeface="Calibri" panose="020F0502020204030204" charset="0"/>
              </a:rPr>
              <a:t>berdasarkan</a:t>
            </a:r>
            <a:r>
              <a:rPr lang="en-US" altLang="zh-CN" sz="2000" dirty="0">
                <a:latin typeface="Calibri" panose="020F0502020204030204" charset="0"/>
              </a:rPr>
              <a:t> </a:t>
            </a:r>
            <a:r>
              <a:rPr lang="en-US" altLang="zh-CN" sz="2000" dirty="0" err="1">
                <a:latin typeface="Calibri" panose="020F0502020204030204" charset="0"/>
              </a:rPr>
              <a:t>informasi</a:t>
            </a:r>
            <a:r>
              <a:rPr lang="en-US" altLang="zh-CN" sz="2000" dirty="0">
                <a:latin typeface="Calibri" panose="020F0502020204030204" charset="0"/>
              </a:rPr>
              <a:t> </a:t>
            </a:r>
            <a:r>
              <a:rPr lang="en-US" altLang="zh-CN" sz="2000" dirty="0" err="1">
                <a:latin typeface="Calibri" panose="020F0502020204030204" charset="0"/>
              </a:rPr>
              <a:t>dari</a:t>
            </a:r>
            <a:r>
              <a:rPr lang="en-US" altLang="zh-CN" sz="2000" dirty="0">
                <a:latin typeface="Calibri" panose="020F0502020204030204" charset="0"/>
              </a:rPr>
              <a:t> </a:t>
            </a:r>
            <a:r>
              <a:rPr lang="en-US" altLang="zh-CN" sz="2000" dirty="0" err="1">
                <a:latin typeface="Calibri" panose="020F0502020204030204" charset="0"/>
              </a:rPr>
              <a:t>orang</a:t>
            </a:r>
            <a:r>
              <a:rPr lang="en-US" altLang="zh-CN" sz="2000" dirty="0">
                <a:latin typeface="Calibri" panose="020F0502020204030204" charset="0"/>
              </a:rPr>
              <a:t> lain.</a:t>
            </a:r>
          </a:p>
          <a:p>
            <a:r>
              <a:rPr lang="en-US" altLang="zh-CN" sz="2000" b="1" dirty="0">
                <a:solidFill>
                  <a:srgbClr val="FFFF00"/>
                </a:solidFill>
                <a:latin typeface="Calibri" panose="020F0502020204030204" charset="0"/>
              </a:rPr>
              <a:t>d.</a:t>
            </a:r>
            <a:r>
              <a:rPr lang="en-US" altLang="zh-CN" sz="2000" dirty="0">
                <a:latin typeface="Calibri" panose="020F0502020204030204" charset="0"/>
              </a:rPr>
              <a:t> </a:t>
            </a:r>
            <a:r>
              <a:rPr lang="en-US" altLang="zh-CN" sz="2000" dirty="0" err="1">
                <a:latin typeface="Calibri" panose="020F0502020204030204" charset="0"/>
              </a:rPr>
              <a:t>Surat</a:t>
            </a:r>
            <a:r>
              <a:rPr lang="en-US" altLang="zh-CN" sz="2000" dirty="0">
                <a:latin typeface="Calibri" panose="020F0502020204030204" charset="0"/>
              </a:rPr>
              <a:t> </a:t>
            </a:r>
            <a:r>
              <a:rPr lang="en-US" altLang="zh-CN" sz="2000" dirty="0" err="1">
                <a:latin typeface="Calibri" panose="020F0502020204030204" charset="0"/>
              </a:rPr>
              <a:t>lamaran</a:t>
            </a:r>
            <a:r>
              <a:rPr lang="en-US" altLang="zh-CN" sz="2000" dirty="0">
                <a:latin typeface="Calibri" panose="020F0502020204030204" charset="0"/>
              </a:rPr>
              <a:t> </a:t>
            </a:r>
            <a:r>
              <a:rPr lang="en-US" altLang="zh-CN" sz="2000" dirty="0" err="1">
                <a:latin typeface="Calibri" panose="020F0502020204030204" charset="0"/>
              </a:rPr>
              <a:t>pekerjaan</a:t>
            </a:r>
            <a:r>
              <a:rPr lang="en-US" altLang="zh-CN" sz="2000" dirty="0">
                <a:latin typeface="Calibri" panose="020F0502020204030204" charset="0"/>
              </a:rPr>
              <a:t> </a:t>
            </a:r>
            <a:r>
              <a:rPr lang="en-US" altLang="zh-CN" sz="2000" dirty="0" err="1">
                <a:latin typeface="Calibri" panose="020F0502020204030204" charset="0"/>
              </a:rPr>
              <a:t>berdasarkan</a:t>
            </a:r>
            <a:r>
              <a:rPr lang="en-US" altLang="zh-CN" sz="2000" dirty="0">
                <a:latin typeface="Calibri" panose="020F0502020204030204" charset="0"/>
              </a:rPr>
              <a:t> </a:t>
            </a:r>
            <a:r>
              <a:rPr lang="en-US" altLang="zh-CN" sz="2000" dirty="0" err="1">
                <a:latin typeface="Calibri" panose="020F0502020204030204" charset="0"/>
              </a:rPr>
              <a:t>inisiatif</a:t>
            </a:r>
            <a:r>
              <a:rPr lang="en-US" altLang="zh-CN" sz="2000" dirty="0">
                <a:latin typeface="Calibri" panose="020F0502020204030204" charset="0"/>
              </a:rPr>
              <a:t> </a:t>
            </a:r>
            <a:r>
              <a:rPr lang="en-US" altLang="zh-CN" sz="2000" dirty="0" err="1">
                <a:latin typeface="Calibri" panose="020F0502020204030204" charset="0"/>
              </a:rPr>
              <a:t>sendiri</a:t>
            </a:r>
            <a:r>
              <a:rPr lang="en-US" altLang="zh-CN" sz="2000" dirty="0">
                <a:latin typeface="Calibri" panose="020F0502020204030204" charset="0"/>
              </a:rPr>
              <a:t>.</a:t>
            </a:r>
          </a:p>
        </p:txBody>
      </p:sp>
      <p:sp>
        <p:nvSpPr>
          <p:cNvPr id="9233" name="Text Box 3"/>
          <p:cNvSpPr txBox="1"/>
          <p:nvPr/>
        </p:nvSpPr>
        <p:spPr>
          <a:xfrm>
            <a:off x="6043738" y="603621"/>
            <a:ext cx="3449840" cy="1198880"/>
          </a:xfrm>
          <a:prstGeom prst="rect">
            <a:avLst/>
          </a:prstGeom>
          <a:noFill/>
          <a:ln w="9525">
            <a:noFill/>
          </a:ln>
        </p:spPr>
        <p:txBody>
          <a:bodyPr wrap="square" anchor="t">
            <a:spAutoFit/>
          </a:bodyPr>
          <a:lstStyle/>
          <a:p>
            <a:pPr algn="ctr"/>
            <a:r>
              <a:rPr lang="en-US" altLang="zh-CN" sz="2400" b="1">
                <a:latin typeface="Calibri" panose="020F0502020204030204" charset="0"/>
              </a:rPr>
              <a:t>Berdasarkan sumber informasi lowongan pekerjaan</a:t>
            </a:r>
          </a:p>
        </p:txBody>
      </p:sp>
      <p:sp>
        <p:nvSpPr>
          <p:cNvPr id="9234" name="Text Box 4"/>
          <p:cNvSpPr txBox="1"/>
          <p:nvPr/>
        </p:nvSpPr>
        <p:spPr>
          <a:xfrm>
            <a:off x="1828326" y="788567"/>
            <a:ext cx="2993992" cy="829945"/>
          </a:xfrm>
          <a:prstGeom prst="rect">
            <a:avLst/>
          </a:prstGeom>
          <a:noFill/>
          <a:ln w="9525">
            <a:noFill/>
          </a:ln>
        </p:spPr>
        <p:txBody>
          <a:bodyPr wrap="square" anchor="t">
            <a:spAutoFit/>
          </a:bodyPr>
          <a:lstStyle/>
          <a:p>
            <a:pPr algn="ctr"/>
            <a:r>
              <a:rPr lang="en-US" altLang="zh-CN" sz="2400" b="1">
                <a:latin typeface="Calibri" panose="020F0502020204030204" charset="0"/>
              </a:rPr>
              <a:t>Berdasarkan jenis pembuatannya</a:t>
            </a:r>
          </a:p>
        </p:txBody>
      </p:sp>
      <p:sp>
        <p:nvSpPr>
          <p:cNvPr id="9235" name="Text Box 8"/>
          <p:cNvSpPr txBox="1"/>
          <p:nvPr/>
        </p:nvSpPr>
        <p:spPr>
          <a:xfrm>
            <a:off x="1698083" y="2531847"/>
            <a:ext cx="3392661" cy="2799715"/>
          </a:xfrm>
          <a:prstGeom prst="rect">
            <a:avLst/>
          </a:prstGeom>
          <a:noFill/>
          <a:ln w="9525">
            <a:noFill/>
          </a:ln>
        </p:spPr>
        <p:txBody>
          <a:bodyPr wrap="square" anchor="t">
            <a:spAutoFit/>
          </a:bodyPr>
          <a:lstStyle/>
          <a:p>
            <a:pPr>
              <a:lnSpc>
                <a:spcPct val="110000"/>
              </a:lnSpc>
            </a:pPr>
            <a:r>
              <a:rPr lang="id-ID" altLang="en-US" sz="2000" b="1" dirty="0">
                <a:solidFill>
                  <a:srgbClr val="FFFF00"/>
                </a:solidFill>
                <a:latin typeface="Calibri" panose="020F0502020204030204" charset="0"/>
              </a:rPr>
              <a:t>a.</a:t>
            </a:r>
            <a:r>
              <a:rPr lang="id-ID" altLang="en-US" sz="2000" dirty="0">
                <a:latin typeface="Calibri" panose="020F0502020204030204" charset="0"/>
              </a:rPr>
              <a:t> </a:t>
            </a:r>
            <a:r>
              <a:rPr lang="en-US" altLang="zh-CN" sz="2000" dirty="0" err="1">
                <a:latin typeface="Calibri" panose="020F0502020204030204" charset="0"/>
              </a:rPr>
              <a:t>Surat</a:t>
            </a:r>
            <a:r>
              <a:rPr lang="en-US" altLang="zh-CN" sz="2000" dirty="0">
                <a:latin typeface="Calibri" panose="020F0502020204030204" charset="0"/>
              </a:rPr>
              <a:t> </a:t>
            </a:r>
            <a:r>
              <a:rPr lang="en-US" altLang="zh-CN" sz="2000" dirty="0" err="1">
                <a:latin typeface="Calibri" panose="020F0502020204030204" charset="0"/>
              </a:rPr>
              <a:t>lamaran</a:t>
            </a:r>
            <a:r>
              <a:rPr lang="en-US" altLang="zh-CN" sz="2000" dirty="0">
                <a:latin typeface="Calibri" panose="020F0502020204030204" charset="0"/>
              </a:rPr>
              <a:t> </a:t>
            </a:r>
            <a:r>
              <a:rPr lang="en-US" altLang="zh-CN" sz="2000" dirty="0" err="1">
                <a:latin typeface="Calibri" panose="020F0502020204030204" charset="0"/>
              </a:rPr>
              <a:t>pekerjaan</a:t>
            </a:r>
            <a:r>
              <a:rPr lang="en-US" altLang="zh-CN" sz="2000" dirty="0">
                <a:latin typeface="Calibri" panose="020F0502020204030204" charset="0"/>
              </a:rPr>
              <a:t> yang </a:t>
            </a:r>
            <a:r>
              <a:rPr lang="en-US" altLang="zh-CN" sz="2000" dirty="0" err="1">
                <a:latin typeface="Calibri" panose="020F0502020204030204" charset="0"/>
              </a:rPr>
              <a:t>digabungkan</a:t>
            </a:r>
            <a:r>
              <a:rPr lang="en-US" altLang="zh-CN" sz="2000" dirty="0">
                <a:latin typeface="Calibri" panose="020F0502020204030204" charset="0"/>
              </a:rPr>
              <a:t> </a:t>
            </a:r>
            <a:r>
              <a:rPr lang="en-US" altLang="zh-CN" sz="2000" dirty="0" err="1">
                <a:latin typeface="Calibri" panose="020F0502020204030204" charset="0"/>
              </a:rPr>
              <a:t>dengan</a:t>
            </a:r>
            <a:r>
              <a:rPr lang="en-US" altLang="zh-CN" sz="2000" dirty="0">
                <a:latin typeface="Calibri" panose="020F0502020204030204" charset="0"/>
              </a:rPr>
              <a:t> </a:t>
            </a:r>
            <a:r>
              <a:rPr lang="en-US" altLang="zh-CN" sz="2000" dirty="0" err="1">
                <a:latin typeface="Calibri" panose="020F0502020204030204" charset="0"/>
              </a:rPr>
              <a:t>riwayat</a:t>
            </a:r>
            <a:r>
              <a:rPr lang="en-US" altLang="zh-CN" sz="2000" dirty="0">
                <a:latin typeface="Calibri" panose="020F0502020204030204" charset="0"/>
              </a:rPr>
              <a:t> </a:t>
            </a:r>
            <a:r>
              <a:rPr lang="en-US" altLang="zh-CN" sz="2000" dirty="0" err="1">
                <a:latin typeface="Calibri" panose="020F0502020204030204" charset="0"/>
              </a:rPr>
              <a:t>hidup</a:t>
            </a:r>
            <a:r>
              <a:rPr lang="en-US" altLang="zh-CN" sz="2000" dirty="0">
                <a:latin typeface="Calibri" panose="020F0502020204030204" charset="0"/>
              </a:rPr>
              <a:t> (</a:t>
            </a:r>
            <a:r>
              <a:rPr lang="en-US" altLang="zh-CN" sz="2000" i="1" dirty="0">
                <a:latin typeface="Calibri" panose="020F0502020204030204" charset="0"/>
              </a:rPr>
              <a:t>curriculum vitae</a:t>
            </a:r>
            <a:r>
              <a:rPr lang="en-US" altLang="zh-CN" sz="2000" dirty="0">
                <a:latin typeface="Calibri" panose="020F0502020204030204" charset="0"/>
              </a:rPr>
              <a:t>). </a:t>
            </a:r>
          </a:p>
          <a:p>
            <a:pPr>
              <a:lnSpc>
                <a:spcPct val="110000"/>
              </a:lnSpc>
            </a:pPr>
            <a:r>
              <a:rPr lang="id-ID" altLang="en-US" sz="2000" b="1" dirty="0">
                <a:solidFill>
                  <a:srgbClr val="FFFF00"/>
                </a:solidFill>
                <a:latin typeface="Calibri" panose="020F0502020204030204" charset="0"/>
              </a:rPr>
              <a:t>b.</a:t>
            </a:r>
            <a:r>
              <a:rPr lang="id-ID" altLang="en-US" sz="2000" dirty="0">
                <a:latin typeface="Calibri" panose="020F0502020204030204" charset="0"/>
              </a:rPr>
              <a:t> S</a:t>
            </a:r>
            <a:r>
              <a:rPr lang="en-US" altLang="zh-CN" sz="2000" dirty="0" err="1">
                <a:latin typeface="Calibri" panose="020F0502020204030204" charset="0"/>
              </a:rPr>
              <a:t>urat</a:t>
            </a:r>
            <a:r>
              <a:rPr lang="en-US" altLang="zh-CN" sz="2000" dirty="0">
                <a:latin typeface="Calibri" panose="020F0502020204030204" charset="0"/>
              </a:rPr>
              <a:t> </a:t>
            </a:r>
            <a:r>
              <a:rPr lang="en-US" altLang="zh-CN" sz="2000" dirty="0" err="1">
                <a:latin typeface="Calibri" panose="020F0502020204030204" charset="0"/>
              </a:rPr>
              <a:t>lamaran</a:t>
            </a:r>
            <a:r>
              <a:rPr lang="en-US" altLang="zh-CN" sz="2000" dirty="0">
                <a:latin typeface="Calibri" panose="020F0502020204030204" charset="0"/>
              </a:rPr>
              <a:t> </a:t>
            </a:r>
            <a:r>
              <a:rPr lang="en-US" altLang="zh-CN" sz="2000" dirty="0" err="1">
                <a:latin typeface="Calibri" panose="020F0502020204030204" charset="0"/>
              </a:rPr>
              <a:t>pekerjaan</a:t>
            </a:r>
            <a:r>
              <a:rPr lang="en-US" altLang="zh-CN" sz="2000" dirty="0">
                <a:latin typeface="Calibri" panose="020F0502020204030204" charset="0"/>
              </a:rPr>
              <a:t> yang </a:t>
            </a:r>
            <a:r>
              <a:rPr lang="en-US" altLang="zh-CN" sz="2000" dirty="0" err="1">
                <a:latin typeface="Calibri" panose="020F0502020204030204" charset="0"/>
              </a:rPr>
              <a:t>dipisahkan</a:t>
            </a:r>
            <a:r>
              <a:rPr lang="en-US" altLang="zh-CN" sz="2000" dirty="0">
                <a:latin typeface="Calibri" panose="020F0502020204030204" charset="0"/>
              </a:rPr>
              <a:t> </a:t>
            </a:r>
            <a:r>
              <a:rPr lang="en-US" altLang="zh-CN" sz="2000" dirty="0" err="1">
                <a:latin typeface="Calibri" panose="020F0502020204030204" charset="0"/>
              </a:rPr>
              <a:t>dengan</a:t>
            </a:r>
            <a:r>
              <a:rPr lang="en-US" altLang="zh-CN" sz="2000" dirty="0">
                <a:latin typeface="Calibri" panose="020F0502020204030204" charset="0"/>
              </a:rPr>
              <a:t> </a:t>
            </a:r>
            <a:r>
              <a:rPr lang="en-US" altLang="zh-CN" sz="2000" dirty="0" err="1">
                <a:latin typeface="Calibri" panose="020F0502020204030204" charset="0"/>
              </a:rPr>
              <a:t>riwayat</a:t>
            </a:r>
            <a:r>
              <a:rPr lang="en-US" altLang="zh-CN" sz="2000" dirty="0">
                <a:latin typeface="Calibri" panose="020F0502020204030204" charset="0"/>
              </a:rPr>
              <a:t> </a:t>
            </a:r>
            <a:r>
              <a:rPr lang="en-US" altLang="zh-CN" sz="2000" dirty="0" err="1">
                <a:latin typeface="Calibri" panose="020F0502020204030204" charset="0"/>
              </a:rPr>
              <a:t>hidup</a:t>
            </a:r>
            <a:r>
              <a:rPr lang="en-US" altLang="zh-CN" sz="2000" dirty="0">
                <a:latin typeface="Calibri" panose="020F0502020204030204" charset="0"/>
              </a:rPr>
              <a:t> (</a:t>
            </a:r>
            <a:r>
              <a:rPr lang="en-US" altLang="zh-CN" sz="2000" i="1" dirty="0">
                <a:latin typeface="Calibri" panose="020F0502020204030204" charset="0"/>
              </a:rPr>
              <a:t>curriculum vitae</a:t>
            </a:r>
            <a:r>
              <a:rPr lang="en-US" altLang="zh-CN" sz="2000" dirty="0">
                <a:latin typeface="Calibri" panose="020F0502020204030204" charset="0"/>
              </a:rPr>
              <a:t>).</a:t>
            </a:r>
          </a:p>
        </p:txBody>
      </p:sp>
      <p:grpSp>
        <p:nvGrpSpPr>
          <p:cNvPr id="9236" name="Group 9"/>
          <p:cNvGrpSpPr/>
          <p:nvPr/>
        </p:nvGrpSpPr>
        <p:grpSpPr>
          <a:xfrm>
            <a:off x="5241635" y="4356832"/>
            <a:ext cx="921228" cy="1585148"/>
            <a:chOff x="4106937" y="1518673"/>
            <a:chExt cx="929706" cy="1390542"/>
          </a:xfrm>
        </p:grpSpPr>
        <p:grpSp>
          <p:nvGrpSpPr>
            <p:cNvPr id="9237" name="Group 10"/>
            <p:cNvGrpSpPr/>
            <p:nvPr/>
          </p:nvGrpSpPr>
          <p:grpSpPr>
            <a:xfrm>
              <a:off x="4107774" y="1518673"/>
              <a:ext cx="928869" cy="269188"/>
              <a:chOff x="8268630" y="5473960"/>
              <a:chExt cx="1387384" cy="402066"/>
            </a:xfrm>
          </p:grpSpPr>
          <p:sp>
            <p:nvSpPr>
              <p:cNvPr id="13" name="Oval 12"/>
              <p:cNvSpPr/>
              <p:nvPr/>
            </p:nvSpPr>
            <p:spPr>
              <a:xfrm>
                <a:off x="8268630" y="5473960"/>
                <a:ext cx="402066" cy="402066"/>
              </a:xfrm>
              <a:prstGeom prst="ellipse">
                <a:avLst/>
              </a:prstGeom>
              <a:solidFill>
                <a:srgbClr val="F0EEEF"/>
              </a:solidFill>
              <a:ln>
                <a:solidFill>
                  <a:schemeClr val="bg1">
                    <a:lumMod val="75000"/>
                  </a:schemeClr>
                </a:solid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615" tIns="34307" rIns="68615" bIns="34307" numCol="1" spcCol="0" rtlCol="0" fromWordArt="0" anchor="ctr" anchorCtr="0" forceAA="0" compatLnSpc="1">
                <a:noAutofit/>
              </a:bodyPr>
              <a:lstStyle/>
              <a:p>
                <a:pPr algn="ctr" fontAlgn="auto"/>
                <a:endParaRPr lang="en-US" sz="1350" strike="noStrike" noProof="1"/>
              </a:p>
            </p:txBody>
          </p:sp>
          <p:sp>
            <p:nvSpPr>
              <p:cNvPr id="14" name="Oval 13"/>
              <p:cNvSpPr/>
              <p:nvPr/>
            </p:nvSpPr>
            <p:spPr>
              <a:xfrm>
                <a:off x="9253948" y="5473960"/>
                <a:ext cx="402066" cy="402066"/>
              </a:xfrm>
              <a:prstGeom prst="ellipse">
                <a:avLst/>
              </a:prstGeom>
              <a:solidFill>
                <a:srgbClr val="F0EEEF"/>
              </a:solidFill>
              <a:ln>
                <a:solidFill>
                  <a:schemeClr val="bg1">
                    <a:lumMod val="75000"/>
                  </a:schemeClr>
                </a:solid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615" tIns="34307" rIns="68615" bIns="34307" numCol="1" spcCol="0" rtlCol="0" fromWordArt="0" anchor="ctr" anchorCtr="0" forceAA="0" compatLnSpc="1">
                <a:noAutofit/>
              </a:bodyPr>
              <a:lstStyle/>
              <a:p>
                <a:pPr algn="ctr" fontAlgn="auto"/>
                <a:endParaRPr lang="en-US" sz="1350" strike="noStrike" noProof="1"/>
              </a:p>
            </p:txBody>
          </p:sp>
          <p:sp>
            <p:nvSpPr>
              <p:cNvPr id="15" name="Rectangle: Rounded Corners 57"/>
              <p:cNvSpPr/>
              <p:nvPr/>
            </p:nvSpPr>
            <p:spPr>
              <a:xfrm>
                <a:off x="8360934" y="5531560"/>
                <a:ext cx="1178764" cy="286867"/>
              </a:xfrm>
              <a:prstGeom prst="roundRect">
                <a:avLst>
                  <a:gd name="adj" fmla="val 50000"/>
                </a:avLst>
              </a:prstGeom>
              <a:gradFill flip="none" rotWithShape="1">
                <a:gsLst>
                  <a:gs pos="0">
                    <a:srgbClr val="626763"/>
                  </a:gs>
                  <a:gs pos="70000">
                    <a:schemeClr val="bg2"/>
                  </a:gs>
                  <a:gs pos="30000">
                    <a:schemeClr val="bg2"/>
                  </a:gs>
                  <a:gs pos="50000">
                    <a:schemeClr val="bg1"/>
                  </a:gs>
                  <a:gs pos="100000">
                    <a:srgbClr val="626763"/>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615" tIns="34307" rIns="68615" bIns="34307" numCol="1" spcCol="0" rtlCol="0" fromWordArt="0" anchor="ctr" anchorCtr="0" forceAA="0" compatLnSpc="1">
                <a:noAutofit/>
              </a:bodyPr>
              <a:lstStyle/>
              <a:p>
                <a:pPr algn="ctr" fontAlgn="auto"/>
                <a:endParaRPr lang="en-US" sz="1350" strike="noStrike" noProof="1"/>
              </a:p>
            </p:txBody>
          </p:sp>
        </p:grpSp>
        <p:grpSp>
          <p:nvGrpSpPr>
            <p:cNvPr id="9241" name="Group 15"/>
            <p:cNvGrpSpPr/>
            <p:nvPr/>
          </p:nvGrpSpPr>
          <p:grpSpPr>
            <a:xfrm>
              <a:off x="4106937" y="2640027"/>
              <a:ext cx="928869" cy="269188"/>
              <a:chOff x="8268630" y="5473960"/>
              <a:chExt cx="1387384" cy="402066"/>
            </a:xfrm>
          </p:grpSpPr>
          <p:sp>
            <p:nvSpPr>
              <p:cNvPr id="17" name="Oval 16"/>
              <p:cNvSpPr/>
              <p:nvPr/>
            </p:nvSpPr>
            <p:spPr>
              <a:xfrm>
                <a:off x="8268630" y="5473960"/>
                <a:ext cx="402066" cy="402066"/>
              </a:xfrm>
              <a:prstGeom prst="ellipse">
                <a:avLst/>
              </a:prstGeom>
              <a:solidFill>
                <a:srgbClr val="F0EEEF"/>
              </a:solidFill>
              <a:ln>
                <a:solidFill>
                  <a:schemeClr val="bg1">
                    <a:lumMod val="75000"/>
                  </a:schemeClr>
                </a:solid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615" tIns="34307" rIns="68615" bIns="34307" numCol="1" spcCol="0" rtlCol="0" fromWordArt="0" anchor="ctr" anchorCtr="0" forceAA="0" compatLnSpc="1">
                <a:noAutofit/>
              </a:bodyPr>
              <a:lstStyle/>
              <a:p>
                <a:pPr algn="ctr" fontAlgn="auto"/>
                <a:endParaRPr lang="en-US" sz="1350" strike="noStrike" noProof="1"/>
              </a:p>
            </p:txBody>
          </p:sp>
          <p:sp>
            <p:nvSpPr>
              <p:cNvPr id="19" name="Oval 18"/>
              <p:cNvSpPr/>
              <p:nvPr/>
            </p:nvSpPr>
            <p:spPr>
              <a:xfrm>
                <a:off x="9253948" y="5473960"/>
                <a:ext cx="402066" cy="402066"/>
              </a:xfrm>
              <a:prstGeom prst="ellipse">
                <a:avLst/>
              </a:prstGeom>
              <a:solidFill>
                <a:srgbClr val="F0EEEF"/>
              </a:solidFill>
              <a:ln>
                <a:solidFill>
                  <a:schemeClr val="bg1">
                    <a:lumMod val="75000"/>
                  </a:schemeClr>
                </a:solid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615" tIns="34307" rIns="68615" bIns="34307" numCol="1" spcCol="0" rtlCol="0" fromWordArt="0" anchor="ctr" anchorCtr="0" forceAA="0" compatLnSpc="1">
                <a:noAutofit/>
              </a:bodyPr>
              <a:lstStyle/>
              <a:p>
                <a:pPr algn="ctr" fontAlgn="auto"/>
                <a:endParaRPr lang="en-US" sz="1350" strike="noStrike" noProof="1"/>
              </a:p>
            </p:txBody>
          </p:sp>
          <p:sp>
            <p:nvSpPr>
              <p:cNvPr id="20" name="Rectangle: Rounded Corners 54"/>
              <p:cNvSpPr/>
              <p:nvPr/>
            </p:nvSpPr>
            <p:spPr>
              <a:xfrm>
                <a:off x="8360934" y="5531560"/>
                <a:ext cx="1178764" cy="286867"/>
              </a:xfrm>
              <a:prstGeom prst="roundRect">
                <a:avLst>
                  <a:gd name="adj" fmla="val 50000"/>
                </a:avLst>
              </a:prstGeom>
              <a:gradFill flip="none" rotWithShape="1">
                <a:gsLst>
                  <a:gs pos="0">
                    <a:srgbClr val="626763"/>
                  </a:gs>
                  <a:gs pos="70000">
                    <a:schemeClr val="bg2"/>
                  </a:gs>
                  <a:gs pos="30000">
                    <a:schemeClr val="bg2"/>
                  </a:gs>
                  <a:gs pos="50000">
                    <a:schemeClr val="bg1"/>
                  </a:gs>
                  <a:gs pos="100000">
                    <a:srgbClr val="626763"/>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615" tIns="34307" rIns="68615" bIns="34307" numCol="1" spcCol="0" rtlCol="0" fromWordArt="0" anchor="ctr" anchorCtr="0" forceAA="0" compatLnSpc="1">
                <a:noAutofit/>
              </a:bodyPr>
              <a:lstStyle/>
              <a:p>
                <a:pPr algn="ctr" fontAlgn="auto"/>
                <a:endParaRPr lang="en-US" sz="1350" strike="noStrike" noProof="1"/>
              </a:p>
            </p:txBody>
          </p:sp>
        </p:gr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33842" y="459084"/>
            <a:ext cx="7735139" cy="73380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lvl="0" algn="l" fontAlgn="auto"/>
            <a:r>
              <a:rPr lang="id-ID" sz="2800" b="1" strike="noStrike" noProof="1" smtClean="0">
                <a:solidFill>
                  <a:sysClr val="windowText" lastClr="000000"/>
                </a:solidFill>
                <a:sym typeface="+mn-ea"/>
              </a:rPr>
              <a:t>B.  Isi dan Sistematika Surat Lamaran Pekerjaan</a:t>
            </a:r>
            <a:endParaRPr lang="id-ID" altLang="en-US" sz="2800" strike="noStrike" noProof="1"/>
          </a:p>
        </p:txBody>
      </p:sp>
      <p:sp>
        <p:nvSpPr>
          <p:cNvPr id="50" name="Freeform: Shape 49"/>
          <p:cNvSpPr/>
          <p:nvPr/>
        </p:nvSpPr>
        <p:spPr>
          <a:xfrm rot="158526">
            <a:off x="3554835" y="2087116"/>
            <a:ext cx="4143939" cy="655978"/>
          </a:xfrm>
          <a:custGeom>
            <a:avLst/>
            <a:gdLst>
              <a:gd name="connsiteX0" fmla="*/ 0 w 4258374"/>
              <a:gd name="connsiteY0" fmla="*/ 0 h 674255"/>
              <a:gd name="connsiteX1" fmla="*/ 4258374 w 4258374"/>
              <a:gd name="connsiteY1" fmla="*/ 0 h 674255"/>
              <a:gd name="connsiteX2" fmla="*/ 4258374 w 4258374"/>
              <a:gd name="connsiteY2" fmla="*/ 196321 h 674255"/>
              <a:gd name="connsiteX3" fmla="*/ 3938879 w 4258374"/>
              <a:gd name="connsiteY3" fmla="*/ 674255 h 674255"/>
              <a:gd name="connsiteX4" fmla="*/ 0 w 4258374"/>
              <a:gd name="connsiteY4" fmla="*/ 674255 h 674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8374" h="674255">
                <a:moveTo>
                  <a:pt x="0" y="0"/>
                </a:moveTo>
                <a:lnTo>
                  <a:pt x="4258374" y="0"/>
                </a:lnTo>
                <a:lnTo>
                  <a:pt x="4258374" y="196321"/>
                </a:lnTo>
                <a:lnTo>
                  <a:pt x="3938879" y="674255"/>
                </a:lnTo>
                <a:lnTo>
                  <a:pt x="0" y="674255"/>
                </a:lnTo>
                <a:close/>
              </a:path>
            </a:pathLst>
          </a:custGeom>
          <a:ln>
            <a:noFill/>
          </a:ln>
          <a:effectLst>
            <a:outerShdw blurRad="317500" dist="3175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615" tIns="34307" rIns="68615" bIns="34307" numCol="1" spcCol="0" rtlCol="0" fromWordArt="0" anchor="ctr" anchorCtr="0" forceAA="0" compatLnSpc="1">
            <a:noAutofit/>
          </a:bodyPr>
          <a:lstStyle/>
          <a:p>
            <a:pPr algn="ctr" fontAlgn="auto"/>
            <a:endParaRPr lang="en-US" sz="1350" strike="noStrike" noProof="1"/>
          </a:p>
        </p:txBody>
      </p:sp>
      <p:sp>
        <p:nvSpPr>
          <p:cNvPr id="44" name="Freeform: Shape 43"/>
          <p:cNvSpPr/>
          <p:nvPr/>
        </p:nvSpPr>
        <p:spPr>
          <a:xfrm flipV="1">
            <a:off x="5330581" y="1901283"/>
            <a:ext cx="3073408" cy="973643"/>
          </a:xfrm>
          <a:custGeom>
            <a:avLst/>
            <a:gdLst>
              <a:gd name="connsiteX0" fmla="*/ 2521527 w 3260437"/>
              <a:gd name="connsiteY0" fmla="*/ 1027545 h 1027545"/>
              <a:gd name="connsiteX1" fmla="*/ 3260437 w 3260437"/>
              <a:gd name="connsiteY1" fmla="*/ 1027545 h 1027545"/>
              <a:gd name="connsiteX2" fmla="*/ 2521527 w 3260437"/>
              <a:gd name="connsiteY2" fmla="*/ 0 h 1027545"/>
              <a:gd name="connsiteX3" fmla="*/ 2521527 w 3260437"/>
              <a:gd name="connsiteY3" fmla="*/ 2306 h 1027545"/>
              <a:gd name="connsiteX4" fmla="*/ 0 w 3260437"/>
              <a:gd name="connsiteY4" fmla="*/ 2306 h 1027545"/>
              <a:gd name="connsiteX5" fmla="*/ 0 w 3260437"/>
              <a:gd name="connsiteY5" fmla="*/ 1027543 h 1027545"/>
              <a:gd name="connsiteX6" fmla="*/ 2521527 w 3260437"/>
              <a:gd name="connsiteY6" fmla="*/ 1027543 h 1027545"/>
              <a:gd name="connsiteX0-1" fmla="*/ 2521527 w 3260437"/>
              <a:gd name="connsiteY0-2" fmla="*/ 1027543 h 1027545"/>
              <a:gd name="connsiteX1-3" fmla="*/ 3260437 w 3260437"/>
              <a:gd name="connsiteY1-4" fmla="*/ 1027545 h 1027545"/>
              <a:gd name="connsiteX2-5" fmla="*/ 2521527 w 3260437"/>
              <a:gd name="connsiteY2-6" fmla="*/ 0 h 1027545"/>
              <a:gd name="connsiteX3-7" fmla="*/ 2521527 w 3260437"/>
              <a:gd name="connsiteY3-8" fmla="*/ 2306 h 1027545"/>
              <a:gd name="connsiteX4-9" fmla="*/ 0 w 3260437"/>
              <a:gd name="connsiteY4-10" fmla="*/ 2306 h 1027545"/>
              <a:gd name="connsiteX5-11" fmla="*/ 0 w 3260437"/>
              <a:gd name="connsiteY5-12" fmla="*/ 1027543 h 1027545"/>
              <a:gd name="connsiteX6-13" fmla="*/ 2521527 w 3260437"/>
              <a:gd name="connsiteY6-14" fmla="*/ 1027543 h 102754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3260437" h="1027545">
                <a:moveTo>
                  <a:pt x="2521527" y="1027543"/>
                </a:moveTo>
                <a:lnTo>
                  <a:pt x="3260437" y="1027545"/>
                </a:lnTo>
                <a:lnTo>
                  <a:pt x="2521527" y="0"/>
                </a:lnTo>
                <a:lnTo>
                  <a:pt x="2521527" y="2306"/>
                </a:lnTo>
                <a:lnTo>
                  <a:pt x="0" y="2306"/>
                </a:lnTo>
                <a:lnTo>
                  <a:pt x="0" y="1027543"/>
                </a:lnTo>
                <a:lnTo>
                  <a:pt x="2521527" y="102754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615" tIns="34307" rIns="68615" bIns="34307" numCol="1" spcCol="0" rtlCol="0" fromWordArt="0" anchor="ctr" anchorCtr="0" forceAA="0" compatLnSpc="1">
            <a:noAutofit/>
          </a:bodyPr>
          <a:lstStyle/>
          <a:p>
            <a:pPr algn="ctr" fontAlgn="auto"/>
            <a:endParaRPr lang="en-US" sz="1350" strike="noStrike" noProof="1"/>
          </a:p>
        </p:txBody>
      </p:sp>
      <p:sp>
        <p:nvSpPr>
          <p:cNvPr id="47" name="Freeform: Shape 46"/>
          <p:cNvSpPr/>
          <p:nvPr/>
        </p:nvSpPr>
        <p:spPr>
          <a:xfrm flipV="1">
            <a:off x="3577071" y="1901283"/>
            <a:ext cx="1896459" cy="979997"/>
          </a:xfrm>
          <a:custGeom>
            <a:avLst/>
            <a:gdLst>
              <a:gd name="connsiteX0" fmla="*/ 0 w 1348509"/>
              <a:gd name="connsiteY0" fmla="*/ 1004502 h 1004502"/>
              <a:gd name="connsiteX1" fmla="*/ 1348509 w 1348509"/>
              <a:gd name="connsiteY1" fmla="*/ 1004502 h 1004502"/>
              <a:gd name="connsiteX2" fmla="*/ 1348509 w 1348509"/>
              <a:gd name="connsiteY2" fmla="*/ 0 h 1004502"/>
              <a:gd name="connsiteX3" fmla="*/ 0 w 1348509"/>
              <a:gd name="connsiteY3" fmla="*/ 0 h 1004502"/>
            </a:gdLst>
            <a:ahLst/>
            <a:cxnLst>
              <a:cxn ang="0">
                <a:pos x="connsiteX0" y="connsiteY0"/>
              </a:cxn>
              <a:cxn ang="0">
                <a:pos x="connsiteX1" y="connsiteY1"/>
              </a:cxn>
              <a:cxn ang="0">
                <a:pos x="connsiteX2" y="connsiteY2"/>
              </a:cxn>
              <a:cxn ang="0">
                <a:pos x="connsiteX3" y="connsiteY3"/>
              </a:cxn>
            </a:cxnLst>
            <a:rect l="l" t="t" r="r" b="b"/>
            <a:pathLst>
              <a:path w="1348509" h="1004502">
                <a:moveTo>
                  <a:pt x="0" y="1004502"/>
                </a:moveTo>
                <a:lnTo>
                  <a:pt x="1348509" y="1004502"/>
                </a:lnTo>
                <a:lnTo>
                  <a:pt x="1348509" y="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615" tIns="34307" rIns="68615" bIns="34307" numCol="1" spcCol="0" rtlCol="0" fromWordArt="0" anchor="ctr" anchorCtr="0" forceAA="0" compatLnSpc="1">
            <a:noAutofit/>
          </a:bodyPr>
          <a:lstStyle/>
          <a:p>
            <a:pPr algn="ctr" fontAlgn="auto"/>
            <a:endParaRPr lang="en-US" sz="1350" strike="noStrike" noProof="1"/>
          </a:p>
        </p:txBody>
      </p:sp>
      <p:sp>
        <p:nvSpPr>
          <p:cNvPr id="39" name="Rectangle 38"/>
          <p:cNvSpPr/>
          <p:nvPr/>
        </p:nvSpPr>
        <p:spPr>
          <a:xfrm>
            <a:off x="2508128" y="2404781"/>
            <a:ext cx="1311956" cy="64803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615" tIns="34307" rIns="68615" bIns="34307" numCol="1" spcCol="0" rtlCol="0" fromWordArt="0" anchor="ctr" anchorCtr="0" forceAA="0" compatLnSpc="1">
            <a:noAutofit/>
          </a:bodyPr>
          <a:lstStyle/>
          <a:p>
            <a:pPr algn="ctr" fontAlgn="auto"/>
            <a:endParaRPr lang="en-US" sz="1350" strike="noStrike" noProof="1"/>
          </a:p>
        </p:txBody>
      </p:sp>
      <p:sp>
        <p:nvSpPr>
          <p:cNvPr id="7" name="Rectangle 6"/>
          <p:cNvSpPr/>
          <p:nvPr/>
        </p:nvSpPr>
        <p:spPr>
          <a:xfrm>
            <a:off x="2508128" y="1739274"/>
            <a:ext cx="1311956" cy="675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615" tIns="34307" rIns="68615" bIns="34307" numCol="1" spcCol="0" rtlCol="0" fromWordArt="0" anchor="ctr" anchorCtr="0" forceAA="0" compatLnSpc="1">
            <a:noAutofit/>
          </a:bodyPr>
          <a:lstStyle/>
          <a:p>
            <a:pPr algn="ctr" fontAlgn="auto"/>
            <a:endParaRPr lang="en-US" sz="1350" strike="noStrike" noProof="1"/>
          </a:p>
        </p:txBody>
      </p:sp>
      <p:sp>
        <p:nvSpPr>
          <p:cNvPr id="8" name="Frame 7"/>
          <p:cNvSpPr/>
          <p:nvPr/>
        </p:nvSpPr>
        <p:spPr>
          <a:xfrm>
            <a:off x="2508128" y="1739274"/>
            <a:ext cx="1311956" cy="1313545"/>
          </a:xfrm>
          <a:prstGeom prst="frame">
            <a:avLst/>
          </a:prstGeom>
          <a:solidFill>
            <a:schemeClr val="bg1"/>
          </a:solidFill>
          <a:ln>
            <a:noFill/>
          </a:ln>
          <a:effectLst>
            <a:outerShdw blurRad="317500" dist="508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615" tIns="34307" rIns="68615" bIns="34307" numCol="1" spcCol="0" rtlCol="0" fromWordArt="0" anchor="ctr" anchorCtr="0" forceAA="0" compatLnSpc="1">
            <a:noAutofit/>
          </a:bodyPr>
          <a:lstStyle/>
          <a:p>
            <a:pPr algn="ctr" fontAlgn="auto"/>
            <a:endParaRPr lang="en-US" sz="1350" strike="noStrike" noProof="1"/>
          </a:p>
        </p:txBody>
      </p:sp>
      <p:sp>
        <p:nvSpPr>
          <p:cNvPr id="56" name="Freeform: Shape 55"/>
          <p:cNvSpPr/>
          <p:nvPr/>
        </p:nvSpPr>
        <p:spPr>
          <a:xfrm rot="21441474" flipH="1">
            <a:off x="2346119" y="3794565"/>
            <a:ext cx="4145526" cy="655978"/>
          </a:xfrm>
          <a:custGeom>
            <a:avLst/>
            <a:gdLst>
              <a:gd name="connsiteX0" fmla="*/ 0 w 4258374"/>
              <a:gd name="connsiteY0" fmla="*/ 0 h 674255"/>
              <a:gd name="connsiteX1" fmla="*/ 4258374 w 4258374"/>
              <a:gd name="connsiteY1" fmla="*/ 0 h 674255"/>
              <a:gd name="connsiteX2" fmla="*/ 4258374 w 4258374"/>
              <a:gd name="connsiteY2" fmla="*/ 196321 h 674255"/>
              <a:gd name="connsiteX3" fmla="*/ 3938879 w 4258374"/>
              <a:gd name="connsiteY3" fmla="*/ 674255 h 674255"/>
              <a:gd name="connsiteX4" fmla="*/ 0 w 4258374"/>
              <a:gd name="connsiteY4" fmla="*/ 674255 h 674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8374" h="674255">
                <a:moveTo>
                  <a:pt x="0" y="0"/>
                </a:moveTo>
                <a:lnTo>
                  <a:pt x="4258374" y="0"/>
                </a:lnTo>
                <a:lnTo>
                  <a:pt x="4258374" y="196321"/>
                </a:lnTo>
                <a:lnTo>
                  <a:pt x="3938879" y="674255"/>
                </a:lnTo>
                <a:lnTo>
                  <a:pt x="0" y="674255"/>
                </a:lnTo>
                <a:close/>
              </a:path>
            </a:pathLst>
          </a:custGeom>
          <a:ln>
            <a:noFill/>
          </a:ln>
          <a:effectLst>
            <a:outerShdw blurRad="317500" dist="3175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615" tIns="34307" rIns="68615" bIns="34307" numCol="1" spcCol="0" rtlCol="0" fromWordArt="0" anchor="ctr" anchorCtr="0" forceAA="0" compatLnSpc="1">
            <a:noAutofit/>
          </a:bodyPr>
          <a:lstStyle/>
          <a:p>
            <a:pPr algn="ctr" fontAlgn="auto"/>
            <a:endParaRPr lang="en-US" sz="1350" strike="noStrike" noProof="1"/>
          </a:p>
        </p:txBody>
      </p:sp>
      <p:sp>
        <p:nvSpPr>
          <p:cNvPr id="59" name="Freeform: Shape 58"/>
          <p:cNvSpPr/>
          <p:nvPr/>
        </p:nvSpPr>
        <p:spPr>
          <a:xfrm flipH="1" flipV="1">
            <a:off x="749854" y="3565847"/>
            <a:ext cx="3951751" cy="979997"/>
          </a:xfrm>
          <a:custGeom>
            <a:avLst/>
            <a:gdLst>
              <a:gd name="connsiteX0" fmla="*/ 2521527 w 3260437"/>
              <a:gd name="connsiteY0" fmla="*/ 1027545 h 1027545"/>
              <a:gd name="connsiteX1" fmla="*/ 3260437 w 3260437"/>
              <a:gd name="connsiteY1" fmla="*/ 1027545 h 1027545"/>
              <a:gd name="connsiteX2" fmla="*/ 2521527 w 3260437"/>
              <a:gd name="connsiteY2" fmla="*/ 0 h 1027545"/>
              <a:gd name="connsiteX3" fmla="*/ 2521527 w 3260437"/>
              <a:gd name="connsiteY3" fmla="*/ 2306 h 1027545"/>
              <a:gd name="connsiteX4" fmla="*/ 0 w 3260437"/>
              <a:gd name="connsiteY4" fmla="*/ 2306 h 1027545"/>
              <a:gd name="connsiteX5" fmla="*/ 0 w 3260437"/>
              <a:gd name="connsiteY5" fmla="*/ 1027543 h 1027545"/>
              <a:gd name="connsiteX6" fmla="*/ 2521527 w 3260437"/>
              <a:gd name="connsiteY6" fmla="*/ 1027543 h 1027545"/>
              <a:gd name="connsiteX0-1" fmla="*/ 2521527 w 3260437"/>
              <a:gd name="connsiteY0-2" fmla="*/ 1027543 h 1027545"/>
              <a:gd name="connsiteX1-3" fmla="*/ 3260437 w 3260437"/>
              <a:gd name="connsiteY1-4" fmla="*/ 1027545 h 1027545"/>
              <a:gd name="connsiteX2-5" fmla="*/ 2521527 w 3260437"/>
              <a:gd name="connsiteY2-6" fmla="*/ 0 h 1027545"/>
              <a:gd name="connsiteX3-7" fmla="*/ 2521527 w 3260437"/>
              <a:gd name="connsiteY3-8" fmla="*/ 2306 h 1027545"/>
              <a:gd name="connsiteX4-9" fmla="*/ 0 w 3260437"/>
              <a:gd name="connsiteY4-10" fmla="*/ 2306 h 1027545"/>
              <a:gd name="connsiteX5-11" fmla="*/ 0 w 3260437"/>
              <a:gd name="connsiteY5-12" fmla="*/ 1027543 h 1027545"/>
              <a:gd name="connsiteX6-13" fmla="*/ 2521527 w 3260437"/>
              <a:gd name="connsiteY6-14" fmla="*/ 1027543 h 102754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3260437" h="1027545">
                <a:moveTo>
                  <a:pt x="2521527" y="1027543"/>
                </a:moveTo>
                <a:lnTo>
                  <a:pt x="3260437" y="1027545"/>
                </a:lnTo>
                <a:lnTo>
                  <a:pt x="2521527" y="0"/>
                </a:lnTo>
                <a:lnTo>
                  <a:pt x="2521527" y="2306"/>
                </a:lnTo>
                <a:lnTo>
                  <a:pt x="0" y="2306"/>
                </a:lnTo>
                <a:lnTo>
                  <a:pt x="0" y="1027543"/>
                </a:lnTo>
                <a:lnTo>
                  <a:pt x="2521527" y="102754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615" tIns="34307" rIns="68615" bIns="34307" numCol="1" spcCol="0" rtlCol="0" fromWordArt="0" anchor="ctr" anchorCtr="0" forceAA="0" compatLnSpc="1">
            <a:noAutofit/>
          </a:bodyPr>
          <a:lstStyle/>
          <a:p>
            <a:pPr algn="ctr" fontAlgn="auto"/>
            <a:endParaRPr lang="en-US" sz="1350" strike="noStrike" noProof="1"/>
          </a:p>
        </p:txBody>
      </p:sp>
      <p:sp>
        <p:nvSpPr>
          <p:cNvPr id="61" name="Freeform: Shape 60"/>
          <p:cNvSpPr/>
          <p:nvPr/>
        </p:nvSpPr>
        <p:spPr>
          <a:xfrm flipH="1" flipV="1">
            <a:off x="4557067" y="3565847"/>
            <a:ext cx="1898048" cy="979997"/>
          </a:xfrm>
          <a:custGeom>
            <a:avLst/>
            <a:gdLst>
              <a:gd name="connsiteX0" fmla="*/ 0 w 1348509"/>
              <a:gd name="connsiteY0" fmla="*/ 1004502 h 1004502"/>
              <a:gd name="connsiteX1" fmla="*/ 1348509 w 1348509"/>
              <a:gd name="connsiteY1" fmla="*/ 1004502 h 1004502"/>
              <a:gd name="connsiteX2" fmla="*/ 1348509 w 1348509"/>
              <a:gd name="connsiteY2" fmla="*/ 0 h 1004502"/>
              <a:gd name="connsiteX3" fmla="*/ 0 w 1348509"/>
              <a:gd name="connsiteY3" fmla="*/ 0 h 1004502"/>
            </a:gdLst>
            <a:ahLst/>
            <a:cxnLst>
              <a:cxn ang="0">
                <a:pos x="connsiteX0" y="connsiteY0"/>
              </a:cxn>
              <a:cxn ang="0">
                <a:pos x="connsiteX1" y="connsiteY1"/>
              </a:cxn>
              <a:cxn ang="0">
                <a:pos x="connsiteX2" y="connsiteY2"/>
              </a:cxn>
              <a:cxn ang="0">
                <a:pos x="connsiteX3" y="connsiteY3"/>
              </a:cxn>
            </a:cxnLst>
            <a:rect l="l" t="t" r="r" b="b"/>
            <a:pathLst>
              <a:path w="1348509" h="1004502">
                <a:moveTo>
                  <a:pt x="0" y="1004502"/>
                </a:moveTo>
                <a:lnTo>
                  <a:pt x="1348509" y="1004502"/>
                </a:lnTo>
                <a:lnTo>
                  <a:pt x="1348509" y="0"/>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615" tIns="34307" rIns="68615" bIns="34307" numCol="1" spcCol="0" rtlCol="0" fromWordArt="0" anchor="ctr" anchorCtr="0" forceAA="0" compatLnSpc="1">
            <a:noAutofit/>
          </a:bodyPr>
          <a:lstStyle/>
          <a:p>
            <a:pPr algn="ctr" fontAlgn="auto"/>
            <a:endParaRPr lang="en-US" sz="1350" strike="noStrike" noProof="1"/>
          </a:p>
        </p:txBody>
      </p:sp>
      <p:sp>
        <p:nvSpPr>
          <p:cNvPr id="64" name="Rectangle 63"/>
          <p:cNvSpPr/>
          <p:nvPr/>
        </p:nvSpPr>
        <p:spPr>
          <a:xfrm flipH="1">
            <a:off x="6212101" y="4069345"/>
            <a:ext cx="1311956" cy="6464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615" tIns="34307" rIns="68615" bIns="34307" numCol="1" spcCol="0" rtlCol="0" fromWordArt="0" anchor="ctr" anchorCtr="0" forceAA="0" compatLnSpc="1">
            <a:noAutofit/>
          </a:bodyPr>
          <a:lstStyle/>
          <a:p>
            <a:pPr algn="ctr" fontAlgn="auto"/>
            <a:endParaRPr lang="en-US" sz="1350" strike="noStrike" noProof="1"/>
          </a:p>
        </p:txBody>
      </p:sp>
      <p:sp>
        <p:nvSpPr>
          <p:cNvPr id="66" name="Rectangle 65"/>
          <p:cNvSpPr/>
          <p:nvPr/>
        </p:nvSpPr>
        <p:spPr>
          <a:xfrm flipH="1">
            <a:off x="6212101" y="3403837"/>
            <a:ext cx="1311956" cy="675038"/>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615" tIns="34307" rIns="68615" bIns="34307" numCol="1" spcCol="0" rtlCol="0" fromWordArt="0" anchor="ctr" anchorCtr="0" forceAA="0" compatLnSpc="1">
            <a:noAutofit/>
          </a:bodyPr>
          <a:lstStyle/>
          <a:p>
            <a:pPr algn="ctr" fontAlgn="auto"/>
            <a:endParaRPr lang="en-US" sz="1350" strike="noStrike" noProof="1"/>
          </a:p>
        </p:txBody>
      </p:sp>
      <p:sp>
        <p:nvSpPr>
          <p:cNvPr id="69" name="Frame 68"/>
          <p:cNvSpPr/>
          <p:nvPr/>
        </p:nvSpPr>
        <p:spPr>
          <a:xfrm flipH="1">
            <a:off x="6212101" y="3403837"/>
            <a:ext cx="1311956" cy="1311956"/>
          </a:xfrm>
          <a:prstGeom prst="frame">
            <a:avLst/>
          </a:prstGeom>
          <a:solidFill>
            <a:schemeClr val="bg1"/>
          </a:solidFill>
          <a:ln>
            <a:noFill/>
          </a:ln>
          <a:effectLst>
            <a:outerShdw blurRad="317500" dist="508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615" tIns="34307" rIns="68615" bIns="34307" numCol="1" spcCol="0" rtlCol="0" fromWordArt="0" anchor="ctr" anchorCtr="0" forceAA="0" compatLnSpc="1">
            <a:noAutofit/>
          </a:bodyPr>
          <a:lstStyle/>
          <a:p>
            <a:pPr algn="ctr" fontAlgn="auto"/>
            <a:endParaRPr lang="en-US" sz="1350" strike="noStrike" noProof="1"/>
          </a:p>
        </p:txBody>
      </p:sp>
      <p:sp>
        <p:nvSpPr>
          <p:cNvPr id="71" name="Freeform: Shape 70"/>
          <p:cNvSpPr/>
          <p:nvPr/>
        </p:nvSpPr>
        <p:spPr>
          <a:xfrm rot="158526">
            <a:off x="3540539" y="5459129"/>
            <a:ext cx="4143939" cy="655978"/>
          </a:xfrm>
          <a:custGeom>
            <a:avLst/>
            <a:gdLst>
              <a:gd name="connsiteX0" fmla="*/ 0 w 4258374"/>
              <a:gd name="connsiteY0" fmla="*/ 0 h 674255"/>
              <a:gd name="connsiteX1" fmla="*/ 4258374 w 4258374"/>
              <a:gd name="connsiteY1" fmla="*/ 0 h 674255"/>
              <a:gd name="connsiteX2" fmla="*/ 4258374 w 4258374"/>
              <a:gd name="connsiteY2" fmla="*/ 196321 h 674255"/>
              <a:gd name="connsiteX3" fmla="*/ 3938879 w 4258374"/>
              <a:gd name="connsiteY3" fmla="*/ 674255 h 674255"/>
              <a:gd name="connsiteX4" fmla="*/ 0 w 4258374"/>
              <a:gd name="connsiteY4" fmla="*/ 674255 h 674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8374" h="674255">
                <a:moveTo>
                  <a:pt x="0" y="0"/>
                </a:moveTo>
                <a:lnTo>
                  <a:pt x="4258374" y="0"/>
                </a:lnTo>
                <a:lnTo>
                  <a:pt x="4258374" y="196321"/>
                </a:lnTo>
                <a:lnTo>
                  <a:pt x="3938879" y="674255"/>
                </a:lnTo>
                <a:lnTo>
                  <a:pt x="0" y="674255"/>
                </a:lnTo>
                <a:close/>
              </a:path>
            </a:pathLst>
          </a:custGeom>
          <a:ln>
            <a:noFill/>
          </a:ln>
          <a:effectLst>
            <a:outerShdw blurRad="317500" dist="3175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615" tIns="34307" rIns="68615" bIns="34307" numCol="1" spcCol="0" rtlCol="0" fromWordArt="0" anchor="ctr" anchorCtr="0" forceAA="0" compatLnSpc="1">
            <a:noAutofit/>
          </a:bodyPr>
          <a:lstStyle/>
          <a:p>
            <a:pPr algn="ctr" fontAlgn="auto"/>
            <a:endParaRPr lang="en-US" sz="1350" strike="noStrike" noProof="1"/>
          </a:p>
        </p:txBody>
      </p:sp>
      <p:sp>
        <p:nvSpPr>
          <p:cNvPr id="72" name="Freeform: Shape 71"/>
          <p:cNvSpPr/>
          <p:nvPr/>
        </p:nvSpPr>
        <p:spPr>
          <a:xfrm flipV="1">
            <a:off x="5330581" y="5230410"/>
            <a:ext cx="3915220" cy="979997"/>
          </a:xfrm>
          <a:custGeom>
            <a:avLst/>
            <a:gdLst>
              <a:gd name="connsiteX0" fmla="*/ 2521527 w 3260437"/>
              <a:gd name="connsiteY0" fmla="*/ 1027545 h 1027545"/>
              <a:gd name="connsiteX1" fmla="*/ 3260437 w 3260437"/>
              <a:gd name="connsiteY1" fmla="*/ 1027545 h 1027545"/>
              <a:gd name="connsiteX2" fmla="*/ 2521527 w 3260437"/>
              <a:gd name="connsiteY2" fmla="*/ 0 h 1027545"/>
              <a:gd name="connsiteX3" fmla="*/ 2521527 w 3260437"/>
              <a:gd name="connsiteY3" fmla="*/ 2306 h 1027545"/>
              <a:gd name="connsiteX4" fmla="*/ 0 w 3260437"/>
              <a:gd name="connsiteY4" fmla="*/ 2306 h 1027545"/>
              <a:gd name="connsiteX5" fmla="*/ 0 w 3260437"/>
              <a:gd name="connsiteY5" fmla="*/ 1027543 h 1027545"/>
              <a:gd name="connsiteX6" fmla="*/ 2521527 w 3260437"/>
              <a:gd name="connsiteY6" fmla="*/ 1027543 h 1027545"/>
              <a:gd name="connsiteX0-1" fmla="*/ 2521527 w 3260437"/>
              <a:gd name="connsiteY0-2" fmla="*/ 1027543 h 1027545"/>
              <a:gd name="connsiteX1-3" fmla="*/ 3260437 w 3260437"/>
              <a:gd name="connsiteY1-4" fmla="*/ 1027545 h 1027545"/>
              <a:gd name="connsiteX2-5" fmla="*/ 2521527 w 3260437"/>
              <a:gd name="connsiteY2-6" fmla="*/ 0 h 1027545"/>
              <a:gd name="connsiteX3-7" fmla="*/ 2521527 w 3260437"/>
              <a:gd name="connsiteY3-8" fmla="*/ 2306 h 1027545"/>
              <a:gd name="connsiteX4-9" fmla="*/ 0 w 3260437"/>
              <a:gd name="connsiteY4-10" fmla="*/ 2306 h 1027545"/>
              <a:gd name="connsiteX5-11" fmla="*/ 0 w 3260437"/>
              <a:gd name="connsiteY5-12" fmla="*/ 1027543 h 1027545"/>
              <a:gd name="connsiteX6-13" fmla="*/ 2521527 w 3260437"/>
              <a:gd name="connsiteY6-14" fmla="*/ 1027543 h 102754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3260437" h="1027545">
                <a:moveTo>
                  <a:pt x="2521527" y="1027543"/>
                </a:moveTo>
                <a:lnTo>
                  <a:pt x="3260437" y="1027545"/>
                </a:lnTo>
                <a:lnTo>
                  <a:pt x="2521527" y="0"/>
                </a:lnTo>
                <a:lnTo>
                  <a:pt x="2521527" y="2306"/>
                </a:lnTo>
                <a:lnTo>
                  <a:pt x="0" y="2306"/>
                </a:lnTo>
                <a:lnTo>
                  <a:pt x="0" y="1027543"/>
                </a:lnTo>
                <a:lnTo>
                  <a:pt x="2521527" y="102754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615" tIns="34307" rIns="68615" bIns="34307" numCol="1" spcCol="0" rtlCol="0" fromWordArt="0" anchor="ctr" anchorCtr="0" forceAA="0" compatLnSpc="1">
            <a:noAutofit/>
          </a:bodyPr>
          <a:lstStyle/>
          <a:p>
            <a:pPr algn="ctr" fontAlgn="auto"/>
            <a:endParaRPr lang="en-US" sz="1350" strike="noStrike" noProof="1"/>
          </a:p>
        </p:txBody>
      </p:sp>
      <p:sp>
        <p:nvSpPr>
          <p:cNvPr id="73" name="Freeform: Shape 72"/>
          <p:cNvSpPr/>
          <p:nvPr/>
        </p:nvSpPr>
        <p:spPr>
          <a:xfrm flipV="1">
            <a:off x="3577071" y="5230410"/>
            <a:ext cx="1896459" cy="979997"/>
          </a:xfrm>
          <a:custGeom>
            <a:avLst/>
            <a:gdLst>
              <a:gd name="connsiteX0" fmla="*/ 0 w 1348509"/>
              <a:gd name="connsiteY0" fmla="*/ 1004502 h 1004502"/>
              <a:gd name="connsiteX1" fmla="*/ 1348509 w 1348509"/>
              <a:gd name="connsiteY1" fmla="*/ 1004502 h 1004502"/>
              <a:gd name="connsiteX2" fmla="*/ 1348509 w 1348509"/>
              <a:gd name="connsiteY2" fmla="*/ 0 h 1004502"/>
              <a:gd name="connsiteX3" fmla="*/ 0 w 1348509"/>
              <a:gd name="connsiteY3" fmla="*/ 0 h 1004502"/>
            </a:gdLst>
            <a:ahLst/>
            <a:cxnLst>
              <a:cxn ang="0">
                <a:pos x="connsiteX0" y="connsiteY0"/>
              </a:cxn>
              <a:cxn ang="0">
                <a:pos x="connsiteX1" y="connsiteY1"/>
              </a:cxn>
              <a:cxn ang="0">
                <a:pos x="connsiteX2" y="connsiteY2"/>
              </a:cxn>
              <a:cxn ang="0">
                <a:pos x="connsiteX3" y="connsiteY3"/>
              </a:cxn>
            </a:cxnLst>
            <a:rect l="l" t="t" r="r" b="b"/>
            <a:pathLst>
              <a:path w="1348509" h="1004502">
                <a:moveTo>
                  <a:pt x="0" y="1004502"/>
                </a:moveTo>
                <a:lnTo>
                  <a:pt x="1348509" y="1004502"/>
                </a:lnTo>
                <a:lnTo>
                  <a:pt x="1348509" y="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615" tIns="34307" rIns="68615" bIns="34307" numCol="1" spcCol="0" rtlCol="0" fromWordArt="0" anchor="ctr" anchorCtr="0" forceAA="0" compatLnSpc="1">
            <a:noAutofit/>
          </a:bodyPr>
          <a:lstStyle/>
          <a:p>
            <a:pPr algn="ctr" fontAlgn="auto"/>
            <a:endParaRPr lang="en-US" sz="1350" strike="noStrike" noProof="1"/>
          </a:p>
        </p:txBody>
      </p:sp>
      <p:sp>
        <p:nvSpPr>
          <p:cNvPr id="86" name="Rectangle 85"/>
          <p:cNvSpPr/>
          <p:nvPr/>
        </p:nvSpPr>
        <p:spPr>
          <a:xfrm>
            <a:off x="2508128" y="5733909"/>
            <a:ext cx="1311956" cy="6464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615" tIns="34307" rIns="68615" bIns="34307" numCol="1" spcCol="0" rtlCol="0" fromWordArt="0" anchor="ctr" anchorCtr="0" forceAA="0" compatLnSpc="1">
            <a:noAutofit/>
          </a:bodyPr>
          <a:lstStyle/>
          <a:p>
            <a:pPr algn="ctr" fontAlgn="auto"/>
            <a:endParaRPr lang="en-US" sz="1350" strike="noStrike" noProof="1"/>
          </a:p>
        </p:txBody>
      </p:sp>
      <p:sp>
        <p:nvSpPr>
          <p:cNvPr id="88" name="Rectangle 87"/>
          <p:cNvSpPr/>
          <p:nvPr/>
        </p:nvSpPr>
        <p:spPr>
          <a:xfrm>
            <a:off x="2508128" y="5068401"/>
            <a:ext cx="1311956" cy="67345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615" tIns="34307" rIns="68615" bIns="34307" numCol="1" spcCol="0" rtlCol="0" fromWordArt="0" anchor="ctr" anchorCtr="0" forceAA="0" compatLnSpc="1">
            <a:noAutofit/>
          </a:bodyPr>
          <a:lstStyle/>
          <a:p>
            <a:pPr algn="ctr" fontAlgn="auto"/>
            <a:endParaRPr lang="en-US" sz="1350" strike="noStrike" noProof="1"/>
          </a:p>
        </p:txBody>
      </p:sp>
      <p:sp>
        <p:nvSpPr>
          <p:cNvPr id="91" name="Frame 90"/>
          <p:cNvSpPr/>
          <p:nvPr/>
        </p:nvSpPr>
        <p:spPr>
          <a:xfrm>
            <a:off x="2508128" y="5068401"/>
            <a:ext cx="1311956" cy="1311956"/>
          </a:xfrm>
          <a:prstGeom prst="frame">
            <a:avLst/>
          </a:prstGeom>
          <a:solidFill>
            <a:schemeClr val="bg1"/>
          </a:solidFill>
          <a:ln>
            <a:noFill/>
          </a:ln>
          <a:effectLst>
            <a:outerShdw blurRad="317500" dist="508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615" tIns="34307" rIns="68615" bIns="34307" numCol="1" spcCol="0" rtlCol="0" fromWordArt="0" anchor="ctr" anchorCtr="0" forceAA="0" compatLnSpc="1">
            <a:noAutofit/>
          </a:bodyPr>
          <a:lstStyle/>
          <a:p>
            <a:pPr algn="ctr" fontAlgn="auto"/>
            <a:endParaRPr lang="en-US" sz="1350" strike="noStrike" noProof="1"/>
          </a:p>
        </p:txBody>
      </p:sp>
      <p:sp>
        <p:nvSpPr>
          <p:cNvPr id="10260" name="TextBox 94">
            <a:hlinkClick r:id="rId2" action="ppaction://hlinksldjump"/>
          </p:cNvPr>
          <p:cNvSpPr txBox="1"/>
          <p:nvPr/>
        </p:nvSpPr>
        <p:spPr>
          <a:xfrm>
            <a:off x="3966210" y="2184270"/>
            <a:ext cx="3730974" cy="414020"/>
          </a:xfrm>
          <a:prstGeom prst="rect">
            <a:avLst/>
          </a:prstGeom>
          <a:noFill/>
          <a:ln w="9525">
            <a:noFill/>
          </a:ln>
        </p:spPr>
        <p:txBody>
          <a:bodyPr wrap="square" lIns="0" anchor="ctr">
            <a:spAutoFit/>
          </a:bodyPr>
          <a:lstStyle/>
          <a:p>
            <a:r>
              <a:rPr lang="id-ID" altLang="en-US" sz="2100" b="1" dirty="0">
                <a:solidFill>
                  <a:srgbClr val="404040"/>
                </a:solidFill>
                <a:latin typeface="Calibri" panose="020F0502020204030204" charset="0"/>
              </a:rPr>
              <a:t>Isi Surat Lamaran Pekerjaan</a:t>
            </a:r>
          </a:p>
        </p:txBody>
      </p:sp>
      <p:sp>
        <p:nvSpPr>
          <p:cNvPr id="10261" name="TextBox 97">
            <a:hlinkClick r:id="rId3" action="ppaction://hlinksldjump"/>
          </p:cNvPr>
          <p:cNvSpPr txBox="1"/>
          <p:nvPr/>
        </p:nvSpPr>
        <p:spPr>
          <a:xfrm>
            <a:off x="1825149" y="3849629"/>
            <a:ext cx="4239238" cy="414020"/>
          </a:xfrm>
          <a:prstGeom prst="rect">
            <a:avLst/>
          </a:prstGeom>
          <a:noFill/>
          <a:ln w="9525">
            <a:noFill/>
          </a:ln>
        </p:spPr>
        <p:txBody>
          <a:bodyPr wrap="square" lIns="0" anchor="ctr">
            <a:spAutoFit/>
          </a:bodyPr>
          <a:lstStyle/>
          <a:p>
            <a:r>
              <a:rPr lang="id-ID" altLang="en-US" sz="2100" b="1" dirty="0">
                <a:solidFill>
                  <a:srgbClr val="404040"/>
                </a:solidFill>
                <a:latin typeface="Calibri" panose="020F0502020204030204" charset="0"/>
              </a:rPr>
              <a:t>Sistematika Surat Lamaran Pekerjaan</a:t>
            </a:r>
          </a:p>
        </p:txBody>
      </p:sp>
      <p:sp>
        <p:nvSpPr>
          <p:cNvPr id="10262" name="TextBox 100">
            <a:hlinkClick r:id="rId4" action="ppaction://hlinksldjump"/>
          </p:cNvPr>
          <p:cNvSpPr txBox="1"/>
          <p:nvPr/>
        </p:nvSpPr>
        <p:spPr>
          <a:xfrm>
            <a:off x="3966210" y="5460984"/>
            <a:ext cx="4610906" cy="414020"/>
          </a:xfrm>
          <a:prstGeom prst="rect">
            <a:avLst/>
          </a:prstGeom>
          <a:noFill/>
          <a:ln w="9525">
            <a:noFill/>
          </a:ln>
        </p:spPr>
        <p:txBody>
          <a:bodyPr wrap="square" lIns="0" anchor="ctr">
            <a:spAutoFit/>
          </a:bodyPr>
          <a:lstStyle/>
          <a:p>
            <a:r>
              <a:rPr lang="id-ID" altLang="en-US" sz="2100" b="1" dirty="0">
                <a:solidFill>
                  <a:srgbClr val="404040"/>
                </a:solidFill>
                <a:latin typeface="Calibri" panose="020F0502020204030204" charset="0"/>
              </a:rPr>
              <a:t>Aspek Penting Surat Lamaran Pekerjaan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orizontal Scroll 3"/>
          <p:cNvSpPr/>
          <p:nvPr/>
        </p:nvSpPr>
        <p:spPr>
          <a:xfrm>
            <a:off x="1099285" y="770396"/>
            <a:ext cx="8175106" cy="5401891"/>
          </a:xfrm>
          <a:prstGeom prst="horizontalScroll">
            <a:avLst/>
          </a:prstGeom>
        </p:spPr>
        <p:style>
          <a:lnRef idx="1">
            <a:schemeClr val="dk1"/>
          </a:lnRef>
          <a:fillRef idx="2">
            <a:schemeClr val="dk1"/>
          </a:fillRef>
          <a:effectRef idx="1">
            <a:schemeClr val="dk1"/>
          </a:effectRef>
          <a:fontRef idx="minor">
            <a:schemeClr val="dk1"/>
          </a:fontRef>
        </p:style>
        <p:txBody>
          <a:bodyPr rtlCol="0" anchor="ctr"/>
          <a:lstStyle/>
          <a:p>
            <a:pPr algn="ctr" fontAlgn="auto">
              <a:lnSpc>
                <a:spcPct val="110000"/>
              </a:lnSpc>
            </a:pPr>
            <a:r>
              <a:rPr lang="en-US" sz="2400" strike="noStrike" noProof="1">
                <a:solidFill>
                  <a:schemeClr val="bg1"/>
                </a:solidFill>
              </a:rPr>
              <a:t>Isi surat lamaran pekerjaan yaitu informasi yang tertulis dalam surat lamaran pekerjaan. Surat lamaran pekerjaan berisi permohonan seorang pelamar pekerjaan agar diterima bekerja di tempat yang dilamar</a:t>
            </a:r>
            <a:r>
              <a:rPr lang="en-US" sz="2400" strike="noStrike" noProof="1"/>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100495" y="1181793"/>
            <a:ext cx="8487410" cy="3803650"/>
            <a:chOff x="1691" y="2769"/>
            <a:chExt cx="13366" cy="5990"/>
          </a:xfrm>
        </p:grpSpPr>
        <p:cxnSp>
          <p:nvCxnSpPr>
            <p:cNvPr id="8" name="Straight Connector 7"/>
            <p:cNvCxnSpPr>
              <a:stCxn id="6" idx="4"/>
              <a:endCxn id="86" idx="0"/>
            </p:cNvCxnSpPr>
            <p:nvPr/>
          </p:nvCxnSpPr>
          <p:spPr>
            <a:xfrm>
              <a:off x="10005" y="3554"/>
              <a:ext cx="0" cy="4422"/>
            </a:xfrm>
            <a:prstGeom prst="line">
              <a:avLst/>
            </a:prstGeom>
            <a:ln>
              <a:solidFill>
                <a:schemeClr val="bg2">
                  <a:lumMod val="90000"/>
                </a:schemeClr>
              </a:solidFill>
            </a:ln>
          </p:spPr>
          <p:style>
            <a:lnRef idx="1">
              <a:schemeClr val="dk1"/>
            </a:lnRef>
            <a:fillRef idx="0">
              <a:schemeClr val="dk1"/>
            </a:fillRef>
            <a:effectRef idx="0">
              <a:schemeClr val="dk1"/>
            </a:effectRef>
            <a:fontRef idx="minor">
              <a:schemeClr val="tx1"/>
            </a:fontRef>
          </p:style>
        </p:cxnSp>
        <p:sp>
          <p:nvSpPr>
            <p:cNvPr id="6" name="Oval 5"/>
            <p:cNvSpPr/>
            <p:nvPr/>
          </p:nvSpPr>
          <p:spPr>
            <a:xfrm>
              <a:off x="9850" y="3237"/>
              <a:ext cx="315" cy="3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z="1350" strike="noStrike" noProof="1"/>
            </a:p>
          </p:txBody>
        </p:sp>
        <p:sp>
          <p:nvSpPr>
            <p:cNvPr id="84" name="Oval 83"/>
            <p:cNvSpPr/>
            <p:nvPr/>
          </p:nvSpPr>
          <p:spPr>
            <a:xfrm>
              <a:off x="9850" y="4818"/>
              <a:ext cx="315" cy="31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z="1350" strike="noStrike" noProof="1"/>
            </a:p>
          </p:txBody>
        </p:sp>
        <p:sp>
          <p:nvSpPr>
            <p:cNvPr id="85" name="Oval 84"/>
            <p:cNvSpPr/>
            <p:nvPr/>
          </p:nvSpPr>
          <p:spPr>
            <a:xfrm>
              <a:off x="9850" y="6396"/>
              <a:ext cx="315" cy="31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z="1350" strike="noStrike" noProof="1"/>
            </a:p>
          </p:txBody>
        </p:sp>
        <p:sp>
          <p:nvSpPr>
            <p:cNvPr id="86" name="Oval 85"/>
            <p:cNvSpPr/>
            <p:nvPr/>
          </p:nvSpPr>
          <p:spPr>
            <a:xfrm>
              <a:off x="9850" y="7977"/>
              <a:ext cx="315" cy="31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z="1350" strike="noStrike" noProof="1"/>
            </a:p>
          </p:txBody>
        </p:sp>
        <p:cxnSp>
          <p:nvCxnSpPr>
            <p:cNvPr id="10" name="Straight Connector 9"/>
            <p:cNvCxnSpPr>
              <a:stCxn id="6" idx="4"/>
              <a:endCxn id="86" idx="0"/>
            </p:cNvCxnSpPr>
            <p:nvPr/>
          </p:nvCxnSpPr>
          <p:spPr>
            <a:xfrm>
              <a:off x="9398" y="5765"/>
              <a:ext cx="610" cy="0"/>
            </a:xfrm>
            <a:prstGeom prst="line">
              <a:avLst/>
            </a:prstGeom>
            <a:ln>
              <a:solidFill>
                <a:schemeClr val="bg2">
                  <a:lumMod val="90000"/>
                </a:schemeClr>
              </a:solidFill>
            </a:ln>
          </p:spPr>
          <p:style>
            <a:lnRef idx="1">
              <a:schemeClr val="dk1"/>
            </a:lnRef>
            <a:fillRef idx="0">
              <a:schemeClr val="dk1"/>
            </a:fillRef>
            <a:effectRef idx="0">
              <a:schemeClr val="dk1"/>
            </a:effectRef>
            <a:fontRef idx="minor">
              <a:schemeClr val="tx1"/>
            </a:fontRef>
          </p:style>
        </p:cxnSp>
        <p:cxnSp>
          <p:nvCxnSpPr>
            <p:cNvPr id="92" name="Straight Connector 91"/>
            <p:cNvCxnSpPr>
              <a:stCxn id="6" idx="4"/>
              <a:endCxn id="86" idx="0"/>
            </p:cNvCxnSpPr>
            <p:nvPr/>
          </p:nvCxnSpPr>
          <p:spPr>
            <a:xfrm flipV="1">
              <a:off x="6741" y="3554"/>
              <a:ext cx="0" cy="4422"/>
            </a:xfrm>
            <a:prstGeom prst="line">
              <a:avLst/>
            </a:prstGeom>
            <a:ln>
              <a:solidFill>
                <a:schemeClr val="bg2">
                  <a:lumMod val="90000"/>
                </a:schemeClr>
              </a:solidFill>
            </a:ln>
          </p:spPr>
          <p:style>
            <a:lnRef idx="1">
              <a:schemeClr val="dk1"/>
            </a:lnRef>
            <a:fillRef idx="0">
              <a:schemeClr val="dk1"/>
            </a:fillRef>
            <a:effectRef idx="0">
              <a:schemeClr val="dk1"/>
            </a:effectRef>
            <a:fontRef idx="minor">
              <a:schemeClr val="tx1"/>
            </a:fontRef>
          </p:style>
        </p:cxnSp>
        <p:sp>
          <p:nvSpPr>
            <p:cNvPr id="88" name="Oval 87"/>
            <p:cNvSpPr/>
            <p:nvPr/>
          </p:nvSpPr>
          <p:spPr>
            <a:xfrm rot="10800000">
              <a:off x="6581" y="7977"/>
              <a:ext cx="318" cy="318"/>
            </a:xfrm>
            <a:prstGeom prst="ellipse">
              <a:avLst/>
            </a:prstGeom>
            <a:solidFill>
              <a:srgbClr val="EB1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z="1350" strike="noStrike" noProof="1"/>
            </a:p>
          </p:txBody>
        </p:sp>
        <p:sp>
          <p:nvSpPr>
            <p:cNvPr id="89" name="Oval 88"/>
            <p:cNvSpPr/>
            <p:nvPr/>
          </p:nvSpPr>
          <p:spPr>
            <a:xfrm rot="10800000">
              <a:off x="6581" y="6396"/>
              <a:ext cx="318" cy="31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z="1350" strike="noStrike" noProof="1"/>
            </a:p>
          </p:txBody>
        </p:sp>
        <p:sp>
          <p:nvSpPr>
            <p:cNvPr id="90" name="Oval 89"/>
            <p:cNvSpPr/>
            <p:nvPr/>
          </p:nvSpPr>
          <p:spPr>
            <a:xfrm rot="10800000">
              <a:off x="6581" y="4818"/>
              <a:ext cx="318" cy="31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z="1350" strike="noStrike" noProof="1"/>
            </a:p>
          </p:txBody>
        </p:sp>
        <p:sp>
          <p:nvSpPr>
            <p:cNvPr id="91" name="Oval 90"/>
            <p:cNvSpPr/>
            <p:nvPr/>
          </p:nvSpPr>
          <p:spPr>
            <a:xfrm rot="10800000">
              <a:off x="6581" y="3237"/>
              <a:ext cx="318" cy="31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z="1350" strike="noStrike" noProof="1"/>
            </a:p>
          </p:txBody>
        </p:sp>
        <p:cxnSp>
          <p:nvCxnSpPr>
            <p:cNvPr id="93" name="Straight Connector 92"/>
            <p:cNvCxnSpPr>
              <a:stCxn id="6" idx="4"/>
              <a:endCxn id="86" idx="0"/>
            </p:cNvCxnSpPr>
            <p:nvPr/>
          </p:nvCxnSpPr>
          <p:spPr>
            <a:xfrm rot="10800000" flipV="1">
              <a:off x="6741" y="5765"/>
              <a:ext cx="608" cy="0"/>
            </a:xfrm>
            <a:prstGeom prst="line">
              <a:avLst/>
            </a:prstGeom>
            <a:ln>
              <a:solidFill>
                <a:schemeClr val="bg2">
                  <a:lumMod val="90000"/>
                </a:schemeClr>
              </a:solidFill>
            </a:ln>
          </p:spPr>
          <p:style>
            <a:lnRef idx="1">
              <a:schemeClr val="dk1"/>
            </a:lnRef>
            <a:fillRef idx="0">
              <a:schemeClr val="dk1"/>
            </a:fillRef>
            <a:effectRef idx="0">
              <a:schemeClr val="dk1"/>
            </a:effectRef>
            <a:fontRef idx="minor">
              <a:schemeClr val="tx1"/>
            </a:fontRef>
          </p:style>
        </p:cxnSp>
        <p:grpSp>
          <p:nvGrpSpPr>
            <p:cNvPr id="12301" name="Group 3"/>
            <p:cNvGrpSpPr/>
            <p:nvPr/>
          </p:nvGrpSpPr>
          <p:grpSpPr>
            <a:xfrm>
              <a:off x="10791" y="2769"/>
              <a:ext cx="4267" cy="1251"/>
              <a:chOff x="5692588" y="1560606"/>
              <a:chExt cx="3195918" cy="936812"/>
            </a:xfrm>
          </p:grpSpPr>
          <p:sp>
            <p:nvSpPr>
              <p:cNvPr id="33" name="Rectangle: Rounded Corners 32"/>
              <p:cNvSpPr/>
              <p:nvPr/>
            </p:nvSpPr>
            <p:spPr>
              <a:xfrm>
                <a:off x="5800164" y="1625600"/>
                <a:ext cx="3088342" cy="806824"/>
              </a:xfrm>
              <a:prstGeom prst="roundRect">
                <a:avLst>
                  <a:gd name="adj" fmla="val 50000"/>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z="1350" strike="noStrike" noProof="1"/>
              </a:p>
            </p:txBody>
          </p:sp>
          <p:sp>
            <p:nvSpPr>
              <p:cNvPr id="34" name="Rectangle: Rounded Corners 33"/>
              <p:cNvSpPr/>
              <p:nvPr/>
            </p:nvSpPr>
            <p:spPr>
              <a:xfrm>
                <a:off x="6279776" y="1780241"/>
                <a:ext cx="2420879" cy="497542"/>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id-ID" sz="1805" strike="noStrike" noProof="1">
                    <a:solidFill>
                      <a:schemeClr val="tx1"/>
                    </a:solidFill>
                  </a:rPr>
                  <a:t>Pembuka surat</a:t>
                </a:r>
              </a:p>
            </p:txBody>
          </p:sp>
          <p:sp>
            <p:nvSpPr>
              <p:cNvPr id="35" name="Oval 34"/>
              <p:cNvSpPr/>
              <p:nvPr/>
            </p:nvSpPr>
            <p:spPr>
              <a:xfrm>
                <a:off x="5692588" y="1560606"/>
                <a:ext cx="936812" cy="936812"/>
              </a:xfrm>
              <a:prstGeom prst="ellipse">
                <a:avLst/>
              </a:prstGeom>
              <a:solidFill>
                <a:srgbClr val="F1E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z="1350" strike="noStrike" noProof="1"/>
              </a:p>
            </p:txBody>
          </p:sp>
          <p:sp>
            <p:nvSpPr>
              <p:cNvPr id="36" name="Oval 35"/>
              <p:cNvSpPr/>
              <p:nvPr/>
            </p:nvSpPr>
            <p:spPr>
              <a:xfrm>
                <a:off x="5692588" y="1625600"/>
                <a:ext cx="806824" cy="8068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sz="2400" b="1" strike="noStrike" noProof="1"/>
                  <a:t>5</a:t>
                </a:r>
              </a:p>
            </p:txBody>
          </p:sp>
        </p:grpSp>
        <p:grpSp>
          <p:nvGrpSpPr>
            <p:cNvPr id="12306" name="Group 38"/>
            <p:cNvGrpSpPr/>
            <p:nvPr/>
          </p:nvGrpSpPr>
          <p:grpSpPr>
            <a:xfrm>
              <a:off x="10791" y="4350"/>
              <a:ext cx="4267" cy="1251"/>
              <a:chOff x="5692588" y="1560606"/>
              <a:chExt cx="3195918" cy="936812"/>
            </a:xfrm>
          </p:grpSpPr>
          <p:sp>
            <p:nvSpPr>
              <p:cNvPr id="40" name="Rectangle: Rounded Corners 39"/>
              <p:cNvSpPr/>
              <p:nvPr/>
            </p:nvSpPr>
            <p:spPr>
              <a:xfrm>
                <a:off x="5800164" y="1625600"/>
                <a:ext cx="3088342" cy="806824"/>
              </a:xfrm>
              <a:prstGeom prst="roundRect">
                <a:avLst>
                  <a:gd name="adj" fmla="val 50000"/>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z="1350" strike="noStrike" noProof="1"/>
              </a:p>
            </p:txBody>
          </p:sp>
          <p:sp>
            <p:nvSpPr>
              <p:cNvPr id="41" name="Rectangle: Rounded Corners 40"/>
              <p:cNvSpPr/>
              <p:nvPr/>
            </p:nvSpPr>
            <p:spPr>
              <a:xfrm>
                <a:off x="6279776" y="1780241"/>
                <a:ext cx="2420879" cy="497542"/>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id-ID" sz="1805" strike="noStrike" noProof="1">
                    <a:solidFill>
                      <a:schemeClr val="tx1"/>
                    </a:solidFill>
                  </a:rPr>
                  <a:t>Isi surat</a:t>
                </a:r>
              </a:p>
            </p:txBody>
          </p:sp>
          <p:sp>
            <p:nvSpPr>
              <p:cNvPr id="42" name="Oval 41"/>
              <p:cNvSpPr/>
              <p:nvPr/>
            </p:nvSpPr>
            <p:spPr>
              <a:xfrm>
                <a:off x="5692588" y="1560606"/>
                <a:ext cx="936812" cy="936812"/>
              </a:xfrm>
              <a:prstGeom prst="ellipse">
                <a:avLst/>
              </a:prstGeom>
              <a:solidFill>
                <a:srgbClr val="F1E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z="1350" strike="noStrike" noProof="1"/>
              </a:p>
            </p:txBody>
          </p:sp>
          <p:sp>
            <p:nvSpPr>
              <p:cNvPr id="73" name="Oval 72"/>
              <p:cNvSpPr/>
              <p:nvPr/>
            </p:nvSpPr>
            <p:spPr>
              <a:xfrm>
                <a:off x="5692588" y="1625600"/>
                <a:ext cx="806824" cy="80682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sz="2400" b="1" strike="noStrike" noProof="1"/>
                  <a:t>6</a:t>
                </a:r>
              </a:p>
            </p:txBody>
          </p:sp>
        </p:grpSp>
        <p:grpSp>
          <p:nvGrpSpPr>
            <p:cNvPr id="12311" name="Group 73"/>
            <p:cNvGrpSpPr/>
            <p:nvPr/>
          </p:nvGrpSpPr>
          <p:grpSpPr>
            <a:xfrm>
              <a:off x="10791" y="5931"/>
              <a:ext cx="4267" cy="1251"/>
              <a:chOff x="5692588" y="1560606"/>
              <a:chExt cx="3195918" cy="936812"/>
            </a:xfrm>
          </p:grpSpPr>
          <p:sp>
            <p:nvSpPr>
              <p:cNvPr id="75" name="Rectangle: Rounded Corners 74"/>
              <p:cNvSpPr/>
              <p:nvPr/>
            </p:nvSpPr>
            <p:spPr>
              <a:xfrm>
                <a:off x="5800164" y="1625600"/>
                <a:ext cx="3088342" cy="806824"/>
              </a:xfrm>
              <a:prstGeom prst="roundRect">
                <a:avLst>
                  <a:gd name="adj" fmla="val 50000"/>
                </a:avLst>
              </a:prstGeom>
              <a:no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z="1350" strike="noStrike" noProof="1"/>
              </a:p>
            </p:txBody>
          </p:sp>
          <p:sp>
            <p:nvSpPr>
              <p:cNvPr id="76" name="Rectangle: Rounded Corners 75"/>
              <p:cNvSpPr/>
              <p:nvPr/>
            </p:nvSpPr>
            <p:spPr>
              <a:xfrm>
                <a:off x="6279776" y="1780241"/>
                <a:ext cx="2420879" cy="497542"/>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id-ID" altLang="en-US" sz="1805" strike="noStrike" noProof="1">
                    <a:solidFill>
                      <a:schemeClr val="tx1"/>
                    </a:solidFill>
                  </a:rPr>
                  <a:t>Penutup surat</a:t>
                </a:r>
              </a:p>
            </p:txBody>
          </p:sp>
          <p:sp>
            <p:nvSpPr>
              <p:cNvPr id="77" name="Oval 76"/>
              <p:cNvSpPr/>
              <p:nvPr/>
            </p:nvSpPr>
            <p:spPr>
              <a:xfrm>
                <a:off x="5692588" y="1560606"/>
                <a:ext cx="936812" cy="936812"/>
              </a:xfrm>
              <a:prstGeom prst="ellipse">
                <a:avLst/>
              </a:prstGeom>
              <a:solidFill>
                <a:srgbClr val="F1E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z="1350" strike="noStrike" noProof="1"/>
              </a:p>
            </p:txBody>
          </p:sp>
          <p:sp>
            <p:nvSpPr>
              <p:cNvPr id="78" name="Oval 77"/>
              <p:cNvSpPr/>
              <p:nvPr/>
            </p:nvSpPr>
            <p:spPr>
              <a:xfrm>
                <a:off x="5692588" y="1625600"/>
                <a:ext cx="806824" cy="8068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sz="2400" b="1" strike="noStrike" noProof="1"/>
                  <a:t>7</a:t>
                </a:r>
              </a:p>
            </p:txBody>
          </p:sp>
        </p:grpSp>
        <p:grpSp>
          <p:nvGrpSpPr>
            <p:cNvPr id="12316" name="Group 78"/>
            <p:cNvGrpSpPr/>
            <p:nvPr/>
          </p:nvGrpSpPr>
          <p:grpSpPr>
            <a:xfrm>
              <a:off x="10791" y="7509"/>
              <a:ext cx="4267" cy="1251"/>
              <a:chOff x="5692588" y="1560606"/>
              <a:chExt cx="3195918" cy="936812"/>
            </a:xfrm>
          </p:grpSpPr>
          <p:sp>
            <p:nvSpPr>
              <p:cNvPr id="80" name="Rectangle: Rounded Corners 79"/>
              <p:cNvSpPr/>
              <p:nvPr/>
            </p:nvSpPr>
            <p:spPr>
              <a:xfrm>
                <a:off x="5800164" y="1625600"/>
                <a:ext cx="3088342" cy="806824"/>
              </a:xfrm>
              <a:prstGeom prst="roundRect">
                <a:avLst>
                  <a:gd name="adj" fmla="val 50000"/>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z="1350" strike="noStrike" noProof="1"/>
              </a:p>
            </p:txBody>
          </p:sp>
          <p:sp>
            <p:nvSpPr>
              <p:cNvPr id="81" name="Rectangle: Rounded Corners 80"/>
              <p:cNvSpPr/>
              <p:nvPr/>
            </p:nvSpPr>
            <p:spPr>
              <a:xfrm>
                <a:off x="6432764" y="1780112"/>
                <a:ext cx="2267727" cy="497447"/>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id-ID" altLang="en-US" sz="1200" strike="noStrike" noProof="1">
                    <a:solidFill>
                      <a:schemeClr val="bg1"/>
                    </a:solidFill>
                  </a:rPr>
                  <a:t>Salam penutup, tanda tangan, dan nama terang</a:t>
                </a:r>
              </a:p>
            </p:txBody>
          </p:sp>
          <p:sp>
            <p:nvSpPr>
              <p:cNvPr id="82" name="Oval 81"/>
              <p:cNvSpPr/>
              <p:nvPr/>
            </p:nvSpPr>
            <p:spPr>
              <a:xfrm>
                <a:off x="5692588" y="1560606"/>
                <a:ext cx="936812" cy="936812"/>
              </a:xfrm>
              <a:prstGeom prst="ellipse">
                <a:avLst/>
              </a:prstGeom>
              <a:solidFill>
                <a:srgbClr val="F1E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z="1350" strike="noStrike" noProof="1"/>
              </a:p>
            </p:txBody>
          </p:sp>
          <p:sp>
            <p:nvSpPr>
              <p:cNvPr id="83" name="Oval 82"/>
              <p:cNvSpPr/>
              <p:nvPr/>
            </p:nvSpPr>
            <p:spPr>
              <a:xfrm>
                <a:off x="5692588" y="1625600"/>
                <a:ext cx="806824" cy="80682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sz="2400" b="1" strike="noStrike" noProof="1"/>
                  <a:t>8</a:t>
                </a:r>
              </a:p>
            </p:txBody>
          </p:sp>
        </p:grpSp>
        <p:grpSp>
          <p:nvGrpSpPr>
            <p:cNvPr id="12321" name="Group 94"/>
            <p:cNvGrpSpPr/>
            <p:nvPr/>
          </p:nvGrpSpPr>
          <p:grpSpPr>
            <a:xfrm flipH="1">
              <a:off x="1691" y="2769"/>
              <a:ext cx="4272" cy="1251"/>
              <a:chOff x="5692588" y="1560606"/>
              <a:chExt cx="3195918" cy="936812"/>
            </a:xfrm>
          </p:grpSpPr>
          <p:sp>
            <p:nvSpPr>
              <p:cNvPr id="111" name="Rectangle: Rounded Corners 110"/>
              <p:cNvSpPr/>
              <p:nvPr/>
            </p:nvSpPr>
            <p:spPr>
              <a:xfrm>
                <a:off x="5800164" y="1625600"/>
                <a:ext cx="3088342" cy="806824"/>
              </a:xfrm>
              <a:prstGeom prst="roundRect">
                <a:avLst>
                  <a:gd name="adj" fmla="val 50000"/>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z="1350" strike="noStrike" noProof="1"/>
              </a:p>
            </p:txBody>
          </p:sp>
          <p:sp>
            <p:nvSpPr>
              <p:cNvPr id="112" name="Rectangle: Rounded Corners 111"/>
              <p:cNvSpPr/>
              <p:nvPr/>
            </p:nvSpPr>
            <p:spPr>
              <a:xfrm>
                <a:off x="6449683" y="1780112"/>
                <a:ext cx="2251086" cy="497447"/>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id-ID" sz="1400" strike="noStrike" noProof="1">
                    <a:solidFill>
                      <a:schemeClr val="bg1"/>
                    </a:solidFill>
                  </a:rPr>
                  <a:t>Tempat dan tanggal pembuatan surat</a:t>
                </a:r>
              </a:p>
            </p:txBody>
          </p:sp>
          <p:sp>
            <p:nvSpPr>
              <p:cNvPr id="113" name="Oval 112"/>
              <p:cNvSpPr/>
              <p:nvPr/>
            </p:nvSpPr>
            <p:spPr>
              <a:xfrm>
                <a:off x="5692588" y="1560606"/>
                <a:ext cx="936812" cy="936812"/>
              </a:xfrm>
              <a:prstGeom prst="ellipse">
                <a:avLst/>
              </a:prstGeom>
              <a:solidFill>
                <a:srgbClr val="F1E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z="1350" strike="noStrike" noProof="1"/>
              </a:p>
            </p:txBody>
          </p:sp>
          <p:sp>
            <p:nvSpPr>
              <p:cNvPr id="114" name="Oval 113"/>
              <p:cNvSpPr/>
              <p:nvPr/>
            </p:nvSpPr>
            <p:spPr>
              <a:xfrm>
                <a:off x="5692588" y="1625600"/>
                <a:ext cx="806824" cy="8068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sz="2400" b="1" strike="noStrike" noProof="1"/>
                  <a:t>1</a:t>
                </a:r>
              </a:p>
            </p:txBody>
          </p:sp>
        </p:grpSp>
        <p:grpSp>
          <p:nvGrpSpPr>
            <p:cNvPr id="12326" name="Group 95"/>
            <p:cNvGrpSpPr/>
            <p:nvPr/>
          </p:nvGrpSpPr>
          <p:grpSpPr>
            <a:xfrm flipH="1">
              <a:off x="1691" y="4350"/>
              <a:ext cx="4272" cy="1251"/>
              <a:chOff x="5692588" y="1560606"/>
              <a:chExt cx="3195918" cy="936812"/>
            </a:xfrm>
          </p:grpSpPr>
          <p:sp>
            <p:nvSpPr>
              <p:cNvPr id="107" name="Rectangle: Rounded Corners 106"/>
              <p:cNvSpPr/>
              <p:nvPr/>
            </p:nvSpPr>
            <p:spPr>
              <a:xfrm>
                <a:off x="5800164" y="1625600"/>
                <a:ext cx="3088342" cy="806824"/>
              </a:xfrm>
              <a:prstGeom prst="roundRect">
                <a:avLst>
                  <a:gd name="adj" fmla="val 50000"/>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z="1350" strike="noStrike" noProof="1"/>
              </a:p>
            </p:txBody>
          </p:sp>
          <p:sp>
            <p:nvSpPr>
              <p:cNvPr id="108" name="Rectangle: Rounded Corners 107"/>
              <p:cNvSpPr/>
              <p:nvPr/>
            </p:nvSpPr>
            <p:spPr>
              <a:xfrm>
                <a:off x="6279776" y="1780241"/>
                <a:ext cx="2420879" cy="497542"/>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en-US" sz="1600" strike="noStrike" noProof="1" smtClean="0">
                    <a:solidFill>
                      <a:schemeClr val="tx1"/>
                    </a:solidFill>
                  </a:rPr>
                  <a:t>Hal dan </a:t>
                </a:r>
                <a:r>
                  <a:rPr lang="id-ID" altLang="en-US" sz="1600" strike="noStrike" noProof="1" smtClean="0">
                    <a:solidFill>
                      <a:schemeClr val="tx1"/>
                    </a:solidFill>
                  </a:rPr>
                  <a:t>Lampiran </a:t>
                </a:r>
                <a:r>
                  <a:rPr lang="id-ID" altLang="en-US" sz="1600" strike="noStrike" noProof="1">
                    <a:solidFill>
                      <a:schemeClr val="tx1"/>
                    </a:solidFill>
                  </a:rPr>
                  <a:t>surat</a:t>
                </a:r>
              </a:p>
            </p:txBody>
          </p:sp>
          <p:sp>
            <p:nvSpPr>
              <p:cNvPr id="109" name="Oval 108"/>
              <p:cNvSpPr/>
              <p:nvPr/>
            </p:nvSpPr>
            <p:spPr>
              <a:xfrm>
                <a:off x="5692588" y="1560606"/>
                <a:ext cx="936812" cy="936812"/>
              </a:xfrm>
              <a:prstGeom prst="ellipse">
                <a:avLst/>
              </a:prstGeom>
              <a:solidFill>
                <a:srgbClr val="F1E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z="1350" strike="noStrike" noProof="1"/>
              </a:p>
            </p:txBody>
          </p:sp>
          <p:sp>
            <p:nvSpPr>
              <p:cNvPr id="110" name="Oval 109"/>
              <p:cNvSpPr/>
              <p:nvPr/>
            </p:nvSpPr>
            <p:spPr>
              <a:xfrm>
                <a:off x="5692588" y="1625600"/>
                <a:ext cx="806824" cy="80682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sz="2400" b="1" strike="noStrike" noProof="1"/>
                  <a:t>2</a:t>
                </a:r>
              </a:p>
            </p:txBody>
          </p:sp>
        </p:grpSp>
        <p:grpSp>
          <p:nvGrpSpPr>
            <p:cNvPr id="12331" name="Group 96"/>
            <p:cNvGrpSpPr/>
            <p:nvPr/>
          </p:nvGrpSpPr>
          <p:grpSpPr>
            <a:xfrm flipH="1">
              <a:off x="1691" y="5931"/>
              <a:ext cx="4272" cy="1251"/>
              <a:chOff x="5692588" y="1560606"/>
              <a:chExt cx="3195918" cy="936812"/>
            </a:xfrm>
          </p:grpSpPr>
          <p:sp>
            <p:nvSpPr>
              <p:cNvPr id="103" name="Rectangle: Rounded Corners 102"/>
              <p:cNvSpPr/>
              <p:nvPr/>
            </p:nvSpPr>
            <p:spPr>
              <a:xfrm>
                <a:off x="5800164" y="1625600"/>
                <a:ext cx="3088342" cy="806824"/>
              </a:xfrm>
              <a:prstGeom prst="roundRect">
                <a:avLst>
                  <a:gd name="adj" fmla="val 50000"/>
                </a:avLst>
              </a:prstGeom>
              <a:no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z="1350" strike="noStrike" noProof="1">
                  <a:solidFill>
                    <a:schemeClr val="tx1">
                      <a:lumMod val="75000"/>
                      <a:lumOff val="25000"/>
                    </a:schemeClr>
                  </a:solidFill>
                </a:endParaRPr>
              </a:p>
            </p:txBody>
          </p:sp>
          <p:sp>
            <p:nvSpPr>
              <p:cNvPr id="104" name="Rectangle: Rounded Corners 103"/>
              <p:cNvSpPr/>
              <p:nvPr/>
            </p:nvSpPr>
            <p:spPr>
              <a:xfrm>
                <a:off x="6279776" y="1780241"/>
                <a:ext cx="2420879" cy="497542"/>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id-ID" sz="1600" strike="noStrike" noProof="1">
                    <a:solidFill>
                      <a:schemeClr val="tx1">
                        <a:lumMod val="75000"/>
                        <a:lumOff val="25000"/>
                      </a:schemeClr>
                    </a:solidFill>
                  </a:rPr>
                  <a:t>Nama dan alamat surat tujuan</a:t>
                </a:r>
              </a:p>
            </p:txBody>
          </p:sp>
          <p:sp>
            <p:nvSpPr>
              <p:cNvPr id="105" name="Oval 104"/>
              <p:cNvSpPr/>
              <p:nvPr/>
            </p:nvSpPr>
            <p:spPr>
              <a:xfrm>
                <a:off x="5692588" y="1560606"/>
                <a:ext cx="936812" cy="936812"/>
              </a:xfrm>
              <a:prstGeom prst="ellipse">
                <a:avLst/>
              </a:prstGeom>
              <a:solidFill>
                <a:srgbClr val="F1E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z="1350" strike="noStrike" noProof="1">
                  <a:solidFill>
                    <a:schemeClr val="tx1">
                      <a:lumMod val="75000"/>
                      <a:lumOff val="25000"/>
                    </a:schemeClr>
                  </a:solidFill>
                </a:endParaRPr>
              </a:p>
            </p:txBody>
          </p:sp>
          <p:sp>
            <p:nvSpPr>
              <p:cNvPr id="106" name="Oval 105"/>
              <p:cNvSpPr/>
              <p:nvPr/>
            </p:nvSpPr>
            <p:spPr>
              <a:xfrm>
                <a:off x="5692588" y="1625600"/>
                <a:ext cx="806824" cy="80682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sz="2400" b="1" strike="noStrike" noProof="1">
                    <a:solidFill>
                      <a:schemeClr val="tx1">
                        <a:lumMod val="75000"/>
                        <a:lumOff val="25000"/>
                      </a:schemeClr>
                    </a:solidFill>
                  </a:rPr>
                  <a:t>3</a:t>
                </a:r>
              </a:p>
            </p:txBody>
          </p:sp>
        </p:grpSp>
        <p:grpSp>
          <p:nvGrpSpPr>
            <p:cNvPr id="12336" name="Group 97"/>
            <p:cNvGrpSpPr/>
            <p:nvPr/>
          </p:nvGrpSpPr>
          <p:grpSpPr>
            <a:xfrm flipH="1">
              <a:off x="1691" y="7509"/>
              <a:ext cx="4272" cy="1251"/>
              <a:chOff x="5692588" y="1560606"/>
              <a:chExt cx="3195918" cy="936812"/>
            </a:xfrm>
          </p:grpSpPr>
          <p:sp>
            <p:nvSpPr>
              <p:cNvPr id="99" name="Rectangle: Rounded Corners 98"/>
              <p:cNvSpPr/>
              <p:nvPr/>
            </p:nvSpPr>
            <p:spPr>
              <a:xfrm>
                <a:off x="5800164" y="1625600"/>
                <a:ext cx="3088342" cy="806824"/>
              </a:xfrm>
              <a:prstGeom prst="roundRect">
                <a:avLst>
                  <a:gd name="adj" fmla="val 50000"/>
                </a:avLst>
              </a:prstGeom>
              <a:noFill/>
              <a:ln w="57150">
                <a:solidFill>
                  <a:srgbClr val="EB1E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z="1350" strike="noStrike" noProof="1"/>
              </a:p>
            </p:txBody>
          </p:sp>
          <p:sp>
            <p:nvSpPr>
              <p:cNvPr id="100" name="Rectangle: Rounded Corners 99"/>
              <p:cNvSpPr/>
              <p:nvPr/>
            </p:nvSpPr>
            <p:spPr>
              <a:xfrm>
                <a:off x="6279776" y="1780241"/>
                <a:ext cx="2420879" cy="497542"/>
              </a:xfrm>
              <a:prstGeom prst="roundRect">
                <a:avLst>
                  <a:gd name="adj" fmla="val 50000"/>
                </a:avLst>
              </a:prstGeom>
              <a:solidFill>
                <a:srgbClr val="EB1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id-ID" altLang="en-US" sz="1805" strike="noStrike" noProof="1">
                    <a:solidFill>
                      <a:schemeClr val="tx1"/>
                    </a:solidFill>
                  </a:rPr>
                  <a:t>Salam pembuka</a:t>
                </a:r>
              </a:p>
            </p:txBody>
          </p:sp>
          <p:sp>
            <p:nvSpPr>
              <p:cNvPr id="101" name="Oval 100"/>
              <p:cNvSpPr/>
              <p:nvPr/>
            </p:nvSpPr>
            <p:spPr>
              <a:xfrm>
                <a:off x="5692588" y="1560606"/>
                <a:ext cx="936812" cy="936812"/>
              </a:xfrm>
              <a:prstGeom prst="ellipse">
                <a:avLst/>
              </a:prstGeom>
              <a:solidFill>
                <a:srgbClr val="F1E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z="1350" strike="noStrike" noProof="1"/>
              </a:p>
            </p:txBody>
          </p:sp>
          <p:sp>
            <p:nvSpPr>
              <p:cNvPr id="102" name="Oval 101"/>
              <p:cNvSpPr/>
              <p:nvPr/>
            </p:nvSpPr>
            <p:spPr>
              <a:xfrm>
                <a:off x="5692588" y="1625600"/>
                <a:ext cx="806824" cy="806824"/>
              </a:xfrm>
              <a:prstGeom prst="ellipse">
                <a:avLst/>
              </a:prstGeom>
              <a:solidFill>
                <a:srgbClr val="EB1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sz="2400" b="1" strike="noStrike" noProof="1"/>
                  <a:t>4</a:t>
                </a:r>
              </a:p>
            </p:txBody>
          </p:sp>
        </p:grpSp>
        <p:sp>
          <p:nvSpPr>
            <p:cNvPr id="5" name="Oval 4"/>
            <p:cNvSpPr/>
            <p:nvPr/>
          </p:nvSpPr>
          <p:spPr>
            <a:xfrm>
              <a:off x="7349" y="4740"/>
              <a:ext cx="2049" cy="2049"/>
            </a:xfrm>
            <a:prstGeom prst="ellips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fontAlgn="auto"/>
              <a:endParaRPr lang="en-US" sz="1350" strike="noStrike" noProof="1"/>
            </a:p>
          </p:txBody>
        </p:sp>
        <p:pic>
          <p:nvPicPr>
            <p:cNvPr id="12342" name="Graphic 6" descr="Lightbulb"/>
            <p:cNvPicPr>
              <a:picLocks noChangeAspect="1"/>
            </p:cNvPicPr>
            <p:nvPr/>
          </p:nvPicPr>
          <p:blipFill>
            <a:blip r:embed="rId2"/>
            <a:stretch>
              <a:fillRect/>
            </a:stretch>
          </p:blipFill>
          <p:spPr>
            <a:xfrm>
              <a:off x="7764" y="5155"/>
              <a:ext cx="1221" cy="1221"/>
            </a:xfrm>
            <a:prstGeom prst="rect">
              <a:avLst/>
            </a:prstGeom>
            <a:noFill/>
            <a:ln w="9525">
              <a:noFill/>
            </a:ln>
          </p:spPr>
        </p:pic>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ouble Wave 3"/>
          <p:cNvSpPr/>
          <p:nvPr/>
        </p:nvSpPr>
        <p:spPr>
          <a:xfrm>
            <a:off x="1186643" y="1075354"/>
            <a:ext cx="7952740" cy="4922218"/>
          </a:xfrm>
          <a:prstGeom prst="doubleWave">
            <a:avLst>
              <a:gd name="adj1" fmla="val 6250"/>
              <a:gd name="adj2" fmla="val 383"/>
            </a:avLst>
          </a:prstGeom>
        </p:spPr>
        <p:style>
          <a:lnRef idx="0">
            <a:schemeClr val="accent3"/>
          </a:lnRef>
          <a:fillRef idx="3">
            <a:schemeClr val="accent3"/>
          </a:fillRef>
          <a:effectRef idx="3">
            <a:schemeClr val="accent3"/>
          </a:effectRef>
          <a:fontRef idx="minor">
            <a:schemeClr val="lt1"/>
          </a:fontRef>
        </p:style>
        <p:txBody>
          <a:bodyPr rtlCol="0" anchor="ctr"/>
          <a:lstStyle/>
          <a:p>
            <a:pPr algn="l" fontAlgn="auto">
              <a:lnSpc>
                <a:spcPct val="110000"/>
              </a:lnSpc>
            </a:pPr>
            <a:r>
              <a:rPr lang="id-ID" altLang="en-US" sz="2400" strike="noStrike" noProof="1"/>
              <a:t>A</a:t>
            </a:r>
            <a:r>
              <a:rPr lang="en-US" sz="2400" strike="noStrike" noProof="1"/>
              <a:t>spek-aspek penting yang harus ada dalam surat lamaran pekerjaan terdiri atas pernyataan umum (tesis) dan argumentasi. Pernyataan umum (tesis) berfungsi sebagai informasi awal terkait dengan pekerjaan yang akan dilamar. Sementara itu, argumentasi berfungsi menguatkan pernyataan umum (tesis).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499</Words>
  <Application>Microsoft Office PowerPoint</Application>
  <PresentationFormat>Custom</PresentationFormat>
  <Paragraphs>66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宋体</vt:lpstr>
      <vt:lpstr>Arial</vt:lpstr>
      <vt:lpstr>Calibri</vt:lpstr>
      <vt:lpstr>Calibri Light</vt:lpstr>
      <vt:lpstr>Office Theme</vt:lpstr>
      <vt:lpstr>PowerPoint Presentation</vt:lpstr>
      <vt:lpstr>Bab I Mengenal Seluk-beluk Surat Lamaran Pekerjaan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Bab I Mengenal Seluk-beluk Surat Lamaran Pekerjaan</dc:title>
  <dc:creator/>
  <cp:lastModifiedBy>TOSHIBA</cp:lastModifiedBy>
  <cp:revision>51</cp:revision>
  <dcterms:created xsi:type="dcterms:W3CDTF">2019-07-11T02:15:00Z</dcterms:created>
  <dcterms:modified xsi:type="dcterms:W3CDTF">2020-07-23T00:57:58Z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1033-11.2.0.8668</vt:lpwstr>
  </property>
</Properties>
</file>