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E0A7A52-6482-471C-851E-40A6EC104320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575360" y="731520"/>
            <a:ext cx="7020000" cy="434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Keterampilan 4.1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latin typeface="Arial"/>
              </a:rPr>
              <a:t>Rafi Izzatul Rizqu Faris</a:t>
            </a:r>
            <a:endParaRPr b="0" lang="en-US" sz="20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latin typeface="Arial"/>
              </a:rPr>
              <a:t>XII RPL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386640" y="48960"/>
            <a:ext cx="7020000" cy="132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800" spc="-1" strike="noStrike">
                <a:solidFill>
                  <a:srgbClr val="dddddd"/>
                </a:solidFill>
                <a:latin typeface="Arial"/>
              </a:rPr>
              <a:t>Bahasa Indonesia</a:t>
            </a:r>
            <a:endParaRPr b="0" lang="en-US" sz="48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Pengertian Surat Lamaran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457200" y="1836000"/>
            <a:ext cx="9072000" cy="264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3200" spc="-1" strike="noStrike">
                <a:latin typeface="Arial"/>
              </a:rPr>
              <a:t>Surat lamaran merupakan surat yang dikirim untuk melamar pekerjaan disebuah perusahaan tertentu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Isi Surat Lamaran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457200" y="1836000"/>
            <a:ext cx="9072000" cy="264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3200" spc="-1" strike="noStrike">
                <a:latin typeface="Arial"/>
              </a:rPr>
              <a:t>Surat lamaran umumnya berisi sebagai berikut :</a:t>
            </a:r>
            <a:endParaRPr b="0" lang="en-US" sz="32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identitas pribadi</a:t>
            </a:r>
            <a:endParaRPr b="0" lang="en-US" sz="32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kualifikasi pelamar</a:t>
            </a:r>
            <a:endParaRPr b="0" lang="en-US" sz="32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lampiran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Sistematika Surat Lamaran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457200" y="1836000"/>
            <a:ext cx="9072000" cy="3190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Tempat dan tanggal dibuatnya surat lamaran</a:t>
            </a:r>
            <a:endParaRPr b="0" lang="en-US" sz="32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Perihal</a:t>
            </a:r>
            <a:endParaRPr b="0" lang="en-US" sz="32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Alamat tujuan</a:t>
            </a:r>
            <a:endParaRPr b="0" lang="en-US" sz="32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Salam pembuka</a:t>
            </a:r>
            <a:endParaRPr b="0" lang="en-US" sz="32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Isi surat</a:t>
            </a:r>
            <a:endParaRPr b="0" lang="en-US" sz="32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Salam penutup </a:t>
            </a:r>
            <a:endParaRPr b="0" lang="en-US" sz="32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Tanda tangan &amp; nama lengkap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Isi Surat Lamaran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731520" y="1368000"/>
            <a:ext cx="8412480" cy="387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Sistematika Surat Lamaran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57200" y="1368000"/>
            <a:ext cx="9052560" cy="384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Sistematika Surat Lamaran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828800" y="1371600"/>
            <a:ext cx="5943600" cy="402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Sistematika Surat Lamaran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04000" y="2636640"/>
            <a:ext cx="9072000" cy="7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2020-07-22T19:39:11Z</dcterms:created>
  <dc:creator/>
  <dc:description/>
  <dc:language>en-US</dc:language>
  <cp:lastModifiedBy/>
  <dcterms:modified xsi:type="dcterms:W3CDTF">2020-07-22T20:05:01Z</dcterms:modified>
  <cp:revision>3</cp:revision>
  <dc:subject/>
  <dc:title>Bright Blue</dc:title>
</cp:coreProperties>
</file>