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emf" ContentType="image/x-emf"/>
  <Override PartName="/ppt/media/image2.emf" ContentType="image/x-emf"/>
  <Override PartName="/ppt/media/image3.emf" ContentType="image/x-emf"/>
  <Override PartName="/ppt/media/image4.emf" ContentType="image/x-emf"/>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28" name="PlaceHolder 2"/>
          <p:cNvSpPr>
            <a:spLocks noGrp="1"/>
          </p:cNvSpPr>
          <p:nvPr>
            <p:ph type="body"/>
          </p:nvPr>
        </p:nvSpPr>
        <p:spPr>
          <a:xfrm>
            <a:off x="1765080" y="1769040"/>
            <a:ext cx="659268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29" name="PlaceHolder 3"/>
          <p:cNvSpPr>
            <a:spLocks noGrp="1"/>
          </p:cNvSpPr>
          <p:nvPr>
            <p:ph type="body"/>
          </p:nvPr>
        </p:nvSpPr>
        <p:spPr>
          <a:xfrm>
            <a:off x="1765080" y="4313160"/>
            <a:ext cx="659268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31" name="PlaceHolder 2"/>
          <p:cNvSpPr>
            <a:spLocks noGrp="1"/>
          </p:cNvSpPr>
          <p:nvPr>
            <p:ph type="body"/>
          </p:nvPr>
        </p:nvSpPr>
        <p:spPr>
          <a:xfrm>
            <a:off x="176508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32" name="PlaceHolder 3"/>
          <p:cNvSpPr>
            <a:spLocks noGrp="1"/>
          </p:cNvSpPr>
          <p:nvPr>
            <p:ph type="body"/>
          </p:nvPr>
        </p:nvSpPr>
        <p:spPr>
          <a:xfrm>
            <a:off x="514332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33" name="PlaceHolder 4"/>
          <p:cNvSpPr>
            <a:spLocks noGrp="1"/>
          </p:cNvSpPr>
          <p:nvPr>
            <p:ph type="body"/>
          </p:nvPr>
        </p:nvSpPr>
        <p:spPr>
          <a:xfrm>
            <a:off x="176508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34" name="PlaceHolder 5"/>
          <p:cNvSpPr>
            <a:spLocks noGrp="1"/>
          </p:cNvSpPr>
          <p:nvPr>
            <p:ph type="body"/>
          </p:nvPr>
        </p:nvSpPr>
        <p:spPr>
          <a:xfrm>
            <a:off x="514332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36" name="PlaceHolder 2"/>
          <p:cNvSpPr>
            <a:spLocks noGrp="1"/>
          </p:cNvSpPr>
          <p:nvPr>
            <p:ph type="body"/>
          </p:nvPr>
        </p:nvSpPr>
        <p:spPr>
          <a:xfrm>
            <a:off x="1765080" y="176904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37" name="PlaceHolder 3"/>
          <p:cNvSpPr>
            <a:spLocks noGrp="1"/>
          </p:cNvSpPr>
          <p:nvPr>
            <p:ph type="body"/>
          </p:nvPr>
        </p:nvSpPr>
        <p:spPr>
          <a:xfrm>
            <a:off x="3994200" y="176904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38" name="PlaceHolder 4"/>
          <p:cNvSpPr>
            <a:spLocks noGrp="1"/>
          </p:cNvSpPr>
          <p:nvPr>
            <p:ph type="body"/>
          </p:nvPr>
        </p:nvSpPr>
        <p:spPr>
          <a:xfrm>
            <a:off x="6223320" y="176904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39" name="PlaceHolder 5"/>
          <p:cNvSpPr>
            <a:spLocks noGrp="1"/>
          </p:cNvSpPr>
          <p:nvPr>
            <p:ph type="body"/>
          </p:nvPr>
        </p:nvSpPr>
        <p:spPr>
          <a:xfrm>
            <a:off x="1765080" y="431316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40" name="PlaceHolder 6"/>
          <p:cNvSpPr>
            <a:spLocks noGrp="1"/>
          </p:cNvSpPr>
          <p:nvPr>
            <p:ph type="body"/>
          </p:nvPr>
        </p:nvSpPr>
        <p:spPr>
          <a:xfrm>
            <a:off x="3994200" y="431316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41" name="PlaceHolder 7"/>
          <p:cNvSpPr>
            <a:spLocks noGrp="1"/>
          </p:cNvSpPr>
          <p:nvPr>
            <p:ph type="body"/>
          </p:nvPr>
        </p:nvSpPr>
        <p:spPr>
          <a:xfrm>
            <a:off x="6223320" y="431316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49" name="PlaceHolder 2"/>
          <p:cNvSpPr>
            <a:spLocks noGrp="1"/>
          </p:cNvSpPr>
          <p:nvPr>
            <p:ph type="subTitle"/>
          </p:nvPr>
        </p:nvSpPr>
        <p:spPr>
          <a:xfrm>
            <a:off x="1765080" y="1769040"/>
            <a:ext cx="6592680" cy="487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51" name="PlaceHolder 2"/>
          <p:cNvSpPr>
            <a:spLocks noGrp="1"/>
          </p:cNvSpPr>
          <p:nvPr>
            <p:ph type="body"/>
          </p:nvPr>
        </p:nvSpPr>
        <p:spPr>
          <a:xfrm>
            <a:off x="1765080" y="1769040"/>
            <a:ext cx="6592680" cy="487044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53" name="PlaceHolder 2"/>
          <p:cNvSpPr>
            <a:spLocks noGrp="1"/>
          </p:cNvSpPr>
          <p:nvPr>
            <p:ph type="body"/>
          </p:nvPr>
        </p:nvSpPr>
        <p:spPr>
          <a:xfrm>
            <a:off x="176508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54" name="PlaceHolder 3"/>
          <p:cNvSpPr>
            <a:spLocks noGrp="1"/>
          </p:cNvSpPr>
          <p:nvPr>
            <p:ph type="body"/>
          </p:nvPr>
        </p:nvSpPr>
        <p:spPr>
          <a:xfrm>
            <a:off x="514332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765080" y="301320"/>
            <a:ext cx="659268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58" name="PlaceHolder 2"/>
          <p:cNvSpPr>
            <a:spLocks noGrp="1"/>
          </p:cNvSpPr>
          <p:nvPr>
            <p:ph type="body"/>
          </p:nvPr>
        </p:nvSpPr>
        <p:spPr>
          <a:xfrm>
            <a:off x="176508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59" name="PlaceHolder 3"/>
          <p:cNvSpPr>
            <a:spLocks noGrp="1"/>
          </p:cNvSpPr>
          <p:nvPr>
            <p:ph type="body"/>
          </p:nvPr>
        </p:nvSpPr>
        <p:spPr>
          <a:xfrm>
            <a:off x="514332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60" name="PlaceHolder 4"/>
          <p:cNvSpPr>
            <a:spLocks noGrp="1"/>
          </p:cNvSpPr>
          <p:nvPr>
            <p:ph type="body"/>
          </p:nvPr>
        </p:nvSpPr>
        <p:spPr>
          <a:xfrm>
            <a:off x="176508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7" name="PlaceHolder 2"/>
          <p:cNvSpPr>
            <a:spLocks noGrp="1"/>
          </p:cNvSpPr>
          <p:nvPr>
            <p:ph type="subTitle"/>
          </p:nvPr>
        </p:nvSpPr>
        <p:spPr>
          <a:xfrm>
            <a:off x="1765080" y="1769040"/>
            <a:ext cx="6592680" cy="487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62" name="PlaceHolder 2"/>
          <p:cNvSpPr>
            <a:spLocks noGrp="1"/>
          </p:cNvSpPr>
          <p:nvPr>
            <p:ph type="body"/>
          </p:nvPr>
        </p:nvSpPr>
        <p:spPr>
          <a:xfrm>
            <a:off x="176508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63" name="PlaceHolder 3"/>
          <p:cNvSpPr>
            <a:spLocks noGrp="1"/>
          </p:cNvSpPr>
          <p:nvPr>
            <p:ph type="body"/>
          </p:nvPr>
        </p:nvSpPr>
        <p:spPr>
          <a:xfrm>
            <a:off x="514332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64" name="PlaceHolder 4"/>
          <p:cNvSpPr>
            <a:spLocks noGrp="1"/>
          </p:cNvSpPr>
          <p:nvPr>
            <p:ph type="body"/>
          </p:nvPr>
        </p:nvSpPr>
        <p:spPr>
          <a:xfrm>
            <a:off x="514332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66" name="PlaceHolder 2"/>
          <p:cNvSpPr>
            <a:spLocks noGrp="1"/>
          </p:cNvSpPr>
          <p:nvPr>
            <p:ph type="body"/>
          </p:nvPr>
        </p:nvSpPr>
        <p:spPr>
          <a:xfrm>
            <a:off x="176508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67" name="PlaceHolder 3"/>
          <p:cNvSpPr>
            <a:spLocks noGrp="1"/>
          </p:cNvSpPr>
          <p:nvPr>
            <p:ph type="body"/>
          </p:nvPr>
        </p:nvSpPr>
        <p:spPr>
          <a:xfrm>
            <a:off x="514332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68" name="PlaceHolder 4"/>
          <p:cNvSpPr>
            <a:spLocks noGrp="1"/>
          </p:cNvSpPr>
          <p:nvPr>
            <p:ph type="body"/>
          </p:nvPr>
        </p:nvSpPr>
        <p:spPr>
          <a:xfrm>
            <a:off x="1765080" y="4313160"/>
            <a:ext cx="659268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70" name="PlaceHolder 2"/>
          <p:cNvSpPr>
            <a:spLocks noGrp="1"/>
          </p:cNvSpPr>
          <p:nvPr>
            <p:ph type="body"/>
          </p:nvPr>
        </p:nvSpPr>
        <p:spPr>
          <a:xfrm>
            <a:off x="1765080" y="1769040"/>
            <a:ext cx="659268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71" name="PlaceHolder 3"/>
          <p:cNvSpPr>
            <a:spLocks noGrp="1"/>
          </p:cNvSpPr>
          <p:nvPr>
            <p:ph type="body"/>
          </p:nvPr>
        </p:nvSpPr>
        <p:spPr>
          <a:xfrm>
            <a:off x="1765080" y="4313160"/>
            <a:ext cx="659268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73" name="PlaceHolder 2"/>
          <p:cNvSpPr>
            <a:spLocks noGrp="1"/>
          </p:cNvSpPr>
          <p:nvPr>
            <p:ph type="body"/>
          </p:nvPr>
        </p:nvSpPr>
        <p:spPr>
          <a:xfrm>
            <a:off x="176508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74" name="PlaceHolder 3"/>
          <p:cNvSpPr>
            <a:spLocks noGrp="1"/>
          </p:cNvSpPr>
          <p:nvPr>
            <p:ph type="body"/>
          </p:nvPr>
        </p:nvSpPr>
        <p:spPr>
          <a:xfrm>
            <a:off x="514332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75" name="PlaceHolder 4"/>
          <p:cNvSpPr>
            <a:spLocks noGrp="1"/>
          </p:cNvSpPr>
          <p:nvPr>
            <p:ph type="body"/>
          </p:nvPr>
        </p:nvSpPr>
        <p:spPr>
          <a:xfrm>
            <a:off x="176508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76" name="PlaceHolder 5"/>
          <p:cNvSpPr>
            <a:spLocks noGrp="1"/>
          </p:cNvSpPr>
          <p:nvPr>
            <p:ph type="body"/>
          </p:nvPr>
        </p:nvSpPr>
        <p:spPr>
          <a:xfrm>
            <a:off x="514332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78" name="PlaceHolder 2"/>
          <p:cNvSpPr>
            <a:spLocks noGrp="1"/>
          </p:cNvSpPr>
          <p:nvPr>
            <p:ph type="body"/>
          </p:nvPr>
        </p:nvSpPr>
        <p:spPr>
          <a:xfrm>
            <a:off x="1765080" y="176904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79" name="PlaceHolder 3"/>
          <p:cNvSpPr>
            <a:spLocks noGrp="1"/>
          </p:cNvSpPr>
          <p:nvPr>
            <p:ph type="body"/>
          </p:nvPr>
        </p:nvSpPr>
        <p:spPr>
          <a:xfrm>
            <a:off x="3994200" y="176904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80" name="PlaceHolder 4"/>
          <p:cNvSpPr>
            <a:spLocks noGrp="1"/>
          </p:cNvSpPr>
          <p:nvPr>
            <p:ph type="body"/>
          </p:nvPr>
        </p:nvSpPr>
        <p:spPr>
          <a:xfrm>
            <a:off x="6223320" y="176904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81" name="PlaceHolder 5"/>
          <p:cNvSpPr>
            <a:spLocks noGrp="1"/>
          </p:cNvSpPr>
          <p:nvPr>
            <p:ph type="body"/>
          </p:nvPr>
        </p:nvSpPr>
        <p:spPr>
          <a:xfrm>
            <a:off x="1765080" y="431316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82" name="PlaceHolder 6"/>
          <p:cNvSpPr>
            <a:spLocks noGrp="1"/>
          </p:cNvSpPr>
          <p:nvPr>
            <p:ph type="body"/>
          </p:nvPr>
        </p:nvSpPr>
        <p:spPr>
          <a:xfrm>
            <a:off x="3994200" y="431316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83" name="PlaceHolder 7"/>
          <p:cNvSpPr>
            <a:spLocks noGrp="1"/>
          </p:cNvSpPr>
          <p:nvPr>
            <p:ph type="body"/>
          </p:nvPr>
        </p:nvSpPr>
        <p:spPr>
          <a:xfrm>
            <a:off x="6223320" y="431316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91" name="PlaceHolder 2"/>
          <p:cNvSpPr>
            <a:spLocks noGrp="1"/>
          </p:cNvSpPr>
          <p:nvPr>
            <p:ph type="subTitle"/>
          </p:nvPr>
        </p:nvSpPr>
        <p:spPr>
          <a:xfrm>
            <a:off x="1765080" y="1769040"/>
            <a:ext cx="6592680" cy="487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93" name="PlaceHolder 2"/>
          <p:cNvSpPr>
            <a:spLocks noGrp="1"/>
          </p:cNvSpPr>
          <p:nvPr>
            <p:ph type="body"/>
          </p:nvPr>
        </p:nvSpPr>
        <p:spPr>
          <a:xfrm>
            <a:off x="1765080" y="1769040"/>
            <a:ext cx="6592680" cy="487044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95" name="PlaceHolder 2"/>
          <p:cNvSpPr>
            <a:spLocks noGrp="1"/>
          </p:cNvSpPr>
          <p:nvPr>
            <p:ph type="body"/>
          </p:nvPr>
        </p:nvSpPr>
        <p:spPr>
          <a:xfrm>
            <a:off x="176508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96" name="PlaceHolder 3"/>
          <p:cNvSpPr>
            <a:spLocks noGrp="1"/>
          </p:cNvSpPr>
          <p:nvPr>
            <p:ph type="body"/>
          </p:nvPr>
        </p:nvSpPr>
        <p:spPr>
          <a:xfrm>
            <a:off x="514332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9" name="PlaceHolder 2"/>
          <p:cNvSpPr>
            <a:spLocks noGrp="1"/>
          </p:cNvSpPr>
          <p:nvPr>
            <p:ph type="body"/>
          </p:nvPr>
        </p:nvSpPr>
        <p:spPr>
          <a:xfrm>
            <a:off x="1765080" y="1769040"/>
            <a:ext cx="6592680" cy="487044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765080" y="301320"/>
            <a:ext cx="659268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00" name="PlaceHolder 2"/>
          <p:cNvSpPr>
            <a:spLocks noGrp="1"/>
          </p:cNvSpPr>
          <p:nvPr>
            <p:ph type="body"/>
          </p:nvPr>
        </p:nvSpPr>
        <p:spPr>
          <a:xfrm>
            <a:off x="176508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01" name="PlaceHolder 3"/>
          <p:cNvSpPr>
            <a:spLocks noGrp="1"/>
          </p:cNvSpPr>
          <p:nvPr>
            <p:ph type="body"/>
          </p:nvPr>
        </p:nvSpPr>
        <p:spPr>
          <a:xfrm>
            <a:off x="514332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02" name="PlaceHolder 4"/>
          <p:cNvSpPr>
            <a:spLocks noGrp="1"/>
          </p:cNvSpPr>
          <p:nvPr>
            <p:ph type="body"/>
          </p:nvPr>
        </p:nvSpPr>
        <p:spPr>
          <a:xfrm>
            <a:off x="176508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04" name="PlaceHolder 2"/>
          <p:cNvSpPr>
            <a:spLocks noGrp="1"/>
          </p:cNvSpPr>
          <p:nvPr>
            <p:ph type="body"/>
          </p:nvPr>
        </p:nvSpPr>
        <p:spPr>
          <a:xfrm>
            <a:off x="176508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05" name="PlaceHolder 3"/>
          <p:cNvSpPr>
            <a:spLocks noGrp="1"/>
          </p:cNvSpPr>
          <p:nvPr>
            <p:ph type="body"/>
          </p:nvPr>
        </p:nvSpPr>
        <p:spPr>
          <a:xfrm>
            <a:off x="514332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06" name="PlaceHolder 4"/>
          <p:cNvSpPr>
            <a:spLocks noGrp="1"/>
          </p:cNvSpPr>
          <p:nvPr>
            <p:ph type="body"/>
          </p:nvPr>
        </p:nvSpPr>
        <p:spPr>
          <a:xfrm>
            <a:off x="514332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08" name="PlaceHolder 2"/>
          <p:cNvSpPr>
            <a:spLocks noGrp="1"/>
          </p:cNvSpPr>
          <p:nvPr>
            <p:ph type="body"/>
          </p:nvPr>
        </p:nvSpPr>
        <p:spPr>
          <a:xfrm>
            <a:off x="176508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09" name="PlaceHolder 3"/>
          <p:cNvSpPr>
            <a:spLocks noGrp="1"/>
          </p:cNvSpPr>
          <p:nvPr>
            <p:ph type="body"/>
          </p:nvPr>
        </p:nvSpPr>
        <p:spPr>
          <a:xfrm>
            <a:off x="514332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10" name="PlaceHolder 4"/>
          <p:cNvSpPr>
            <a:spLocks noGrp="1"/>
          </p:cNvSpPr>
          <p:nvPr>
            <p:ph type="body"/>
          </p:nvPr>
        </p:nvSpPr>
        <p:spPr>
          <a:xfrm>
            <a:off x="1765080" y="4313160"/>
            <a:ext cx="659268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12" name="PlaceHolder 2"/>
          <p:cNvSpPr>
            <a:spLocks noGrp="1"/>
          </p:cNvSpPr>
          <p:nvPr>
            <p:ph type="body"/>
          </p:nvPr>
        </p:nvSpPr>
        <p:spPr>
          <a:xfrm>
            <a:off x="1765080" y="1769040"/>
            <a:ext cx="659268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13" name="PlaceHolder 3"/>
          <p:cNvSpPr>
            <a:spLocks noGrp="1"/>
          </p:cNvSpPr>
          <p:nvPr>
            <p:ph type="body"/>
          </p:nvPr>
        </p:nvSpPr>
        <p:spPr>
          <a:xfrm>
            <a:off x="1765080" y="4313160"/>
            <a:ext cx="659268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15" name="PlaceHolder 2"/>
          <p:cNvSpPr>
            <a:spLocks noGrp="1"/>
          </p:cNvSpPr>
          <p:nvPr>
            <p:ph type="body"/>
          </p:nvPr>
        </p:nvSpPr>
        <p:spPr>
          <a:xfrm>
            <a:off x="176508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16" name="PlaceHolder 3"/>
          <p:cNvSpPr>
            <a:spLocks noGrp="1"/>
          </p:cNvSpPr>
          <p:nvPr>
            <p:ph type="body"/>
          </p:nvPr>
        </p:nvSpPr>
        <p:spPr>
          <a:xfrm>
            <a:off x="514332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17" name="PlaceHolder 4"/>
          <p:cNvSpPr>
            <a:spLocks noGrp="1"/>
          </p:cNvSpPr>
          <p:nvPr>
            <p:ph type="body"/>
          </p:nvPr>
        </p:nvSpPr>
        <p:spPr>
          <a:xfrm>
            <a:off x="176508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18" name="PlaceHolder 5"/>
          <p:cNvSpPr>
            <a:spLocks noGrp="1"/>
          </p:cNvSpPr>
          <p:nvPr>
            <p:ph type="body"/>
          </p:nvPr>
        </p:nvSpPr>
        <p:spPr>
          <a:xfrm>
            <a:off x="514332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20" name="PlaceHolder 2"/>
          <p:cNvSpPr>
            <a:spLocks noGrp="1"/>
          </p:cNvSpPr>
          <p:nvPr>
            <p:ph type="body"/>
          </p:nvPr>
        </p:nvSpPr>
        <p:spPr>
          <a:xfrm>
            <a:off x="1765080" y="176904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21" name="PlaceHolder 3"/>
          <p:cNvSpPr>
            <a:spLocks noGrp="1"/>
          </p:cNvSpPr>
          <p:nvPr>
            <p:ph type="body"/>
          </p:nvPr>
        </p:nvSpPr>
        <p:spPr>
          <a:xfrm>
            <a:off x="3994200" y="176904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22" name="PlaceHolder 4"/>
          <p:cNvSpPr>
            <a:spLocks noGrp="1"/>
          </p:cNvSpPr>
          <p:nvPr>
            <p:ph type="body"/>
          </p:nvPr>
        </p:nvSpPr>
        <p:spPr>
          <a:xfrm>
            <a:off x="6223320" y="176904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23" name="PlaceHolder 5"/>
          <p:cNvSpPr>
            <a:spLocks noGrp="1"/>
          </p:cNvSpPr>
          <p:nvPr>
            <p:ph type="body"/>
          </p:nvPr>
        </p:nvSpPr>
        <p:spPr>
          <a:xfrm>
            <a:off x="1765080" y="431316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24" name="PlaceHolder 6"/>
          <p:cNvSpPr>
            <a:spLocks noGrp="1"/>
          </p:cNvSpPr>
          <p:nvPr>
            <p:ph type="body"/>
          </p:nvPr>
        </p:nvSpPr>
        <p:spPr>
          <a:xfrm>
            <a:off x="3994200" y="431316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25" name="PlaceHolder 7"/>
          <p:cNvSpPr>
            <a:spLocks noGrp="1"/>
          </p:cNvSpPr>
          <p:nvPr>
            <p:ph type="body"/>
          </p:nvPr>
        </p:nvSpPr>
        <p:spPr>
          <a:xfrm>
            <a:off x="6223320" y="431316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33" name="PlaceHolder 2"/>
          <p:cNvSpPr>
            <a:spLocks noGrp="1"/>
          </p:cNvSpPr>
          <p:nvPr>
            <p:ph type="subTitle"/>
          </p:nvPr>
        </p:nvSpPr>
        <p:spPr>
          <a:xfrm>
            <a:off x="1765080" y="1769040"/>
            <a:ext cx="6592680" cy="4870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35" name="PlaceHolder 2"/>
          <p:cNvSpPr>
            <a:spLocks noGrp="1"/>
          </p:cNvSpPr>
          <p:nvPr>
            <p:ph type="body"/>
          </p:nvPr>
        </p:nvSpPr>
        <p:spPr>
          <a:xfrm>
            <a:off x="1765080" y="1769040"/>
            <a:ext cx="6592680" cy="487044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1" name="PlaceHolder 2"/>
          <p:cNvSpPr>
            <a:spLocks noGrp="1"/>
          </p:cNvSpPr>
          <p:nvPr>
            <p:ph type="body"/>
          </p:nvPr>
        </p:nvSpPr>
        <p:spPr>
          <a:xfrm>
            <a:off x="176508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2" name="PlaceHolder 3"/>
          <p:cNvSpPr>
            <a:spLocks noGrp="1"/>
          </p:cNvSpPr>
          <p:nvPr>
            <p:ph type="body"/>
          </p:nvPr>
        </p:nvSpPr>
        <p:spPr>
          <a:xfrm>
            <a:off x="514332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37" name="PlaceHolder 2"/>
          <p:cNvSpPr>
            <a:spLocks noGrp="1"/>
          </p:cNvSpPr>
          <p:nvPr>
            <p:ph type="body"/>
          </p:nvPr>
        </p:nvSpPr>
        <p:spPr>
          <a:xfrm>
            <a:off x="176508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38" name="PlaceHolder 3"/>
          <p:cNvSpPr>
            <a:spLocks noGrp="1"/>
          </p:cNvSpPr>
          <p:nvPr>
            <p:ph type="body"/>
          </p:nvPr>
        </p:nvSpPr>
        <p:spPr>
          <a:xfrm>
            <a:off x="514332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1765080" y="301320"/>
            <a:ext cx="659268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42" name="PlaceHolder 2"/>
          <p:cNvSpPr>
            <a:spLocks noGrp="1"/>
          </p:cNvSpPr>
          <p:nvPr>
            <p:ph type="body"/>
          </p:nvPr>
        </p:nvSpPr>
        <p:spPr>
          <a:xfrm>
            <a:off x="176508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43" name="PlaceHolder 3"/>
          <p:cNvSpPr>
            <a:spLocks noGrp="1"/>
          </p:cNvSpPr>
          <p:nvPr>
            <p:ph type="body"/>
          </p:nvPr>
        </p:nvSpPr>
        <p:spPr>
          <a:xfrm>
            <a:off x="514332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44" name="PlaceHolder 4"/>
          <p:cNvSpPr>
            <a:spLocks noGrp="1"/>
          </p:cNvSpPr>
          <p:nvPr>
            <p:ph type="body"/>
          </p:nvPr>
        </p:nvSpPr>
        <p:spPr>
          <a:xfrm>
            <a:off x="176508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46" name="PlaceHolder 2"/>
          <p:cNvSpPr>
            <a:spLocks noGrp="1"/>
          </p:cNvSpPr>
          <p:nvPr>
            <p:ph type="body"/>
          </p:nvPr>
        </p:nvSpPr>
        <p:spPr>
          <a:xfrm>
            <a:off x="176508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47" name="PlaceHolder 3"/>
          <p:cNvSpPr>
            <a:spLocks noGrp="1"/>
          </p:cNvSpPr>
          <p:nvPr>
            <p:ph type="body"/>
          </p:nvPr>
        </p:nvSpPr>
        <p:spPr>
          <a:xfrm>
            <a:off x="514332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48" name="PlaceHolder 4"/>
          <p:cNvSpPr>
            <a:spLocks noGrp="1"/>
          </p:cNvSpPr>
          <p:nvPr>
            <p:ph type="body"/>
          </p:nvPr>
        </p:nvSpPr>
        <p:spPr>
          <a:xfrm>
            <a:off x="514332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50" name="PlaceHolder 2"/>
          <p:cNvSpPr>
            <a:spLocks noGrp="1"/>
          </p:cNvSpPr>
          <p:nvPr>
            <p:ph type="body"/>
          </p:nvPr>
        </p:nvSpPr>
        <p:spPr>
          <a:xfrm>
            <a:off x="176508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51" name="PlaceHolder 3"/>
          <p:cNvSpPr>
            <a:spLocks noGrp="1"/>
          </p:cNvSpPr>
          <p:nvPr>
            <p:ph type="body"/>
          </p:nvPr>
        </p:nvSpPr>
        <p:spPr>
          <a:xfrm>
            <a:off x="514332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52" name="PlaceHolder 4"/>
          <p:cNvSpPr>
            <a:spLocks noGrp="1"/>
          </p:cNvSpPr>
          <p:nvPr>
            <p:ph type="body"/>
          </p:nvPr>
        </p:nvSpPr>
        <p:spPr>
          <a:xfrm>
            <a:off x="1765080" y="4313160"/>
            <a:ext cx="659268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54" name="PlaceHolder 2"/>
          <p:cNvSpPr>
            <a:spLocks noGrp="1"/>
          </p:cNvSpPr>
          <p:nvPr>
            <p:ph type="body"/>
          </p:nvPr>
        </p:nvSpPr>
        <p:spPr>
          <a:xfrm>
            <a:off x="1765080" y="1769040"/>
            <a:ext cx="659268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55" name="PlaceHolder 3"/>
          <p:cNvSpPr>
            <a:spLocks noGrp="1"/>
          </p:cNvSpPr>
          <p:nvPr>
            <p:ph type="body"/>
          </p:nvPr>
        </p:nvSpPr>
        <p:spPr>
          <a:xfrm>
            <a:off x="1765080" y="4313160"/>
            <a:ext cx="659268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57" name="PlaceHolder 2"/>
          <p:cNvSpPr>
            <a:spLocks noGrp="1"/>
          </p:cNvSpPr>
          <p:nvPr>
            <p:ph type="body"/>
          </p:nvPr>
        </p:nvSpPr>
        <p:spPr>
          <a:xfrm>
            <a:off x="176508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58" name="PlaceHolder 3"/>
          <p:cNvSpPr>
            <a:spLocks noGrp="1"/>
          </p:cNvSpPr>
          <p:nvPr>
            <p:ph type="body"/>
          </p:nvPr>
        </p:nvSpPr>
        <p:spPr>
          <a:xfrm>
            <a:off x="514332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59" name="PlaceHolder 4"/>
          <p:cNvSpPr>
            <a:spLocks noGrp="1"/>
          </p:cNvSpPr>
          <p:nvPr>
            <p:ph type="body"/>
          </p:nvPr>
        </p:nvSpPr>
        <p:spPr>
          <a:xfrm>
            <a:off x="176508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60" name="PlaceHolder 5"/>
          <p:cNvSpPr>
            <a:spLocks noGrp="1"/>
          </p:cNvSpPr>
          <p:nvPr>
            <p:ph type="body"/>
          </p:nvPr>
        </p:nvSpPr>
        <p:spPr>
          <a:xfrm>
            <a:off x="514332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62" name="PlaceHolder 2"/>
          <p:cNvSpPr>
            <a:spLocks noGrp="1"/>
          </p:cNvSpPr>
          <p:nvPr>
            <p:ph type="body"/>
          </p:nvPr>
        </p:nvSpPr>
        <p:spPr>
          <a:xfrm>
            <a:off x="1765080" y="176904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63" name="PlaceHolder 3"/>
          <p:cNvSpPr>
            <a:spLocks noGrp="1"/>
          </p:cNvSpPr>
          <p:nvPr>
            <p:ph type="body"/>
          </p:nvPr>
        </p:nvSpPr>
        <p:spPr>
          <a:xfrm>
            <a:off x="3994200" y="176904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64" name="PlaceHolder 4"/>
          <p:cNvSpPr>
            <a:spLocks noGrp="1"/>
          </p:cNvSpPr>
          <p:nvPr>
            <p:ph type="body"/>
          </p:nvPr>
        </p:nvSpPr>
        <p:spPr>
          <a:xfrm>
            <a:off x="6223320" y="176904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65" name="PlaceHolder 5"/>
          <p:cNvSpPr>
            <a:spLocks noGrp="1"/>
          </p:cNvSpPr>
          <p:nvPr>
            <p:ph type="body"/>
          </p:nvPr>
        </p:nvSpPr>
        <p:spPr>
          <a:xfrm>
            <a:off x="1765080" y="431316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66" name="PlaceHolder 6"/>
          <p:cNvSpPr>
            <a:spLocks noGrp="1"/>
          </p:cNvSpPr>
          <p:nvPr>
            <p:ph type="body"/>
          </p:nvPr>
        </p:nvSpPr>
        <p:spPr>
          <a:xfrm>
            <a:off x="3994200" y="431316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67" name="PlaceHolder 7"/>
          <p:cNvSpPr>
            <a:spLocks noGrp="1"/>
          </p:cNvSpPr>
          <p:nvPr>
            <p:ph type="body"/>
          </p:nvPr>
        </p:nvSpPr>
        <p:spPr>
          <a:xfrm>
            <a:off x="6223320" y="4313160"/>
            <a:ext cx="21225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765080" y="301320"/>
            <a:ext cx="6592680" cy="5851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16" name="PlaceHolder 2"/>
          <p:cNvSpPr>
            <a:spLocks noGrp="1"/>
          </p:cNvSpPr>
          <p:nvPr>
            <p:ph type="body"/>
          </p:nvPr>
        </p:nvSpPr>
        <p:spPr>
          <a:xfrm>
            <a:off x="176508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7" name="PlaceHolder 3"/>
          <p:cNvSpPr>
            <a:spLocks noGrp="1"/>
          </p:cNvSpPr>
          <p:nvPr>
            <p:ph type="body"/>
          </p:nvPr>
        </p:nvSpPr>
        <p:spPr>
          <a:xfrm>
            <a:off x="514332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18" name="PlaceHolder 4"/>
          <p:cNvSpPr>
            <a:spLocks noGrp="1"/>
          </p:cNvSpPr>
          <p:nvPr>
            <p:ph type="body"/>
          </p:nvPr>
        </p:nvSpPr>
        <p:spPr>
          <a:xfrm>
            <a:off x="176508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20" name="PlaceHolder 2"/>
          <p:cNvSpPr>
            <a:spLocks noGrp="1"/>
          </p:cNvSpPr>
          <p:nvPr>
            <p:ph type="body"/>
          </p:nvPr>
        </p:nvSpPr>
        <p:spPr>
          <a:xfrm>
            <a:off x="1765080" y="1769040"/>
            <a:ext cx="3216960" cy="487044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21" name="PlaceHolder 3"/>
          <p:cNvSpPr>
            <a:spLocks noGrp="1"/>
          </p:cNvSpPr>
          <p:nvPr>
            <p:ph type="body"/>
          </p:nvPr>
        </p:nvSpPr>
        <p:spPr>
          <a:xfrm>
            <a:off x="514332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22" name="PlaceHolder 4"/>
          <p:cNvSpPr>
            <a:spLocks noGrp="1"/>
          </p:cNvSpPr>
          <p:nvPr>
            <p:ph type="body"/>
          </p:nvPr>
        </p:nvSpPr>
        <p:spPr>
          <a:xfrm>
            <a:off x="5143320" y="431316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endParaRPr b="0" lang="en-US" sz="2800" spc="-1" strike="noStrike">
              <a:solidFill>
                <a:srgbClr val="333333"/>
              </a:solidFill>
              <a:latin typeface="DejaVu Sans"/>
            </a:endParaRPr>
          </a:p>
        </p:txBody>
      </p:sp>
      <p:sp>
        <p:nvSpPr>
          <p:cNvPr id="24" name="PlaceHolder 2"/>
          <p:cNvSpPr>
            <a:spLocks noGrp="1"/>
          </p:cNvSpPr>
          <p:nvPr>
            <p:ph type="body"/>
          </p:nvPr>
        </p:nvSpPr>
        <p:spPr>
          <a:xfrm>
            <a:off x="176508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25" name="PlaceHolder 3"/>
          <p:cNvSpPr>
            <a:spLocks noGrp="1"/>
          </p:cNvSpPr>
          <p:nvPr>
            <p:ph type="body"/>
          </p:nvPr>
        </p:nvSpPr>
        <p:spPr>
          <a:xfrm>
            <a:off x="5143320" y="1769040"/>
            <a:ext cx="3216960" cy="2323080"/>
          </a:xfrm>
          <a:prstGeom prst="rect">
            <a:avLst/>
          </a:prstGeom>
        </p:spPr>
        <p:txBody>
          <a:bodyPr lIns="0" rIns="0" tIns="0" bIns="0">
            <a:normAutofit/>
          </a:bodyPr>
          <a:p>
            <a:endParaRPr b="0" lang="en-US" sz="2600" spc="-1" strike="noStrike">
              <a:solidFill>
                <a:srgbClr val="666666"/>
              </a:solidFill>
              <a:latin typeface="DejaVu Sans"/>
            </a:endParaRPr>
          </a:p>
        </p:txBody>
      </p:sp>
      <p:sp>
        <p:nvSpPr>
          <p:cNvPr id="26" name="PlaceHolder 4"/>
          <p:cNvSpPr>
            <a:spLocks noGrp="1"/>
          </p:cNvSpPr>
          <p:nvPr>
            <p:ph type="body"/>
          </p:nvPr>
        </p:nvSpPr>
        <p:spPr>
          <a:xfrm>
            <a:off x="1765080" y="4313160"/>
            <a:ext cx="6592680" cy="2323080"/>
          </a:xfrm>
          <a:prstGeom prst="rect">
            <a:avLst/>
          </a:prstGeom>
        </p:spPr>
        <p:txBody>
          <a:bodyPr lIns="0" rIns="0" tIns="0" bIns="0">
            <a:normAutofit/>
          </a:bodyPr>
          <a:p>
            <a:endParaRPr b="0" lang="en-US" sz="2600" spc="-1" strike="noStrike">
              <a:solidFill>
                <a:srgbClr val="666666"/>
              </a:solidFill>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e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e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e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e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dt"/>
          </p:nvPr>
        </p:nvSpPr>
        <p:spPr>
          <a:xfrm>
            <a:off x="504000" y="6887160"/>
            <a:ext cx="2348280" cy="521280"/>
          </a:xfrm>
          <a:prstGeom prst="rect">
            <a:avLst/>
          </a:prstGeom>
        </p:spPr>
        <p:txBody>
          <a:bodyPr lIns="0" rIns="0" tIns="0" bIns="0">
            <a:noAutofit/>
          </a:bodyPr>
          <a:p>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1" name="PlaceHolder 2"/>
          <p:cNvSpPr>
            <a:spLocks noGrp="1"/>
          </p:cNvSpPr>
          <p:nvPr>
            <p:ph type="ftr"/>
          </p:nvPr>
        </p:nvSpPr>
        <p:spPr>
          <a:xfrm>
            <a:off x="3447360" y="6887160"/>
            <a:ext cx="3195000" cy="521280"/>
          </a:xfrm>
          <a:prstGeom prst="rect">
            <a:avLst/>
          </a:prstGeom>
        </p:spPr>
        <p:txBody>
          <a:bodyPr lIns="0" rIns="0" tIns="0" bIns="0">
            <a:noAutofit/>
          </a:bodyPr>
          <a:p>
            <a:pPr algn="ctr"/>
            <a:r>
              <a:rPr b="0" lang="en-US" sz="1400" spc="-1" strike="noStrike">
                <a:solidFill>
                  <a:srgbClr val="dddddd"/>
                </a:solidFill>
                <a:latin typeface="DejaVu Sans"/>
              </a:rPr>
              <a:t>&lt;footer&gt;</a:t>
            </a:r>
            <a:endParaRPr b="0" lang="en-US" sz="1400" spc="-1" strike="noStrike">
              <a:solidFill>
                <a:srgbClr val="dddddd"/>
              </a:solidFill>
              <a:latin typeface="DejaVu Sans"/>
            </a:endParaRPr>
          </a:p>
        </p:txBody>
      </p:sp>
      <p:sp>
        <p:nvSpPr>
          <p:cNvPr id="2" name="PlaceHolder 3"/>
          <p:cNvSpPr>
            <a:spLocks noGrp="1"/>
          </p:cNvSpPr>
          <p:nvPr>
            <p:ph type="sldNum"/>
          </p:nvPr>
        </p:nvSpPr>
        <p:spPr>
          <a:xfrm>
            <a:off x="7227360" y="6887160"/>
            <a:ext cx="2348280" cy="521280"/>
          </a:xfrm>
          <a:prstGeom prst="rect">
            <a:avLst/>
          </a:prstGeom>
        </p:spPr>
        <p:txBody>
          <a:bodyPr lIns="0" rIns="0" tIns="0" bIns="0">
            <a:noAutofit/>
          </a:bodyPr>
          <a:p>
            <a:pPr algn="r"/>
            <a:fld id="{A39EE1E6-62F9-45C6-9FDD-3A2B86CBD0B9}"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pic>
        <p:nvPicPr>
          <p:cNvPr id="3" name="" descr=""/>
          <p:cNvPicPr/>
          <p:nvPr/>
        </p:nvPicPr>
        <p:blipFill>
          <a:blip r:embed="rId2"/>
          <a:stretch/>
        </p:blipFill>
        <p:spPr>
          <a:xfrm>
            <a:off x="-36000" y="0"/>
            <a:ext cx="10185840" cy="7596000"/>
          </a:xfrm>
          <a:prstGeom prst="rect">
            <a:avLst/>
          </a:prstGeom>
          <a:ln>
            <a:noFill/>
          </a:ln>
        </p:spPr>
      </p:pic>
      <p:sp>
        <p:nvSpPr>
          <p:cNvPr id="4" name="PlaceHolder 4"/>
          <p:cNvSpPr>
            <a:spLocks noGrp="1"/>
          </p:cNvSpPr>
          <p:nvPr>
            <p:ph type="body"/>
          </p:nvPr>
        </p:nvSpPr>
        <p:spPr>
          <a:xfrm>
            <a:off x="3745440" y="2548440"/>
            <a:ext cx="2561760" cy="2471400"/>
          </a:xfrm>
          <a:prstGeom prst="rect">
            <a:avLst/>
          </a:prstGeom>
        </p:spPr>
        <p:txBody>
          <a:bodyPr lIns="0" rIns="0" tIns="0" bIns="0">
            <a:normAutofit fontScale="11000"/>
          </a:bodyPr>
          <a:p>
            <a:pPr algn="ctr">
              <a:spcAft>
                <a:spcPts val="1417"/>
              </a:spcAft>
            </a:pPr>
            <a:r>
              <a:rPr b="0" lang="en-US" sz="3200" spc="-1" strike="noStrike">
                <a:solidFill>
                  <a:srgbClr val="666666"/>
                </a:solidFill>
                <a:latin typeface="DejaVu Sans"/>
              </a:rPr>
              <a:t>Click to edit the outline text format</a:t>
            </a:r>
            <a:endParaRPr b="0" lang="en-US" sz="3200" spc="-1" strike="noStrike">
              <a:solidFill>
                <a:srgbClr val="666666"/>
              </a:solidFill>
              <a:latin typeface="DejaVu Sans"/>
            </a:endParaRPr>
          </a:p>
          <a:p>
            <a:pPr lvl="1" algn="ctr">
              <a:spcAft>
                <a:spcPts val="1134"/>
              </a:spcAft>
            </a:pPr>
            <a:r>
              <a:rPr b="0" lang="en-US" sz="3200" spc="-1" strike="noStrike">
                <a:solidFill>
                  <a:srgbClr val="666666"/>
                </a:solidFill>
                <a:latin typeface="DejaVu Sans"/>
              </a:rPr>
              <a:t>Second Outline Level</a:t>
            </a:r>
            <a:endParaRPr b="0" lang="en-US" sz="3200" spc="-1" strike="noStrike">
              <a:solidFill>
                <a:srgbClr val="666666"/>
              </a:solidFill>
              <a:latin typeface="DejaVu Sans"/>
            </a:endParaRPr>
          </a:p>
          <a:p>
            <a:pPr lvl="2" algn="ctr">
              <a:spcAft>
                <a:spcPts val="850"/>
              </a:spcAft>
            </a:pPr>
            <a:r>
              <a:rPr b="0" lang="en-US" sz="3200" spc="-1" strike="noStrike">
                <a:solidFill>
                  <a:srgbClr val="666666"/>
                </a:solidFill>
                <a:latin typeface="DejaVu Sans"/>
              </a:rPr>
              <a:t>Third Outline Level</a:t>
            </a:r>
            <a:endParaRPr b="0" lang="en-US" sz="3200" spc="-1" strike="noStrike">
              <a:solidFill>
                <a:srgbClr val="666666"/>
              </a:solidFill>
              <a:latin typeface="DejaVu Sans"/>
            </a:endParaRPr>
          </a:p>
          <a:p>
            <a:pPr lvl="3" algn="ctr">
              <a:spcAft>
                <a:spcPts val="567"/>
              </a:spcAft>
            </a:pPr>
            <a:r>
              <a:rPr b="0" lang="en-US" sz="3200" spc="-1" strike="noStrike">
                <a:solidFill>
                  <a:srgbClr val="666666"/>
                </a:solidFill>
                <a:latin typeface="DejaVu Sans"/>
              </a:rPr>
              <a:t>Fourth Outline Level</a:t>
            </a:r>
            <a:endParaRPr b="0" lang="en-US" sz="3200" spc="-1" strike="noStrike">
              <a:solidFill>
                <a:srgbClr val="666666"/>
              </a:solidFill>
              <a:latin typeface="DejaVu Sans"/>
            </a:endParaRPr>
          </a:p>
          <a:p>
            <a:pPr lvl="4" algn="ctr">
              <a:spcAft>
                <a:spcPts val="283"/>
              </a:spcAft>
            </a:pPr>
            <a:r>
              <a:rPr b="0" lang="en-US" sz="3200" spc="-1" strike="noStrike">
                <a:solidFill>
                  <a:srgbClr val="666666"/>
                </a:solidFill>
                <a:latin typeface="DejaVu Sans"/>
              </a:rPr>
              <a:t>Fifth Outline Level</a:t>
            </a:r>
            <a:endParaRPr b="0" lang="en-US" sz="3200" spc="-1" strike="noStrike">
              <a:solidFill>
                <a:srgbClr val="666666"/>
              </a:solidFill>
              <a:latin typeface="DejaVu Sans"/>
            </a:endParaRPr>
          </a:p>
          <a:p>
            <a:pPr lvl="5" algn="ctr">
              <a:spcAft>
                <a:spcPts val="283"/>
              </a:spcAft>
            </a:pPr>
            <a:r>
              <a:rPr b="0" lang="en-US" sz="3200" spc="-1" strike="noStrike">
                <a:solidFill>
                  <a:srgbClr val="666666"/>
                </a:solidFill>
                <a:latin typeface="DejaVu Sans"/>
              </a:rPr>
              <a:t>Sixth Outline Level</a:t>
            </a:r>
            <a:endParaRPr b="0" lang="en-US" sz="3200" spc="-1" strike="noStrike">
              <a:solidFill>
                <a:srgbClr val="666666"/>
              </a:solidFill>
              <a:latin typeface="DejaVu Sans"/>
            </a:endParaRPr>
          </a:p>
          <a:p>
            <a:pPr lvl="6" algn="ctr">
              <a:spcAft>
                <a:spcPts val="283"/>
              </a:spcAft>
            </a:pPr>
            <a:r>
              <a:rPr b="0" lang="en-US" sz="3200" spc="-1" strike="noStrike">
                <a:solidFill>
                  <a:srgbClr val="666666"/>
                </a:solidFill>
                <a:latin typeface="DejaVu Sans"/>
              </a:rPr>
              <a:t>Seventh Outline Level</a:t>
            </a:r>
            <a:endParaRPr b="0" lang="en-US" sz="3200" spc="-1" strike="noStrike">
              <a:solidFill>
                <a:srgbClr val="666666"/>
              </a:solidFill>
              <a:latin typeface="DejaVu Sans"/>
            </a:endParaRPr>
          </a:p>
        </p:txBody>
      </p:sp>
      <p:sp>
        <p:nvSpPr>
          <p:cNvPr id="5" name="PlaceHolder 5"/>
          <p:cNvSpPr>
            <a:spLocks noGrp="1"/>
          </p:cNvSpPr>
          <p:nvPr>
            <p:ph type="title"/>
          </p:nvPr>
        </p:nvSpPr>
        <p:spPr>
          <a:xfrm>
            <a:off x="504000" y="301320"/>
            <a:ext cx="4039560" cy="1262160"/>
          </a:xfrm>
          <a:prstGeom prst="rect">
            <a:avLst/>
          </a:prstGeom>
        </p:spPr>
        <p:txBody>
          <a:bodyPr lIns="0" rIns="0" tIns="0" bIns="0" anchor="ctr">
            <a:noAutofit/>
          </a:bodyPr>
          <a:p>
            <a:pPr algn="ctr"/>
            <a:r>
              <a:rPr b="0" lang="en-US" sz="4400" spc="-1" strike="noStrike">
                <a:solidFill>
                  <a:srgbClr val="ffffff"/>
                </a:solidFill>
                <a:latin typeface="DejaVu Sans"/>
              </a:rPr>
              <a:t>Click to edit the title text format</a:t>
            </a:r>
            <a:endParaRPr b="0" lang="en-US" sz="4400" spc="-1" strike="noStrike">
              <a:solidFill>
                <a:srgbClr val="ffffff"/>
              </a:solidFill>
              <a:latin typeface="DejaVu Sans"/>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2"/>
          <a:stretch/>
        </p:blipFill>
        <p:spPr>
          <a:xfrm>
            <a:off x="-36720" y="0"/>
            <a:ext cx="10186560" cy="7598520"/>
          </a:xfrm>
          <a:prstGeom prst="rect">
            <a:avLst/>
          </a:prstGeom>
          <a:ln>
            <a:noFill/>
          </a:ln>
        </p:spPr>
      </p:pic>
      <p:sp>
        <p:nvSpPr>
          <p:cNvPr id="43" name="PlaceHolder 1"/>
          <p:cNvSpPr>
            <a:spLocks noGrp="1"/>
          </p:cNvSpPr>
          <p:nvPr>
            <p:ph type="title"/>
          </p:nvPr>
        </p:nvSpPr>
        <p:spPr>
          <a:xfrm>
            <a:off x="2848320" y="1382040"/>
            <a:ext cx="4370400" cy="1262160"/>
          </a:xfrm>
          <a:prstGeom prst="rect">
            <a:avLst/>
          </a:prstGeom>
        </p:spPr>
        <p:txBody>
          <a:bodyPr lIns="0" rIns="0" tIns="0" bIns="0" anchor="ctr">
            <a:noAutofit/>
          </a:bodyPr>
          <a:p>
            <a:pPr algn="ctr"/>
            <a:r>
              <a:rPr b="0" lang="en-US" sz="2800" spc="-1" strike="noStrike">
                <a:solidFill>
                  <a:srgbClr val="333333"/>
                </a:solidFill>
                <a:latin typeface="DejaVu Sans"/>
              </a:rPr>
              <a:t>Click to edit the title text format</a:t>
            </a:r>
            <a:endParaRPr b="0" lang="en-US" sz="2800" spc="-1" strike="noStrike">
              <a:solidFill>
                <a:srgbClr val="333333"/>
              </a:solidFill>
              <a:latin typeface="DejaVu Sans"/>
            </a:endParaRPr>
          </a:p>
        </p:txBody>
      </p:sp>
      <p:sp>
        <p:nvSpPr>
          <p:cNvPr id="44" name="PlaceHolder 2"/>
          <p:cNvSpPr>
            <a:spLocks noGrp="1"/>
          </p:cNvSpPr>
          <p:nvPr>
            <p:ph type="body"/>
          </p:nvPr>
        </p:nvSpPr>
        <p:spPr>
          <a:xfrm>
            <a:off x="2847960" y="2729520"/>
            <a:ext cx="4407840" cy="3392280"/>
          </a:xfrm>
          <a:prstGeom prst="rect">
            <a:avLst/>
          </a:prstGeom>
        </p:spPr>
        <p:txBody>
          <a:bodyPr lIns="0" rIns="0" tIns="0" bIns="0">
            <a:normAutofit fontScale="38000"/>
          </a:bodyPr>
          <a:p>
            <a:pPr marL="432000" indent="-324000">
              <a:spcAft>
                <a:spcPts val="1417"/>
              </a:spcAft>
              <a:buClr>
                <a:srgbClr val="666666"/>
              </a:buClr>
              <a:buSzPct val="45000"/>
              <a:buFont typeface="Wingdings" charset="2"/>
              <a:buChar char=""/>
            </a:pPr>
            <a:r>
              <a:rPr b="0" lang="en-US" sz="2600" spc="-1" strike="noStrike">
                <a:solidFill>
                  <a:srgbClr val="666666"/>
                </a:solidFill>
                <a:latin typeface="DejaVu Sans"/>
              </a:rPr>
              <a:t>Click to edit the outline text format</a:t>
            </a:r>
            <a:endParaRPr b="0" lang="en-US" sz="2600" spc="-1" strike="noStrike">
              <a:solidFill>
                <a:srgbClr val="666666"/>
              </a:solidFill>
              <a:latin typeface="DejaVu Sans"/>
            </a:endParaRPr>
          </a:p>
          <a:p>
            <a:pPr lvl="1" marL="864000" indent="-324000">
              <a:spcAft>
                <a:spcPts val="1134"/>
              </a:spcAft>
              <a:buClr>
                <a:srgbClr val="666666"/>
              </a:buClr>
              <a:buSzPct val="75000"/>
              <a:buFont typeface="Symbol" charset="2"/>
              <a:buChar char=""/>
            </a:pPr>
            <a:r>
              <a:rPr b="0" lang="en-US" sz="2600" spc="-1" strike="noStrike">
                <a:solidFill>
                  <a:srgbClr val="666666"/>
                </a:solidFill>
                <a:latin typeface="DejaVu Sans"/>
              </a:rPr>
              <a:t>Second Outline Level</a:t>
            </a:r>
            <a:endParaRPr b="0" lang="en-US" sz="2600" spc="-1" strike="noStrike">
              <a:solidFill>
                <a:srgbClr val="666666"/>
              </a:solidFill>
              <a:latin typeface="DejaVu Sans"/>
            </a:endParaRPr>
          </a:p>
          <a:p>
            <a:pPr lvl="2" marL="1296000" indent="-288000">
              <a:spcAft>
                <a:spcPts val="850"/>
              </a:spcAft>
              <a:buClr>
                <a:srgbClr val="666666"/>
              </a:buClr>
              <a:buSzPct val="45000"/>
              <a:buFont typeface="Wingdings" charset="2"/>
              <a:buChar char=""/>
            </a:pPr>
            <a:r>
              <a:rPr b="0" lang="en-US" sz="2600" spc="-1" strike="noStrike">
                <a:solidFill>
                  <a:srgbClr val="666666"/>
                </a:solidFill>
                <a:latin typeface="DejaVu Sans"/>
              </a:rPr>
              <a:t>Third Outline Level</a:t>
            </a:r>
            <a:endParaRPr b="0" lang="en-US" sz="2600" spc="-1" strike="noStrike">
              <a:solidFill>
                <a:srgbClr val="666666"/>
              </a:solidFill>
              <a:latin typeface="DejaVu Sans"/>
            </a:endParaRPr>
          </a:p>
          <a:p>
            <a:pPr lvl="3" marL="1728000" indent="-216000">
              <a:spcAft>
                <a:spcPts val="567"/>
              </a:spcAft>
              <a:buClr>
                <a:srgbClr val="666666"/>
              </a:buClr>
              <a:buSzPct val="75000"/>
              <a:buFont typeface="Symbol" charset="2"/>
              <a:buChar char=""/>
            </a:pPr>
            <a:r>
              <a:rPr b="0" lang="en-US" sz="2600" spc="-1" strike="noStrike">
                <a:solidFill>
                  <a:srgbClr val="666666"/>
                </a:solidFill>
                <a:latin typeface="DejaVu Sans"/>
              </a:rPr>
              <a:t>Fourth Outline Level</a:t>
            </a:r>
            <a:endParaRPr b="0" lang="en-US" sz="2600" spc="-1" strike="noStrike">
              <a:solidFill>
                <a:srgbClr val="666666"/>
              </a:solidFill>
              <a:latin typeface="DejaVu Sans"/>
            </a:endParaRPr>
          </a:p>
          <a:p>
            <a:pPr lvl="4" marL="2160000" indent="-216000">
              <a:spcAft>
                <a:spcPts val="283"/>
              </a:spcAft>
              <a:buClr>
                <a:srgbClr val="666666"/>
              </a:buClr>
              <a:buSzPct val="45000"/>
              <a:buFont typeface="Wingdings" charset="2"/>
              <a:buChar char=""/>
            </a:pPr>
            <a:r>
              <a:rPr b="0" lang="en-US" sz="2600" spc="-1" strike="noStrike">
                <a:solidFill>
                  <a:srgbClr val="666666"/>
                </a:solidFill>
                <a:latin typeface="DejaVu Sans"/>
              </a:rPr>
              <a:t>Fifth Outline Level</a:t>
            </a:r>
            <a:endParaRPr b="0" lang="en-US" sz="2600" spc="-1" strike="noStrike">
              <a:solidFill>
                <a:srgbClr val="666666"/>
              </a:solidFill>
              <a:latin typeface="DejaVu Sans"/>
            </a:endParaRPr>
          </a:p>
          <a:p>
            <a:pPr lvl="5" marL="2592000" indent="-216000">
              <a:spcAft>
                <a:spcPts val="283"/>
              </a:spcAft>
              <a:buClr>
                <a:srgbClr val="666666"/>
              </a:buClr>
              <a:buSzPct val="45000"/>
              <a:buFont typeface="Wingdings" charset="2"/>
              <a:buChar char=""/>
            </a:pPr>
            <a:r>
              <a:rPr b="0" lang="en-US" sz="2600" spc="-1" strike="noStrike">
                <a:solidFill>
                  <a:srgbClr val="666666"/>
                </a:solidFill>
                <a:latin typeface="DejaVu Sans"/>
              </a:rPr>
              <a:t>Sixth Outline Level</a:t>
            </a:r>
            <a:endParaRPr b="0" lang="en-US" sz="2600" spc="-1" strike="noStrike">
              <a:solidFill>
                <a:srgbClr val="666666"/>
              </a:solidFill>
              <a:latin typeface="DejaVu Sans"/>
            </a:endParaRPr>
          </a:p>
          <a:p>
            <a:pPr lvl="6" marL="3024000" indent="-216000">
              <a:spcAft>
                <a:spcPts val="283"/>
              </a:spcAft>
              <a:buClr>
                <a:srgbClr val="666666"/>
              </a:buClr>
              <a:buSzPct val="45000"/>
              <a:buFont typeface="Wingdings" charset="2"/>
              <a:buChar char=""/>
            </a:pPr>
            <a:r>
              <a:rPr b="0" lang="en-US" sz="2600" spc="-1" strike="noStrike">
                <a:solidFill>
                  <a:srgbClr val="666666"/>
                </a:solidFill>
                <a:latin typeface="DejaVu Sans"/>
              </a:rPr>
              <a:t>Seventh Outline Level</a:t>
            </a:r>
            <a:endParaRPr b="0" lang="en-US" sz="2600" spc="-1" strike="noStrike">
              <a:solidFill>
                <a:srgbClr val="666666"/>
              </a:solidFill>
              <a:latin typeface="DejaVu Sans"/>
            </a:endParaRPr>
          </a:p>
        </p:txBody>
      </p:sp>
      <p:sp>
        <p:nvSpPr>
          <p:cNvPr id="45" name="PlaceHolder 3"/>
          <p:cNvSpPr>
            <a:spLocks noGrp="1"/>
          </p:cNvSpPr>
          <p:nvPr>
            <p:ph type="dt"/>
          </p:nvPr>
        </p:nvSpPr>
        <p:spPr>
          <a:xfrm>
            <a:off x="143280" y="7146720"/>
            <a:ext cx="2348280" cy="521280"/>
          </a:xfrm>
          <a:prstGeom prst="rect">
            <a:avLst/>
          </a:prstGeom>
        </p:spPr>
        <p:txBody>
          <a:bodyPr lIns="0" rIns="0" tIns="0" bIns="0">
            <a:noAutofit/>
          </a:bodyPr>
          <a:p>
            <a:pPr algn="just"/>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46" name="PlaceHolder 4"/>
          <p:cNvSpPr>
            <a:spLocks noGrp="1"/>
          </p:cNvSpPr>
          <p:nvPr>
            <p:ph type="ftr"/>
          </p:nvPr>
        </p:nvSpPr>
        <p:spPr>
          <a:xfrm>
            <a:off x="3447360" y="7146720"/>
            <a:ext cx="3195000" cy="521280"/>
          </a:xfrm>
          <a:prstGeom prst="rect">
            <a:avLst/>
          </a:prstGeom>
        </p:spPr>
        <p:txBody>
          <a:bodyPr lIns="0" rIns="0" tIns="0" bIns="0">
            <a:noAutofit/>
          </a:bodyPr>
          <a:p>
            <a:pPr algn="ctr"/>
            <a:r>
              <a:rPr b="0" lang="en-US" sz="1400" spc="-1" strike="noStrike">
                <a:solidFill>
                  <a:srgbClr val="dddddd"/>
                </a:solidFill>
                <a:latin typeface="DejaVu Sans"/>
              </a:rPr>
              <a:t>&lt;footer&gt;</a:t>
            </a:r>
            <a:endParaRPr b="0" lang="en-US" sz="1400" spc="-1" strike="noStrike">
              <a:solidFill>
                <a:srgbClr val="dddddd"/>
              </a:solidFill>
              <a:latin typeface="DejaVu Sans"/>
            </a:endParaRPr>
          </a:p>
        </p:txBody>
      </p:sp>
      <p:sp>
        <p:nvSpPr>
          <p:cNvPr id="47" name="PlaceHolder 5"/>
          <p:cNvSpPr>
            <a:spLocks noGrp="1"/>
          </p:cNvSpPr>
          <p:nvPr>
            <p:ph type="sldNum"/>
          </p:nvPr>
        </p:nvSpPr>
        <p:spPr>
          <a:xfrm>
            <a:off x="7621560" y="7146720"/>
            <a:ext cx="2348280" cy="521280"/>
          </a:xfrm>
          <a:prstGeom prst="rect">
            <a:avLst/>
          </a:prstGeom>
        </p:spPr>
        <p:txBody>
          <a:bodyPr lIns="0" rIns="0" tIns="0" bIns="0">
            <a:noAutofit/>
          </a:bodyPr>
          <a:p>
            <a:pPr algn="r"/>
            <a:fld id="{57A1CC3E-BF2B-4EFC-9219-E408A7FFF35E}"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2"/>
          <a:stretch/>
        </p:blipFill>
        <p:spPr>
          <a:xfrm>
            <a:off x="-36720" y="0"/>
            <a:ext cx="10186560" cy="7598520"/>
          </a:xfrm>
          <a:prstGeom prst="rect">
            <a:avLst/>
          </a:prstGeom>
          <a:ln>
            <a:noFill/>
          </a:ln>
        </p:spPr>
      </p:pic>
      <p:sp>
        <p:nvSpPr>
          <p:cNvPr id="85"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r>
              <a:rPr b="0" lang="en-US" sz="2800" spc="-1" strike="noStrike">
                <a:solidFill>
                  <a:srgbClr val="333333"/>
                </a:solidFill>
                <a:latin typeface="DejaVu Sans"/>
              </a:rPr>
              <a:t>Click to edit the title text format</a:t>
            </a:r>
            <a:endParaRPr b="0" lang="en-US" sz="2800" spc="-1" strike="noStrike">
              <a:solidFill>
                <a:srgbClr val="333333"/>
              </a:solidFill>
              <a:latin typeface="DejaVu Sans"/>
            </a:endParaRPr>
          </a:p>
        </p:txBody>
      </p:sp>
      <p:sp>
        <p:nvSpPr>
          <p:cNvPr id="86" name="PlaceHolder 2"/>
          <p:cNvSpPr>
            <a:spLocks noGrp="1"/>
          </p:cNvSpPr>
          <p:nvPr>
            <p:ph type="body"/>
          </p:nvPr>
        </p:nvSpPr>
        <p:spPr>
          <a:xfrm>
            <a:off x="1765080" y="1769040"/>
            <a:ext cx="6592680" cy="4870440"/>
          </a:xfrm>
          <a:prstGeom prst="rect">
            <a:avLst/>
          </a:prstGeom>
        </p:spPr>
        <p:txBody>
          <a:bodyPr lIns="0" rIns="0" tIns="0" bIns="0">
            <a:normAutofit/>
          </a:bodyPr>
          <a:p>
            <a:pPr marL="432000" indent="-324000">
              <a:spcAft>
                <a:spcPts val="1417"/>
              </a:spcAft>
              <a:buClr>
                <a:srgbClr val="666666"/>
              </a:buClr>
              <a:buSzPct val="45000"/>
              <a:buFont typeface="Wingdings" charset="2"/>
              <a:buChar char=""/>
            </a:pPr>
            <a:r>
              <a:rPr b="0" lang="en-US" sz="2600" spc="-1" strike="noStrike">
                <a:solidFill>
                  <a:srgbClr val="666666"/>
                </a:solidFill>
                <a:latin typeface="DejaVu Sans"/>
              </a:rPr>
              <a:t>Click to edit the outline text format</a:t>
            </a:r>
            <a:endParaRPr b="0" lang="en-US" sz="2600" spc="-1" strike="noStrike">
              <a:solidFill>
                <a:srgbClr val="666666"/>
              </a:solidFill>
              <a:latin typeface="DejaVu Sans"/>
            </a:endParaRPr>
          </a:p>
          <a:p>
            <a:pPr lvl="1" marL="864000" indent="-324000">
              <a:spcAft>
                <a:spcPts val="1134"/>
              </a:spcAft>
              <a:buClr>
                <a:srgbClr val="666666"/>
              </a:buClr>
              <a:buSzPct val="75000"/>
              <a:buFont typeface="Symbol" charset="2"/>
              <a:buChar char=""/>
            </a:pPr>
            <a:r>
              <a:rPr b="0" lang="en-US" sz="2400" spc="-1" strike="noStrike">
                <a:solidFill>
                  <a:srgbClr val="666666"/>
                </a:solidFill>
                <a:latin typeface="DejaVu Sans"/>
              </a:rPr>
              <a:t>Second Outline Level</a:t>
            </a:r>
            <a:endParaRPr b="0" lang="en-US" sz="2400" spc="-1" strike="noStrike">
              <a:solidFill>
                <a:srgbClr val="666666"/>
              </a:solidFill>
              <a:latin typeface="DejaVu Sans"/>
            </a:endParaRPr>
          </a:p>
          <a:p>
            <a:pPr lvl="2" marL="1296000" indent="-288000">
              <a:spcAft>
                <a:spcPts val="850"/>
              </a:spcAft>
              <a:buClr>
                <a:srgbClr val="666666"/>
              </a:buClr>
              <a:buSzPct val="45000"/>
              <a:buFont typeface="Wingdings" charset="2"/>
              <a:buChar char=""/>
            </a:pPr>
            <a:r>
              <a:rPr b="0" lang="en-US" sz="2000" spc="-1" strike="noStrike">
                <a:solidFill>
                  <a:srgbClr val="666666"/>
                </a:solidFill>
                <a:latin typeface="DejaVu Sans"/>
              </a:rPr>
              <a:t>Third Outline Level</a:t>
            </a:r>
            <a:endParaRPr b="0" lang="en-US" sz="2000" spc="-1" strike="noStrike">
              <a:solidFill>
                <a:srgbClr val="666666"/>
              </a:solidFill>
              <a:latin typeface="DejaVu Sans"/>
            </a:endParaRPr>
          </a:p>
          <a:p>
            <a:pPr lvl="3" marL="1728000" indent="-216000">
              <a:spcAft>
                <a:spcPts val="567"/>
              </a:spcAft>
              <a:buClr>
                <a:srgbClr val="666666"/>
              </a:buClr>
              <a:buSzPct val="75000"/>
              <a:buFont typeface="Symbol" charset="2"/>
              <a:buChar char=""/>
            </a:pPr>
            <a:r>
              <a:rPr b="0" lang="en-US" sz="1600" spc="-1" strike="noStrike">
                <a:solidFill>
                  <a:srgbClr val="666666"/>
                </a:solidFill>
                <a:latin typeface="DejaVu Sans"/>
              </a:rPr>
              <a:t>Fourth Outline Level</a:t>
            </a:r>
            <a:endParaRPr b="0" lang="en-US" sz="1600" spc="-1" strike="noStrike">
              <a:solidFill>
                <a:srgbClr val="666666"/>
              </a:solidFill>
              <a:latin typeface="DejaVu Sans"/>
            </a:endParaRPr>
          </a:p>
          <a:p>
            <a:pPr lvl="4" marL="2160000" indent="-216000">
              <a:spcAft>
                <a:spcPts val="283"/>
              </a:spcAft>
              <a:buClr>
                <a:srgbClr val="666666"/>
              </a:buClr>
              <a:buSzPct val="45000"/>
              <a:buFont typeface="Wingdings" charset="2"/>
              <a:buChar char=""/>
            </a:pPr>
            <a:r>
              <a:rPr b="0" lang="en-US" sz="1600" spc="-1" strike="noStrike">
                <a:solidFill>
                  <a:srgbClr val="666666"/>
                </a:solidFill>
                <a:latin typeface="DejaVu Sans"/>
              </a:rPr>
              <a:t>Fifth Outline Level</a:t>
            </a:r>
            <a:endParaRPr b="0" lang="en-US" sz="1600" spc="-1" strike="noStrike">
              <a:solidFill>
                <a:srgbClr val="666666"/>
              </a:solidFill>
              <a:latin typeface="DejaVu Sans"/>
            </a:endParaRPr>
          </a:p>
          <a:p>
            <a:pPr lvl="5" marL="2592000" indent="-216000">
              <a:spcAft>
                <a:spcPts val="283"/>
              </a:spcAft>
              <a:buClr>
                <a:srgbClr val="666666"/>
              </a:buClr>
              <a:buSzPct val="45000"/>
              <a:buFont typeface="Wingdings" charset="2"/>
              <a:buChar char=""/>
            </a:pPr>
            <a:r>
              <a:rPr b="0" lang="en-US" sz="1600" spc="-1" strike="noStrike">
                <a:solidFill>
                  <a:srgbClr val="666666"/>
                </a:solidFill>
                <a:latin typeface="DejaVu Sans"/>
              </a:rPr>
              <a:t>Sixth Outline Level</a:t>
            </a:r>
            <a:endParaRPr b="0" lang="en-US" sz="1600" spc="-1" strike="noStrike">
              <a:solidFill>
                <a:srgbClr val="666666"/>
              </a:solidFill>
              <a:latin typeface="DejaVu Sans"/>
            </a:endParaRPr>
          </a:p>
          <a:p>
            <a:pPr lvl="6" marL="3024000" indent="-216000">
              <a:spcAft>
                <a:spcPts val="283"/>
              </a:spcAft>
              <a:buClr>
                <a:srgbClr val="666666"/>
              </a:buClr>
              <a:buSzPct val="45000"/>
              <a:buFont typeface="Wingdings" charset="2"/>
              <a:buChar char=""/>
            </a:pPr>
            <a:r>
              <a:rPr b="0" lang="en-US" sz="1600" spc="-1" strike="noStrike">
                <a:solidFill>
                  <a:srgbClr val="666666"/>
                </a:solidFill>
                <a:latin typeface="DejaVu Sans"/>
              </a:rPr>
              <a:t>Seventh Outline Level</a:t>
            </a:r>
            <a:endParaRPr b="0" lang="en-US" sz="1600" spc="-1" strike="noStrike">
              <a:solidFill>
                <a:srgbClr val="666666"/>
              </a:solidFill>
              <a:latin typeface="DejaVu Sans"/>
            </a:endParaRPr>
          </a:p>
        </p:txBody>
      </p:sp>
      <p:sp>
        <p:nvSpPr>
          <p:cNvPr id="87" name="PlaceHolder 3"/>
          <p:cNvSpPr>
            <a:spLocks noGrp="1"/>
          </p:cNvSpPr>
          <p:nvPr>
            <p:ph type="dt"/>
          </p:nvPr>
        </p:nvSpPr>
        <p:spPr>
          <a:xfrm>
            <a:off x="143280" y="7146720"/>
            <a:ext cx="2348280" cy="521280"/>
          </a:xfrm>
          <a:prstGeom prst="rect">
            <a:avLst/>
          </a:prstGeom>
        </p:spPr>
        <p:txBody>
          <a:bodyPr lIns="0" rIns="0" tIns="0" bIns="0">
            <a:noAutofit/>
          </a:bodyPr>
          <a:p>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88" name="PlaceHolder 4"/>
          <p:cNvSpPr>
            <a:spLocks noGrp="1"/>
          </p:cNvSpPr>
          <p:nvPr>
            <p:ph type="ftr"/>
          </p:nvPr>
        </p:nvSpPr>
        <p:spPr>
          <a:xfrm>
            <a:off x="3447360" y="7146720"/>
            <a:ext cx="3195000" cy="521280"/>
          </a:xfrm>
          <a:prstGeom prst="rect">
            <a:avLst/>
          </a:prstGeom>
        </p:spPr>
        <p:txBody>
          <a:bodyPr lIns="0" rIns="0" tIns="0" bIns="0">
            <a:noAutofit/>
          </a:bodyPr>
          <a:p>
            <a:pPr algn="ctr"/>
            <a:r>
              <a:rPr b="0" lang="en-US" sz="1400" spc="-1" strike="noStrike">
                <a:solidFill>
                  <a:srgbClr val="808080"/>
                </a:solidFill>
                <a:latin typeface="DejaVu Sans"/>
              </a:rPr>
              <a:t>&lt;footer&gt;</a:t>
            </a:r>
            <a:endParaRPr b="0" lang="en-US" sz="1400" spc="-1" strike="noStrike">
              <a:solidFill>
                <a:srgbClr val="808080"/>
              </a:solidFill>
              <a:latin typeface="DejaVu Sans"/>
            </a:endParaRPr>
          </a:p>
        </p:txBody>
      </p:sp>
      <p:sp>
        <p:nvSpPr>
          <p:cNvPr id="89" name="PlaceHolder 5"/>
          <p:cNvSpPr>
            <a:spLocks noGrp="1"/>
          </p:cNvSpPr>
          <p:nvPr>
            <p:ph type="sldNum"/>
          </p:nvPr>
        </p:nvSpPr>
        <p:spPr>
          <a:xfrm>
            <a:off x="7621560" y="7146720"/>
            <a:ext cx="2348280" cy="521280"/>
          </a:xfrm>
          <a:prstGeom prst="rect">
            <a:avLst/>
          </a:prstGeom>
        </p:spPr>
        <p:txBody>
          <a:bodyPr lIns="0" rIns="0" tIns="0" bIns="0">
            <a:noAutofit/>
          </a:bodyPr>
          <a:p>
            <a:pPr algn="r"/>
            <a:fld id="{6F1C32C7-3629-401B-81AE-754C109FE8A1}"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2"/>
          <a:stretch/>
        </p:blipFill>
        <p:spPr>
          <a:xfrm>
            <a:off x="-36720" y="0"/>
            <a:ext cx="10186560" cy="7598520"/>
          </a:xfrm>
          <a:prstGeom prst="rect">
            <a:avLst/>
          </a:prstGeom>
          <a:ln>
            <a:noFill/>
          </a:ln>
        </p:spPr>
      </p:pic>
      <p:sp>
        <p:nvSpPr>
          <p:cNvPr id="12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r>
              <a:rPr b="0" lang="en-US" sz="4000" spc="-1" strike="noStrike">
                <a:solidFill>
                  <a:srgbClr val="333333"/>
                </a:solidFill>
                <a:latin typeface="DejaVu Sans"/>
              </a:rPr>
              <a:t>Click to edit the title text format</a:t>
            </a:r>
            <a:endParaRPr b="0" lang="en-US" sz="4000" spc="-1" strike="noStrike">
              <a:solidFill>
                <a:srgbClr val="333333"/>
              </a:solidFill>
              <a:latin typeface="DejaVu Sans"/>
            </a:endParaRPr>
          </a:p>
        </p:txBody>
      </p:sp>
      <p:sp>
        <p:nvSpPr>
          <p:cNvPr id="128" name="PlaceHolder 2"/>
          <p:cNvSpPr>
            <a:spLocks noGrp="1"/>
          </p:cNvSpPr>
          <p:nvPr>
            <p:ph type="body"/>
          </p:nvPr>
        </p:nvSpPr>
        <p:spPr>
          <a:xfrm>
            <a:off x="700560" y="1841040"/>
            <a:ext cx="8678880" cy="4453200"/>
          </a:xfrm>
          <a:prstGeom prst="rect">
            <a:avLst/>
          </a:prstGeom>
        </p:spPr>
        <p:txBody>
          <a:bodyPr lIns="0" rIns="0" tIns="0" bIns="0">
            <a:normAutofit/>
          </a:bodyPr>
          <a:p>
            <a:pPr marL="432000" indent="-324000">
              <a:spcAft>
                <a:spcPts val="1417"/>
              </a:spcAft>
              <a:buClr>
                <a:srgbClr val="666666"/>
              </a:buClr>
              <a:buSzPct val="45000"/>
              <a:buFont typeface="Wingdings" charset="2"/>
              <a:buChar char=""/>
            </a:pPr>
            <a:r>
              <a:rPr b="0" lang="en-US" sz="3200" spc="-1" strike="noStrike">
                <a:solidFill>
                  <a:srgbClr val="666666"/>
                </a:solidFill>
                <a:latin typeface="DejaVu Sans"/>
              </a:rPr>
              <a:t>Click to edit the outline text format</a:t>
            </a:r>
            <a:endParaRPr b="0" lang="en-US" sz="3200" spc="-1" strike="noStrike">
              <a:solidFill>
                <a:srgbClr val="666666"/>
              </a:solidFill>
              <a:latin typeface="DejaVu Sans"/>
            </a:endParaRPr>
          </a:p>
          <a:p>
            <a:pPr lvl="1" marL="864000" indent="-324000">
              <a:spcAft>
                <a:spcPts val="1134"/>
              </a:spcAft>
              <a:buClr>
                <a:srgbClr val="666666"/>
              </a:buClr>
              <a:buSzPct val="75000"/>
              <a:buFont typeface="Symbol" charset="2"/>
              <a:buChar char=""/>
            </a:pPr>
            <a:r>
              <a:rPr b="0" lang="en-US" sz="2800" spc="-1" strike="noStrike">
                <a:solidFill>
                  <a:srgbClr val="666666"/>
                </a:solidFill>
                <a:latin typeface="DejaVu Sans"/>
              </a:rPr>
              <a:t>Second Outline Level</a:t>
            </a:r>
            <a:endParaRPr b="0" lang="en-US" sz="2800" spc="-1" strike="noStrike">
              <a:solidFill>
                <a:srgbClr val="666666"/>
              </a:solidFill>
              <a:latin typeface="DejaVu Sans"/>
            </a:endParaRPr>
          </a:p>
          <a:p>
            <a:pPr lvl="2" marL="1296000" indent="-288000">
              <a:spcAft>
                <a:spcPts val="850"/>
              </a:spcAft>
              <a:buClr>
                <a:srgbClr val="666666"/>
              </a:buClr>
              <a:buSzPct val="45000"/>
              <a:buFont typeface="Wingdings" charset="2"/>
              <a:buChar char=""/>
            </a:pPr>
            <a:r>
              <a:rPr b="0" lang="en-US" sz="2400" spc="-1" strike="noStrike">
                <a:solidFill>
                  <a:srgbClr val="666666"/>
                </a:solidFill>
                <a:latin typeface="DejaVu Sans"/>
              </a:rPr>
              <a:t>Third Outline Level</a:t>
            </a:r>
            <a:endParaRPr b="0" lang="en-US" sz="2400" spc="-1" strike="noStrike">
              <a:solidFill>
                <a:srgbClr val="666666"/>
              </a:solidFill>
              <a:latin typeface="DejaVu Sans"/>
            </a:endParaRPr>
          </a:p>
          <a:p>
            <a:pPr lvl="3" marL="1728000" indent="-216000">
              <a:spcAft>
                <a:spcPts val="567"/>
              </a:spcAft>
              <a:buClr>
                <a:srgbClr val="666666"/>
              </a:buClr>
              <a:buSzPct val="75000"/>
              <a:buFont typeface="Symbol" charset="2"/>
              <a:buChar char=""/>
            </a:pPr>
            <a:r>
              <a:rPr b="0" lang="en-US" sz="2000" spc="-1" strike="noStrike">
                <a:solidFill>
                  <a:srgbClr val="666666"/>
                </a:solidFill>
                <a:latin typeface="DejaVu Sans"/>
              </a:rPr>
              <a:t>Fourth Outline Level</a:t>
            </a:r>
            <a:endParaRPr b="0" lang="en-US" sz="2000" spc="-1" strike="noStrike">
              <a:solidFill>
                <a:srgbClr val="666666"/>
              </a:solidFill>
              <a:latin typeface="DejaVu Sans"/>
            </a:endParaRPr>
          </a:p>
          <a:p>
            <a:pPr lvl="4" marL="2160000" indent="-216000">
              <a:spcAft>
                <a:spcPts val="283"/>
              </a:spcAft>
              <a:buClr>
                <a:srgbClr val="666666"/>
              </a:buClr>
              <a:buSzPct val="45000"/>
              <a:buFont typeface="Wingdings" charset="2"/>
              <a:buChar char=""/>
            </a:pPr>
            <a:r>
              <a:rPr b="0" lang="en-US" sz="2000" spc="-1" strike="noStrike">
                <a:solidFill>
                  <a:srgbClr val="666666"/>
                </a:solidFill>
                <a:latin typeface="DejaVu Sans"/>
              </a:rPr>
              <a:t>Fifth Outline Level</a:t>
            </a:r>
            <a:endParaRPr b="0" lang="en-US" sz="2000" spc="-1" strike="noStrike">
              <a:solidFill>
                <a:srgbClr val="666666"/>
              </a:solidFill>
              <a:latin typeface="DejaVu Sans"/>
            </a:endParaRPr>
          </a:p>
          <a:p>
            <a:pPr lvl="5" marL="2592000" indent="-216000">
              <a:spcAft>
                <a:spcPts val="283"/>
              </a:spcAft>
              <a:buClr>
                <a:srgbClr val="666666"/>
              </a:buClr>
              <a:buSzPct val="45000"/>
              <a:buFont typeface="Wingdings" charset="2"/>
              <a:buChar char=""/>
            </a:pPr>
            <a:r>
              <a:rPr b="0" lang="en-US" sz="2000" spc="-1" strike="noStrike">
                <a:solidFill>
                  <a:srgbClr val="666666"/>
                </a:solidFill>
                <a:latin typeface="DejaVu Sans"/>
              </a:rPr>
              <a:t>Sixth Outline Level</a:t>
            </a:r>
            <a:endParaRPr b="0" lang="en-US" sz="2000" spc="-1" strike="noStrike">
              <a:solidFill>
                <a:srgbClr val="666666"/>
              </a:solidFill>
              <a:latin typeface="DejaVu Sans"/>
            </a:endParaRPr>
          </a:p>
          <a:p>
            <a:pPr lvl="6" marL="3024000" indent="-216000">
              <a:spcAft>
                <a:spcPts val="283"/>
              </a:spcAft>
              <a:buClr>
                <a:srgbClr val="666666"/>
              </a:buClr>
              <a:buSzPct val="45000"/>
              <a:buFont typeface="Wingdings" charset="2"/>
              <a:buChar char=""/>
            </a:pPr>
            <a:r>
              <a:rPr b="0" lang="en-US" sz="2000" spc="-1" strike="noStrike">
                <a:solidFill>
                  <a:srgbClr val="666666"/>
                </a:solidFill>
                <a:latin typeface="DejaVu Sans"/>
              </a:rPr>
              <a:t>Seventh Outline Level</a:t>
            </a:r>
            <a:endParaRPr b="0" lang="en-US" sz="2000" spc="-1" strike="noStrike">
              <a:solidFill>
                <a:srgbClr val="666666"/>
              </a:solidFill>
              <a:latin typeface="DejaVu Sans"/>
            </a:endParaRPr>
          </a:p>
        </p:txBody>
      </p:sp>
      <p:sp>
        <p:nvSpPr>
          <p:cNvPr id="129" name="PlaceHolder 3"/>
          <p:cNvSpPr>
            <a:spLocks noGrp="1"/>
          </p:cNvSpPr>
          <p:nvPr>
            <p:ph type="dt"/>
          </p:nvPr>
        </p:nvSpPr>
        <p:spPr>
          <a:xfrm>
            <a:off x="143280" y="7146720"/>
            <a:ext cx="2348280" cy="521280"/>
          </a:xfrm>
          <a:prstGeom prst="rect">
            <a:avLst/>
          </a:prstGeom>
        </p:spPr>
        <p:txBody>
          <a:bodyPr lIns="0" rIns="0" tIns="0" bIns="0">
            <a:noAutofit/>
          </a:bodyPr>
          <a:p>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130" name="PlaceHolder 4"/>
          <p:cNvSpPr>
            <a:spLocks noGrp="1"/>
          </p:cNvSpPr>
          <p:nvPr>
            <p:ph type="ftr"/>
          </p:nvPr>
        </p:nvSpPr>
        <p:spPr>
          <a:xfrm>
            <a:off x="3447360" y="7146720"/>
            <a:ext cx="3195000" cy="521280"/>
          </a:xfrm>
          <a:prstGeom prst="rect">
            <a:avLst/>
          </a:prstGeom>
        </p:spPr>
        <p:txBody>
          <a:bodyPr lIns="0" rIns="0" tIns="0" bIns="0">
            <a:noAutofit/>
          </a:bodyPr>
          <a:p>
            <a:pPr algn="ctr"/>
            <a:r>
              <a:rPr b="0" lang="en-US" sz="1400" spc="-1" strike="noStrike">
                <a:solidFill>
                  <a:srgbClr val="808080"/>
                </a:solidFill>
                <a:latin typeface="DejaVu Sans"/>
              </a:rPr>
              <a:t>&lt;footer&gt;</a:t>
            </a:r>
            <a:endParaRPr b="0" lang="en-US" sz="1400" spc="-1" strike="noStrike">
              <a:solidFill>
                <a:srgbClr val="808080"/>
              </a:solidFill>
              <a:latin typeface="DejaVu Sans"/>
            </a:endParaRPr>
          </a:p>
        </p:txBody>
      </p:sp>
      <p:sp>
        <p:nvSpPr>
          <p:cNvPr id="131" name="PlaceHolder 5"/>
          <p:cNvSpPr>
            <a:spLocks noGrp="1"/>
          </p:cNvSpPr>
          <p:nvPr>
            <p:ph type="sldNum"/>
          </p:nvPr>
        </p:nvSpPr>
        <p:spPr>
          <a:xfrm>
            <a:off x="7621560" y="7146720"/>
            <a:ext cx="2348280" cy="521280"/>
          </a:xfrm>
          <a:prstGeom prst="rect">
            <a:avLst/>
          </a:prstGeom>
        </p:spPr>
        <p:txBody>
          <a:bodyPr lIns="0" rIns="0" tIns="0" bIns="0">
            <a:noAutofit/>
          </a:bodyPr>
          <a:p>
            <a:pPr algn="r"/>
            <a:fld id="{2A2FEC88-6247-4516-8D5D-27A8E2A40F73}"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820160" y="2651760"/>
            <a:ext cx="6592680" cy="1262160"/>
          </a:xfrm>
          <a:prstGeom prst="rect">
            <a:avLst/>
          </a:prstGeom>
          <a:noFill/>
          <a:ln>
            <a:noFill/>
          </a:ln>
        </p:spPr>
        <p:txBody>
          <a:bodyPr lIns="0" rIns="0" tIns="0" bIns="0" anchor="ctr">
            <a:noAutofit/>
          </a:bodyPr>
          <a:p>
            <a:pPr algn="ctr"/>
            <a:r>
              <a:rPr b="1" lang="en-US" sz="2800" spc="-1" strike="noStrike">
                <a:solidFill>
                  <a:srgbClr val="333333"/>
                </a:solidFill>
                <a:latin typeface="DejaVu Sans"/>
              </a:rPr>
              <a:t>Art Performance Proposal</a:t>
            </a:r>
            <a:endParaRPr b="1" lang="en-US" sz="2800" spc="-1" strike="noStrike">
              <a:solidFill>
                <a:srgbClr val="333333"/>
              </a:solidFill>
              <a:latin typeface="DejaVu Sans"/>
            </a:endParaRPr>
          </a:p>
        </p:txBody>
      </p:sp>
      <p:sp>
        <p:nvSpPr>
          <p:cNvPr id="169" name="TextShape 2"/>
          <p:cNvSpPr txBox="1"/>
          <p:nvPr/>
        </p:nvSpPr>
        <p:spPr>
          <a:xfrm>
            <a:off x="2286360" y="3749040"/>
            <a:ext cx="5129640" cy="1065600"/>
          </a:xfrm>
          <a:prstGeom prst="rect">
            <a:avLst/>
          </a:prstGeom>
          <a:noFill/>
          <a:ln>
            <a:noFill/>
          </a:ln>
        </p:spPr>
        <p:txBody>
          <a:bodyPr lIns="0" rIns="0" tIns="0" bIns="0">
            <a:normAutofit/>
          </a:bodyPr>
          <a:p>
            <a:pPr marL="432000" indent="-324000" algn="ctr">
              <a:spcAft>
                <a:spcPts val="1417"/>
              </a:spcAft>
              <a:buClr>
                <a:srgbClr val="666666"/>
              </a:buClr>
              <a:buSzPct val="45000"/>
              <a:buFont typeface="Wingdings" charset="2"/>
              <a:buChar char=""/>
            </a:pPr>
            <a:r>
              <a:rPr b="0" lang="en-US" sz="2600" spc="-1" strike="noStrike">
                <a:solidFill>
                  <a:srgbClr val="666666"/>
                </a:solidFill>
                <a:latin typeface="DejaVu Sans"/>
              </a:rPr>
              <a:t>Rafi Izzatul Rizqu Faris</a:t>
            </a:r>
            <a:endParaRPr b="0" lang="en-US" sz="2600" spc="-1" strike="noStrike">
              <a:solidFill>
                <a:srgbClr val="666666"/>
              </a:solidFill>
              <a:latin typeface="DejaVu Sans"/>
            </a:endParaRPr>
          </a:p>
          <a:p>
            <a:pPr marL="432000" indent="-324000" algn="ctr">
              <a:spcAft>
                <a:spcPts val="1417"/>
              </a:spcAft>
              <a:buClr>
                <a:srgbClr val="666666"/>
              </a:buClr>
              <a:buSzPct val="45000"/>
              <a:buFont typeface="Wingdings" charset="2"/>
              <a:buChar char=""/>
            </a:pPr>
            <a:r>
              <a:rPr b="0" lang="en-US" sz="2600" spc="-1" strike="noStrike">
                <a:solidFill>
                  <a:srgbClr val="666666"/>
                </a:solidFill>
                <a:latin typeface="DejaVu Sans"/>
              </a:rPr>
              <a:t>XII RPL 1</a:t>
            </a:r>
            <a:endParaRPr b="0" lang="en-US" sz="26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1765080" y="301320"/>
            <a:ext cx="6592680" cy="1262160"/>
          </a:xfrm>
          <a:prstGeom prst="rect">
            <a:avLst/>
          </a:prstGeom>
          <a:noFill/>
          <a:ln>
            <a:noFill/>
          </a:ln>
        </p:spPr>
        <p:txBody>
          <a:bodyPr lIns="0" rIns="0" tIns="0" bIns="0" anchor="ctr">
            <a:noAutofit/>
          </a:bodyPr>
          <a:p>
            <a:pPr algn="ctr"/>
            <a:r>
              <a:rPr b="1" lang="en-US" sz="2800" spc="-1" strike="noStrike">
                <a:solidFill>
                  <a:srgbClr val="333333"/>
                </a:solidFill>
                <a:latin typeface="DejaVu Sans"/>
              </a:rPr>
              <a:t>Background</a:t>
            </a:r>
            <a:endParaRPr b="0" lang="en-US" sz="2800" spc="-1" strike="noStrike">
              <a:solidFill>
                <a:srgbClr val="333333"/>
              </a:solidFill>
              <a:latin typeface="DejaVu Sans"/>
            </a:endParaRPr>
          </a:p>
        </p:txBody>
      </p:sp>
      <p:sp>
        <p:nvSpPr>
          <p:cNvPr id="171" name="TextShape 2"/>
          <p:cNvSpPr txBox="1"/>
          <p:nvPr/>
        </p:nvSpPr>
        <p:spPr>
          <a:xfrm>
            <a:off x="1765080" y="1563480"/>
            <a:ext cx="6592680" cy="4870440"/>
          </a:xfrm>
          <a:prstGeom prst="rect">
            <a:avLst/>
          </a:prstGeom>
          <a:noFill/>
          <a:ln>
            <a:noFill/>
          </a:ln>
        </p:spPr>
        <p:txBody>
          <a:bodyPr lIns="0" rIns="0" tIns="0" bIns="0">
            <a:normAutofit fontScale="63000"/>
          </a:bodyPr>
          <a:p>
            <a:pPr algn="just">
              <a:lnSpc>
                <a:spcPct val="100000"/>
              </a:lnSpc>
            </a:pPr>
            <a:r>
              <a:rPr b="0" lang="en" sz="2600" spc="-1" strike="noStrike">
                <a:solidFill>
                  <a:srgbClr val="222222"/>
                </a:solidFill>
                <a:latin typeface="Lato"/>
              </a:rPr>
              <a:t>One of the creativity and wealth of the nation that needs to be preserved is art. It should be that existing art is developed in such a way that it does not become extinct. One way that can be done to develop art is to schedule an art performance. Therefore, the student council board of SMA Negeri 1 Talun was about to hold an one-school art performance.</a:t>
            </a:r>
            <a:endParaRPr b="0" lang="en" sz="2600" spc="-1" strike="noStrike">
              <a:solidFill>
                <a:srgbClr val="222222"/>
              </a:solidFill>
              <a:latin typeface="Lato"/>
            </a:endParaRPr>
          </a:p>
          <a:p>
            <a:pPr algn="just">
              <a:lnSpc>
                <a:spcPct val="100000"/>
              </a:lnSpc>
            </a:pPr>
            <a:endParaRPr b="0" lang="en" sz="2600" spc="-1" strike="noStrike">
              <a:solidFill>
                <a:srgbClr val="222222"/>
              </a:solidFill>
              <a:latin typeface="Lato"/>
            </a:endParaRPr>
          </a:p>
          <a:p>
            <a:pPr algn="just">
              <a:lnSpc>
                <a:spcPct val="100000"/>
              </a:lnSpc>
            </a:pPr>
            <a:r>
              <a:rPr b="0" lang="en" sz="2600" spc="-1" strike="noStrike">
                <a:solidFill>
                  <a:srgbClr val="222222"/>
                </a:solidFill>
                <a:latin typeface="Lato"/>
              </a:rPr>
              <a:t>The purpose of the art performance was to increase people's love and appreciation for art. Also to grow the best artists. That's why we feel the need to hold an agenda with the theme "Performing Arts Today".</a:t>
            </a:r>
            <a:endParaRPr b="0" lang="en" sz="2600" spc="-1" strike="noStrike">
              <a:solidFill>
                <a:srgbClr val="222222"/>
              </a:solidFill>
              <a:latin typeface="Lato"/>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1463040" y="475200"/>
            <a:ext cx="6400800" cy="1262160"/>
          </a:xfrm>
          <a:prstGeom prst="rect">
            <a:avLst/>
          </a:prstGeom>
          <a:noFill/>
          <a:ln>
            <a:noFill/>
          </a:ln>
        </p:spPr>
        <p:txBody>
          <a:bodyPr lIns="0" rIns="0" tIns="0" bIns="0" anchor="ctr">
            <a:noAutofit/>
          </a:bodyPr>
          <a:p>
            <a:pPr algn="ctr"/>
            <a:r>
              <a:rPr b="1" lang="en-US" sz="2400" spc="-1" strike="noStrike">
                <a:solidFill>
                  <a:srgbClr val="333333"/>
                </a:solidFill>
                <a:latin typeface="DejaVu Sans"/>
              </a:rPr>
              <a:t>Theme, Activities, and Participant</a:t>
            </a:r>
            <a:endParaRPr b="1" lang="en-US" sz="2400" spc="-1" strike="noStrike">
              <a:solidFill>
                <a:srgbClr val="333333"/>
              </a:solidFill>
              <a:latin typeface="DejaVu Sans"/>
            </a:endParaRPr>
          </a:p>
        </p:txBody>
      </p:sp>
      <p:sp>
        <p:nvSpPr>
          <p:cNvPr id="173" name="TextShape 2"/>
          <p:cNvSpPr txBox="1"/>
          <p:nvPr/>
        </p:nvSpPr>
        <p:spPr>
          <a:xfrm>
            <a:off x="1645920" y="1438920"/>
            <a:ext cx="6592680" cy="4870440"/>
          </a:xfrm>
          <a:prstGeom prst="rect">
            <a:avLst/>
          </a:prstGeom>
          <a:noFill/>
          <a:ln>
            <a:noFill/>
          </a:ln>
        </p:spPr>
        <p:txBody>
          <a:bodyPr lIns="0" rIns="0" tIns="0" bIns="0">
            <a:normAutofit fontScale="94000"/>
          </a:bodyPr>
          <a:p>
            <a:pPr algn="just">
              <a:lnSpc>
                <a:spcPct val="100000"/>
              </a:lnSpc>
            </a:pPr>
            <a:r>
              <a:rPr b="0" lang="en" sz="2600" spc="-1" strike="noStrike">
                <a:solidFill>
                  <a:srgbClr val="222222"/>
                </a:solidFill>
                <a:latin typeface="Lato"/>
              </a:rPr>
              <a:t>This activity takes the theme "Performing Arts Today", so that the interest of students and students is increasing in the arts.</a:t>
            </a:r>
            <a:endParaRPr b="0" lang="en" sz="2600" spc="-1" strike="noStrike">
              <a:solidFill>
                <a:srgbClr val="222222"/>
              </a:solidFill>
              <a:latin typeface="Lato"/>
            </a:endParaRPr>
          </a:p>
          <a:p>
            <a:pPr algn="just">
              <a:lnSpc>
                <a:spcPct val="100000"/>
              </a:lnSpc>
            </a:pPr>
            <a:endParaRPr b="0" lang="en" sz="2600" spc="-1" strike="noStrike">
              <a:solidFill>
                <a:srgbClr val="222222"/>
              </a:solidFill>
              <a:latin typeface="Lato"/>
            </a:endParaRPr>
          </a:p>
          <a:p>
            <a:pPr>
              <a:lnSpc>
                <a:spcPct val="100000"/>
              </a:lnSpc>
            </a:pPr>
            <a:r>
              <a:rPr b="0" lang="en" sz="2600" spc="-1" strike="noStrike">
                <a:solidFill>
                  <a:srgbClr val="222222"/>
                </a:solidFill>
                <a:latin typeface="Lato"/>
              </a:rPr>
              <a:t>The contents of this activity are:</a:t>
            </a:r>
            <a:endParaRPr b="0" lang="en" sz="2600" spc="-1" strike="noStrike">
              <a:solidFill>
                <a:srgbClr val="222222"/>
              </a:solidFill>
              <a:latin typeface="Lato"/>
            </a:endParaRPr>
          </a:p>
          <a:p>
            <a:pPr>
              <a:lnSpc>
                <a:spcPct val="100000"/>
              </a:lnSpc>
            </a:pPr>
            <a:r>
              <a:rPr b="0" lang="en" sz="2600" spc="-1" strike="noStrike">
                <a:solidFill>
                  <a:srgbClr val="222222"/>
                </a:solidFill>
                <a:latin typeface="Lato"/>
              </a:rPr>
              <a:t>     • </a:t>
            </a:r>
            <a:r>
              <a:rPr b="0" lang="en" sz="2600" spc="-1" strike="noStrike">
                <a:solidFill>
                  <a:srgbClr val="222222"/>
                </a:solidFill>
                <a:latin typeface="Lato"/>
              </a:rPr>
              <a:t>Performing arts of music</a:t>
            </a:r>
            <a:endParaRPr b="0" lang="en" sz="2600" spc="-1" strike="noStrike">
              <a:solidFill>
                <a:srgbClr val="222222"/>
              </a:solidFill>
              <a:latin typeface="Lato"/>
            </a:endParaRPr>
          </a:p>
          <a:p>
            <a:pPr>
              <a:lnSpc>
                <a:spcPct val="100000"/>
              </a:lnSpc>
            </a:pPr>
            <a:r>
              <a:rPr b="0" lang="en" sz="2600" spc="-1" strike="noStrike">
                <a:solidFill>
                  <a:srgbClr val="222222"/>
                </a:solidFill>
                <a:latin typeface="Lato"/>
              </a:rPr>
              <a:t>     • </a:t>
            </a:r>
            <a:r>
              <a:rPr b="0" lang="en" sz="2600" spc="-1" strike="noStrike">
                <a:solidFill>
                  <a:srgbClr val="222222"/>
                </a:solidFill>
                <a:latin typeface="Lato"/>
              </a:rPr>
              <a:t>Drama</a:t>
            </a:r>
            <a:endParaRPr b="0" lang="en" sz="2600" spc="-1" strike="noStrike">
              <a:solidFill>
                <a:srgbClr val="222222"/>
              </a:solidFill>
              <a:latin typeface="Lato"/>
            </a:endParaRPr>
          </a:p>
          <a:p>
            <a:pPr>
              <a:lnSpc>
                <a:spcPct val="100000"/>
              </a:lnSpc>
            </a:pPr>
            <a:r>
              <a:rPr b="0" lang="en" sz="2600" spc="-1" strike="noStrike">
                <a:solidFill>
                  <a:srgbClr val="222222"/>
                </a:solidFill>
                <a:latin typeface="Lato"/>
              </a:rPr>
              <a:t>     • </a:t>
            </a:r>
            <a:r>
              <a:rPr b="0" lang="en" sz="2600" spc="-1" strike="noStrike">
                <a:solidFill>
                  <a:srgbClr val="222222"/>
                </a:solidFill>
                <a:latin typeface="Lato"/>
              </a:rPr>
              <a:t>Band festival</a:t>
            </a:r>
            <a:endParaRPr b="0" lang="en" sz="2600" spc="-1" strike="noStrike">
              <a:solidFill>
                <a:srgbClr val="222222"/>
              </a:solidFill>
              <a:latin typeface="Lato"/>
            </a:endParaRPr>
          </a:p>
          <a:p>
            <a:pPr>
              <a:lnSpc>
                <a:spcPct val="100000"/>
              </a:lnSpc>
            </a:pPr>
            <a:endParaRPr b="0" lang="en" sz="2600" spc="-1" strike="noStrike">
              <a:solidFill>
                <a:srgbClr val="222222"/>
              </a:solidFill>
              <a:latin typeface="Lato"/>
            </a:endParaRPr>
          </a:p>
          <a:p>
            <a:pPr>
              <a:lnSpc>
                <a:spcPct val="100000"/>
              </a:lnSpc>
            </a:pPr>
            <a:r>
              <a:rPr b="0" lang="en" sz="2600" spc="-1" strike="noStrike">
                <a:solidFill>
                  <a:srgbClr val="222222"/>
                </a:solidFill>
                <a:latin typeface="Lato"/>
              </a:rPr>
              <a:t>Participants of this art performance are all students of SMA Negeri 1 Talun who will be divided into each class.</a:t>
            </a:r>
            <a:endParaRPr b="0" lang="en" sz="2600" spc="-1" strike="noStrike">
              <a:solidFill>
                <a:srgbClr val="222222"/>
              </a:solidFill>
              <a:latin typeface="Lat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65120" y="446040"/>
            <a:ext cx="8678880" cy="1199880"/>
          </a:xfrm>
          <a:prstGeom prst="rect">
            <a:avLst/>
          </a:prstGeom>
          <a:noFill/>
          <a:ln>
            <a:noFill/>
          </a:ln>
        </p:spPr>
        <p:txBody>
          <a:bodyPr lIns="0" rIns="0" tIns="0" bIns="0" anchor="ctr">
            <a:noAutofit/>
          </a:bodyPr>
          <a:p>
            <a:pPr algn="ctr"/>
            <a:r>
              <a:rPr b="0" lang="en-US" sz="4000" spc="-1" strike="noStrike">
                <a:solidFill>
                  <a:srgbClr val="333333"/>
                </a:solidFill>
                <a:latin typeface="DejaVu Sans"/>
              </a:rPr>
              <a:t>Time and Place, Tools Required</a:t>
            </a:r>
            <a:endParaRPr b="0" lang="en-US" sz="4000" spc="-1" strike="noStrike">
              <a:solidFill>
                <a:srgbClr val="333333"/>
              </a:solidFill>
              <a:latin typeface="DejaVu Sans"/>
            </a:endParaRPr>
          </a:p>
        </p:txBody>
      </p:sp>
      <p:sp>
        <p:nvSpPr>
          <p:cNvPr id="175" name="TextShape 2"/>
          <p:cNvSpPr txBox="1"/>
          <p:nvPr/>
        </p:nvSpPr>
        <p:spPr>
          <a:xfrm>
            <a:off x="700560" y="1841040"/>
            <a:ext cx="8678880" cy="4453200"/>
          </a:xfrm>
          <a:prstGeom prst="rect">
            <a:avLst/>
          </a:prstGeom>
          <a:noFill/>
          <a:ln>
            <a:noFill/>
          </a:ln>
        </p:spPr>
        <p:txBody>
          <a:bodyPr lIns="0" rIns="0" tIns="0" bIns="0">
            <a:normAutofit fontScale="68000"/>
          </a:bodyPr>
          <a:p>
            <a:pPr>
              <a:lnSpc>
                <a:spcPct val="100000"/>
              </a:lnSpc>
            </a:pPr>
            <a:r>
              <a:rPr b="0" lang="en" sz="3200" spc="-1" strike="noStrike">
                <a:solidFill>
                  <a:srgbClr val="222222"/>
                </a:solidFill>
                <a:latin typeface="Lato"/>
              </a:rPr>
              <a:t>The time and place to carry out its activities are:</a:t>
            </a:r>
            <a:endParaRPr b="0" lang="en" sz="3200" spc="-1" strike="noStrike">
              <a:solidFill>
                <a:srgbClr val="222222"/>
              </a:solidFill>
              <a:latin typeface="Lato"/>
            </a:endParaRPr>
          </a:p>
          <a:p>
            <a:pPr marL="457200" indent="-228600">
              <a:lnSpc>
                <a:spcPct val="100000"/>
              </a:lnSpc>
              <a:buClr>
                <a:srgbClr val="666666"/>
              </a:buClr>
              <a:buSzPct val="45000"/>
              <a:buFont typeface="Wingdings" charset="2"/>
              <a:buChar char=""/>
            </a:pPr>
            <a:r>
              <a:rPr b="0" lang="en" sz="3200" spc="-1" strike="noStrike">
                <a:solidFill>
                  <a:srgbClr val="222222"/>
                </a:solidFill>
                <a:latin typeface="Lato"/>
              </a:rPr>
              <a:t>Music art performance: Sunday morning</a:t>
            </a:r>
            <a:endParaRPr b="0" lang="en" sz="3200" spc="-1" strike="noStrike">
              <a:solidFill>
                <a:srgbClr val="222222"/>
              </a:solidFill>
              <a:latin typeface="Lato"/>
            </a:endParaRPr>
          </a:p>
          <a:p>
            <a:pPr marL="457200" indent="-228600">
              <a:lnSpc>
                <a:spcPct val="100000"/>
              </a:lnSpc>
              <a:buClr>
                <a:srgbClr val="666666"/>
              </a:buClr>
              <a:buSzPct val="45000"/>
              <a:buFont typeface="Wingdings" charset="2"/>
              <a:buChar char=""/>
            </a:pPr>
            <a:r>
              <a:rPr b="0" lang="en" sz="3200" spc="-1" strike="noStrike">
                <a:solidFill>
                  <a:srgbClr val="222222"/>
                </a:solidFill>
                <a:latin typeface="Lato"/>
              </a:rPr>
              <a:t>Drama: Sunday Afternoon</a:t>
            </a:r>
            <a:endParaRPr b="0" lang="en" sz="3200" spc="-1" strike="noStrike">
              <a:solidFill>
                <a:srgbClr val="222222"/>
              </a:solidFill>
              <a:latin typeface="Lato"/>
            </a:endParaRPr>
          </a:p>
          <a:p>
            <a:pPr marL="457200" indent="-228600">
              <a:lnSpc>
                <a:spcPct val="100000"/>
              </a:lnSpc>
              <a:buClr>
                <a:srgbClr val="666666"/>
              </a:buClr>
              <a:buSzPct val="45000"/>
              <a:buFont typeface="Wingdings" charset="2"/>
              <a:buChar char=""/>
            </a:pPr>
            <a:r>
              <a:rPr b="0" lang="en" sz="3200" spc="-1" strike="noStrike">
                <a:solidFill>
                  <a:srgbClr val="222222"/>
                </a:solidFill>
                <a:latin typeface="Lato"/>
              </a:rPr>
              <a:t>Band Festival: Sunday Night</a:t>
            </a:r>
            <a:endParaRPr b="0" lang="en" sz="3200" spc="-1" strike="noStrike">
              <a:solidFill>
                <a:srgbClr val="222222"/>
              </a:solidFill>
              <a:latin typeface="Lato"/>
            </a:endParaRPr>
          </a:p>
          <a:p>
            <a:pPr>
              <a:lnSpc>
                <a:spcPct val="100000"/>
              </a:lnSpc>
            </a:pPr>
            <a:endParaRPr b="0" lang="en" sz="3200" spc="-1" strike="noStrike">
              <a:solidFill>
                <a:srgbClr val="222222"/>
              </a:solidFill>
              <a:latin typeface="Lato"/>
            </a:endParaRPr>
          </a:p>
          <a:p>
            <a:pPr>
              <a:lnSpc>
                <a:spcPct val="100000"/>
              </a:lnSpc>
            </a:pPr>
            <a:r>
              <a:rPr b="0" lang="en" sz="3200" spc="-1" strike="noStrike">
                <a:solidFill>
                  <a:srgbClr val="222222"/>
                </a:solidFill>
                <a:latin typeface="Lato"/>
              </a:rPr>
              <a:t>Some of the tools needed are:</a:t>
            </a:r>
            <a:endParaRPr b="0" lang="en" sz="3200" spc="-1" strike="noStrike">
              <a:solidFill>
                <a:srgbClr val="222222"/>
              </a:solidFill>
              <a:latin typeface="Lato"/>
            </a:endParaRPr>
          </a:p>
          <a:p>
            <a:pPr marL="432000" indent="-324000">
              <a:lnSpc>
                <a:spcPct val="100000"/>
              </a:lnSpc>
              <a:buClr>
                <a:srgbClr val="666666"/>
              </a:buClr>
              <a:buSzPct val="45000"/>
              <a:buFont typeface="Wingdings" charset="2"/>
              <a:buChar char=""/>
            </a:pPr>
            <a:r>
              <a:rPr b="0" lang="en" sz="3200" spc="-1" strike="noStrike">
                <a:solidFill>
                  <a:srgbClr val="222222"/>
                </a:solidFill>
                <a:latin typeface="Lato"/>
              </a:rPr>
              <a:t>Costumes </a:t>
            </a:r>
            <a:endParaRPr b="0" lang="en" sz="3200" spc="-1" strike="noStrike">
              <a:solidFill>
                <a:srgbClr val="222222"/>
              </a:solidFill>
              <a:latin typeface="Lato"/>
            </a:endParaRPr>
          </a:p>
          <a:p>
            <a:pPr marL="432000" indent="-324000">
              <a:lnSpc>
                <a:spcPct val="100000"/>
              </a:lnSpc>
              <a:buClr>
                <a:srgbClr val="666666"/>
              </a:buClr>
              <a:buSzPct val="45000"/>
              <a:buFont typeface="Wingdings" charset="2"/>
              <a:buChar char=""/>
            </a:pPr>
            <a:r>
              <a:rPr b="0" lang="en" sz="3200" spc="-1" strike="noStrike">
                <a:solidFill>
                  <a:srgbClr val="222222"/>
                </a:solidFill>
                <a:latin typeface="Lato"/>
              </a:rPr>
              <a:t>Stage </a:t>
            </a:r>
            <a:endParaRPr b="0" lang="en" sz="3200" spc="-1" strike="noStrike">
              <a:solidFill>
                <a:srgbClr val="222222"/>
              </a:solidFill>
              <a:latin typeface="Lato"/>
            </a:endParaRPr>
          </a:p>
          <a:p>
            <a:pPr marL="432000" indent="-324000">
              <a:lnSpc>
                <a:spcPct val="100000"/>
              </a:lnSpc>
              <a:buClr>
                <a:srgbClr val="666666"/>
              </a:buClr>
              <a:buSzPct val="45000"/>
              <a:buFont typeface="Wingdings" charset="2"/>
              <a:buChar char=""/>
            </a:pPr>
            <a:r>
              <a:rPr b="0" lang="en" sz="3200" spc="-1" strike="noStrike">
                <a:solidFill>
                  <a:srgbClr val="222222"/>
                </a:solidFill>
                <a:latin typeface="Lato"/>
              </a:rPr>
              <a:t>Banners </a:t>
            </a:r>
            <a:endParaRPr b="0" lang="en" sz="3200" spc="-1" strike="noStrike">
              <a:solidFill>
                <a:srgbClr val="222222"/>
              </a:solidFill>
              <a:latin typeface="Lato"/>
            </a:endParaRPr>
          </a:p>
          <a:p>
            <a:pPr marL="432000" indent="-324000">
              <a:lnSpc>
                <a:spcPct val="100000"/>
              </a:lnSpc>
              <a:buClr>
                <a:srgbClr val="666666"/>
              </a:buClr>
              <a:buSzPct val="45000"/>
              <a:buFont typeface="Wingdings" charset="2"/>
              <a:buChar char=""/>
            </a:pPr>
            <a:r>
              <a:rPr b="0" lang="en" sz="3200" spc="-1" strike="noStrike">
                <a:solidFill>
                  <a:srgbClr val="222222"/>
                </a:solidFill>
                <a:latin typeface="Lato"/>
              </a:rPr>
              <a:t>Attributes</a:t>
            </a:r>
            <a:endParaRPr b="0" lang="en" sz="3200" spc="-1" strike="noStrike">
              <a:solidFill>
                <a:srgbClr val="222222"/>
              </a:solidFill>
              <a:latin typeface="Lato"/>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1700640" y="3689280"/>
            <a:ext cx="6254640" cy="2528640"/>
          </a:xfrm>
          <a:prstGeom prst="rect">
            <a:avLst/>
          </a:prstGeom>
          <a:noFill/>
          <a:ln>
            <a:noFill/>
          </a:ln>
        </p:spPr>
        <p:txBody>
          <a:bodyPr lIns="0" rIns="0" tIns="0" bIns="0">
            <a:normAutofit/>
          </a:bodyPr>
          <a:p>
            <a:pPr marL="432000" indent="-324000" algn="ctr">
              <a:spcAft>
                <a:spcPts val="1417"/>
              </a:spcAft>
              <a:buClr>
                <a:srgbClr val="666666"/>
              </a:buClr>
              <a:buSzPct val="45000"/>
              <a:buFont typeface="Wingdings" charset="2"/>
              <a:buChar char=""/>
            </a:pPr>
            <a:r>
              <a:rPr b="0" lang="en-US" sz="2600" spc="-1" strike="noStrike">
                <a:solidFill>
                  <a:srgbClr val="666666"/>
                </a:solidFill>
                <a:latin typeface="DejaVu Sans"/>
              </a:rPr>
              <a:t>We look forward to active participation from all </a:t>
            </a:r>
            <a:r>
              <a:rPr b="0" lang="en-US" sz="2600" spc="-1" strike="noStrike">
                <a:solidFill>
                  <a:srgbClr val="666666"/>
                </a:solidFill>
                <a:latin typeface="DejaVu Sans"/>
              </a:rPr>
              <a:t>parties for the smooth running of this event </a:t>
            </a:r>
            <a:r>
              <a:rPr b="0" lang="en-US" sz="2600" spc="-1" strike="noStrike">
                <a:solidFill>
                  <a:srgbClr val="666666"/>
                </a:solidFill>
                <a:latin typeface="DejaVu Sans"/>
              </a:rPr>
              <a:t>going forward. For your attention, </a:t>
            </a:r>
            <a:endParaRPr b="0" lang="en-US" sz="2600" spc="-1" strike="noStrike">
              <a:solidFill>
                <a:srgbClr val="666666"/>
              </a:solidFill>
              <a:latin typeface="DejaVu Sans"/>
            </a:endParaRPr>
          </a:p>
          <a:p>
            <a:pPr marL="432000" indent="-324000" algn="ctr">
              <a:spcAft>
                <a:spcPts val="1417"/>
              </a:spcAft>
              <a:buClr>
                <a:srgbClr val="666666"/>
              </a:buClr>
              <a:buSzPct val="45000"/>
              <a:buFont typeface="Wingdings" charset="2"/>
              <a:buChar char=""/>
            </a:pPr>
            <a:r>
              <a:rPr b="0" lang="en-US" sz="2600" spc="-1" strike="noStrike">
                <a:solidFill>
                  <a:srgbClr val="666666"/>
                </a:solidFill>
                <a:latin typeface="DejaVu Sans"/>
              </a:rPr>
              <a:t>thank you.</a:t>
            </a:r>
            <a:endParaRPr b="0" lang="en-US" sz="2600" spc="-1" strike="noStrike">
              <a:solidFill>
                <a:srgbClr val="666666"/>
              </a:solidFill>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2020-07-30T11:03:06Z</dcterms:created>
  <dc:creator/>
  <dc:description/>
  <dc:language>en-US</dc:language>
  <cp:lastModifiedBy/>
  <dcterms:modified xsi:type="dcterms:W3CDTF">2020-07-30T11:27:27Z</dcterms:modified>
  <cp:revision>2</cp:revision>
  <dc:subject/>
  <dc:title>Focus</dc:title>
</cp:coreProperties>
</file>