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Oswald" panose="00000500000000000000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b81e823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b81e823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b81e8234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b81e8234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b81e8234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b81e8234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81e8234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81e8234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81e8234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81e8234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81e8234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b81e8234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81e823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b81e8234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b81e8234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b81e8234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9743bb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9743bb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9743bb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19743bb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b81e8234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b81e8234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b81e823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b81e8234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81e823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b81e823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 idx="4294967295"/>
          </p:nvPr>
        </p:nvSpPr>
        <p:spPr>
          <a:xfrm>
            <a:off x="671250" y="164125"/>
            <a:ext cx="78015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Medicine Shop </a:t>
            </a:r>
            <a:r>
              <a:rPr lang="en" dirty="0"/>
              <a:t>M</a:t>
            </a:r>
            <a:r>
              <a:rPr lang="en" sz="3000" dirty="0"/>
              <a:t>anagement System</a:t>
            </a:r>
            <a:r>
              <a:rPr lang="en" sz="4000" dirty="0"/>
              <a:t> </a:t>
            </a:r>
            <a:endParaRPr sz="39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4294967295"/>
          </p:nvPr>
        </p:nvSpPr>
        <p:spPr>
          <a:xfrm>
            <a:off x="1106400" y="1424157"/>
            <a:ext cx="6931200" cy="30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Submitted By:</a:t>
            </a:r>
            <a:endParaRPr lang="en" sz="1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Rafi Md. Hasib				2016-3-60-064</a:t>
            </a:r>
            <a:br>
              <a:rPr lang="en" dirty="0"/>
            </a:br>
            <a:r>
              <a:rPr lang="en" dirty="0"/>
              <a:t>Rezoanul Islam				2017-2-60-129</a:t>
            </a:r>
            <a:br>
              <a:rPr lang="en" dirty="0"/>
            </a:br>
            <a:r>
              <a:rPr lang="en" dirty="0"/>
              <a:t>Raihan Muhammad Karmol Ruhani		2017-2-60-143</a:t>
            </a:r>
            <a:br>
              <a:rPr lang="en" dirty="0"/>
            </a:br>
            <a:endParaRPr lang="en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-US" sz="1100" dirty="0"/>
              <a:t>Submitted To:</a:t>
            </a:r>
            <a:br>
              <a:rPr lang="en-US" sz="1100" dirty="0"/>
            </a:br>
            <a:br>
              <a:rPr lang="en-US" dirty="0"/>
            </a:br>
            <a:r>
              <a:rPr lang="en-US" dirty="0"/>
              <a:t>Dr. Mohammad Salah Uddin</a:t>
            </a:r>
            <a:br>
              <a:rPr lang="en-US" dirty="0"/>
            </a:br>
            <a:r>
              <a:rPr lang="en-US" dirty="0"/>
              <a:t>Assistant Professor, CSE Department</a:t>
            </a:r>
            <a:br>
              <a:rPr lang="en-US" dirty="0"/>
            </a:br>
            <a:r>
              <a:rPr lang="en-US" dirty="0"/>
              <a:t>East West University, Dhaka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761875" y="1843375"/>
            <a:ext cx="3432300" cy="2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Isset ($_post {“add”} = False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$ qty = 10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$ aqty = 20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425" y="599500"/>
            <a:ext cx="3481150" cy="39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429400" y="611275"/>
            <a:ext cx="45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White box testing (all path coverage)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462049" y="1985000"/>
            <a:ext cx="2372400" cy="1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Isset ($_post {“add”} = True </a:t>
            </a:r>
            <a:endParaRPr sz="14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$ qty = 0 </a:t>
            </a:r>
            <a:endParaRPr sz="14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$ aqty = 10 </a:t>
            </a:r>
            <a:endParaRPr sz="1400" dirty="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977" y="1320100"/>
            <a:ext cx="5342312" cy="25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79556" y="1887299"/>
            <a:ext cx="2376600" cy="13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Isset ($_post [“add”] )= False </a:t>
            </a:r>
            <a:endParaRPr sz="14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$ qty = 20</a:t>
            </a:r>
            <a:endParaRPr sz="14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$ aqty = 30 </a:t>
            </a:r>
            <a:endParaRPr dirty="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387" y="1278107"/>
            <a:ext cx="4234289" cy="2265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3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 case diagram (add a medicine as Admin)</a:t>
            </a:r>
            <a:endParaRPr sz="2400" dirty="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65" y="1068144"/>
            <a:ext cx="6762469" cy="357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3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Control Flow Diagram for add a medicine to inventory</a:t>
            </a:r>
            <a:endParaRPr sz="2400" dirty="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32" y="1350532"/>
            <a:ext cx="5667935" cy="270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1343206" y="2229607"/>
            <a:ext cx="2698800" cy="684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Isset ($_post['add'] = False</a:t>
            </a:r>
            <a:endParaRPr sz="12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mysqli_query($conn,$sql) = True</a:t>
            </a:r>
            <a:endParaRPr sz="12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475" y="1010575"/>
            <a:ext cx="2761454" cy="31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672353" y="152915"/>
            <a:ext cx="7859806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Oswald" panose="00000500000000000000" pitchFamily="2" charset="0"/>
                <a:ea typeface="Average"/>
                <a:cs typeface="Average"/>
                <a:sym typeface="Average"/>
              </a:rPr>
              <a:t>White box testing (all path coverage)</a:t>
            </a:r>
            <a:endParaRPr sz="2400" dirty="0">
              <a:solidFill>
                <a:schemeClr val="tx1"/>
              </a:solidFill>
              <a:latin typeface="Oswald" panose="00000500000000000000" pitchFamily="2" charset="0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918352" y="2272830"/>
            <a:ext cx="2268600" cy="59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isset($_post['add'] = True</a:t>
            </a:r>
            <a:endParaRPr sz="11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mysqli_query($conn,$sql) = True</a:t>
            </a:r>
            <a:endParaRPr sz="11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34" y="1506604"/>
            <a:ext cx="5328299" cy="213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71619" y="2271632"/>
            <a:ext cx="3227400" cy="600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isset($_post['add'] = True</a:t>
            </a:r>
            <a:endParaRPr sz="13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mysqli_query($conn,$sql) = False</a:t>
            </a:r>
            <a:endParaRPr sz="13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187" y="1545000"/>
            <a:ext cx="4699437" cy="2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217450"/>
            <a:ext cx="8520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ER Diagram :</a:t>
            </a:r>
            <a:endParaRPr sz="2400" dirty="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86" y="649824"/>
            <a:ext cx="8170427" cy="43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1774193"/>
            <a:ext cx="8520600" cy="1595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Thank You!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 Description </a:t>
            </a:r>
            <a:endParaRPr sz="24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951900" y="1282075"/>
            <a:ext cx="72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&gt; Searching medicine is time consuming 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&gt; A complexity with updated prices and products 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&gt; Product Storage is always complex      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&gt; Manual invoices 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&gt; Customer relation is quite impossible 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311700" y="1283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Proposed Solution</a:t>
            </a:r>
            <a:endParaRPr sz="24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676050" y="952929"/>
            <a:ext cx="7791900" cy="38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&gt; A time efficient and user friendly search where it shows rack number , product id 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&gt; Always up to date with prices and alternative products 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&gt; Products storage system made easy by adding storage file to our application 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&gt; Sufficient way to manage customer relation as we keep track of every customer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&gt; Notify low stock for the medicines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&gt; Notify about outdated medicine before 6 months of expire date of medicine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&gt; Sales and purchase  details storing 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&gt; Transaction details generation</a:t>
            </a:r>
            <a:endParaRPr sz="1400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294967295"/>
          </p:nvPr>
        </p:nvSpPr>
        <p:spPr>
          <a:xfrm rot="10800000" flipH="1" flipV="1">
            <a:off x="1704276" y="637720"/>
            <a:ext cx="45719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172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Requirement Analysis </a:t>
            </a:r>
            <a:endParaRPr sz="2400" dirty="0"/>
          </a:p>
        </p:txBody>
      </p:sp>
      <p:sp>
        <p:nvSpPr>
          <p:cNvPr id="79" name="Google Shape;79;p16"/>
          <p:cNvSpPr txBox="1"/>
          <p:nvPr/>
        </p:nvSpPr>
        <p:spPr>
          <a:xfrm>
            <a:off x="418500" y="1146353"/>
            <a:ext cx="8307000" cy="3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&gt; Pharmacist can search medicines where the rack number is shown and describe the category such as tablets , syrups,capsules 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&gt; Pharmacist can search customers 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&gt; Pharmacist can sell medicines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&gt; Pharmacist can generate invoice by selling products where total bill is shown by calculating  per piece </a:t>
            </a:r>
            <a:endParaRPr dirty="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11950" y="348977"/>
            <a:ext cx="7852200" cy="5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Requirement Analysis </a:t>
            </a:r>
            <a:endParaRPr sz="2400" dirty="0"/>
          </a:p>
        </p:txBody>
      </p:sp>
      <p:sp>
        <p:nvSpPr>
          <p:cNvPr id="85" name="Google Shape;85;p17"/>
          <p:cNvSpPr txBox="1"/>
          <p:nvPr/>
        </p:nvSpPr>
        <p:spPr>
          <a:xfrm>
            <a:off x="301500" y="1256489"/>
            <a:ext cx="8273100" cy="4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&gt; Admin can add medicines to inventory 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&gt; Admin can edit medicines details 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&gt;Admin can add/delete pharmacist 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&gt; Admin can add/delete customer details 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&gt; Admin can view sales and transaction report of a certain period 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&gt; Admin can check out the low stock products 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&gt; Admin also can check out the soon to expire products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Feasibility study </a:t>
            </a:r>
            <a:endParaRPr sz="24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4294967295"/>
          </p:nvPr>
        </p:nvSpPr>
        <p:spPr>
          <a:xfrm>
            <a:off x="673641" y="789125"/>
            <a:ext cx="7796718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lt2"/>
                </a:solidFill>
              </a:rPr>
              <a:t>We used html for creating web structure </a:t>
            </a:r>
            <a:endParaRPr sz="1600" dirty="0">
              <a:solidFill>
                <a:schemeClr val="lt2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lt2"/>
                </a:solidFill>
              </a:rPr>
              <a:t> Css for presenting </a:t>
            </a:r>
            <a:endParaRPr sz="1600" dirty="0">
              <a:solidFill>
                <a:schemeClr val="lt2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lt2"/>
                </a:solidFill>
              </a:rPr>
              <a:t> Javascript for programming </a:t>
            </a:r>
            <a:endParaRPr sz="1600" dirty="0">
              <a:solidFill>
                <a:schemeClr val="lt2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lt2"/>
                </a:solidFill>
              </a:rPr>
              <a:t> Mysql for database </a:t>
            </a:r>
            <a:endParaRPr sz="1600" dirty="0">
              <a:solidFill>
                <a:schemeClr val="lt2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lt2"/>
                </a:solidFill>
              </a:rPr>
              <a:t> PHP to connect and to run the scripts </a:t>
            </a:r>
            <a:endParaRPr sz="1600" dirty="0">
              <a:solidFill>
                <a:schemeClr val="lt2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lt2"/>
                </a:solidFill>
              </a:rPr>
              <a:t> A better way to maintain customer relation by storing customer details </a:t>
            </a:r>
            <a:endParaRPr sz="1600" dirty="0">
              <a:solidFill>
                <a:schemeClr val="lt2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lt2"/>
                </a:solidFill>
              </a:rPr>
              <a:t> A system where admins can view sales report and generate  employee report </a:t>
            </a:r>
            <a:endParaRPr sz="1600" dirty="0">
              <a:solidFill>
                <a:schemeClr val="lt2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lt2"/>
                </a:solidFill>
              </a:rPr>
              <a:t>Search system made easier to to be less time consuming </a:t>
            </a:r>
            <a:endParaRPr sz="1600" dirty="0">
              <a:solidFill>
                <a:schemeClr val="lt2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lt2"/>
                </a:solidFill>
              </a:rPr>
              <a:t> Admin can keep track of low stock of product where they can take necessary step to minimize the issue</a:t>
            </a:r>
            <a:endParaRPr sz="1600" dirty="0">
              <a:solidFill>
                <a:schemeClr val="lt2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lt2"/>
                </a:solidFill>
              </a:rPr>
              <a:t> This application can store medicine by category  tablet , syrup , capsule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175" y="800100"/>
            <a:ext cx="5908963" cy="38989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61875" y="161475"/>
            <a:ext cx="113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886488" y="231141"/>
            <a:ext cx="759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Oswald" panose="00000500000000000000" pitchFamily="2" charset="0"/>
                <a:ea typeface="Average"/>
                <a:cs typeface="Average"/>
                <a:sym typeface="Average"/>
              </a:rPr>
              <a:t>Use Case Diagram</a:t>
            </a:r>
            <a:endParaRPr sz="2400" dirty="0">
              <a:solidFill>
                <a:schemeClr val="dk1"/>
              </a:solidFill>
              <a:latin typeface="Oswald" panose="00000500000000000000" pitchFamily="2" charset="0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171225"/>
            <a:ext cx="85206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 Case diagram   (sale a product as Pharmacist)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2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14" y="915669"/>
            <a:ext cx="6321572" cy="380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72575" y="288575"/>
            <a:ext cx="8520600" cy="2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Control Flow Diagram for sale:</a:t>
            </a:r>
            <a:endParaRPr sz="2400" dirty="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451" y="1165058"/>
            <a:ext cx="6215098" cy="33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551</Words>
  <Application>Microsoft Office PowerPoint</Application>
  <PresentationFormat>On-screen Show (16:9)</PresentationFormat>
  <Paragraphs>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Average</vt:lpstr>
      <vt:lpstr>Wingdings</vt:lpstr>
      <vt:lpstr>Oswald</vt:lpstr>
      <vt:lpstr>Arial</vt:lpstr>
      <vt:lpstr>Slate</vt:lpstr>
      <vt:lpstr>Medicine Shop Management System </vt:lpstr>
      <vt:lpstr>Problem Description </vt:lpstr>
      <vt:lpstr>Proposed Solution</vt:lpstr>
      <vt:lpstr>Requirement Analysis </vt:lpstr>
      <vt:lpstr>Requirement Analysis </vt:lpstr>
      <vt:lpstr>Feasibility study </vt:lpstr>
      <vt:lpstr>PowerPoint Presentation</vt:lpstr>
      <vt:lpstr>Test Case diagram   (sale a product as Pharmacist)   </vt:lpstr>
      <vt:lpstr>Control Flow Diagram for sale:</vt:lpstr>
      <vt:lpstr>PowerPoint Presentation</vt:lpstr>
      <vt:lpstr>Isset ($_post {“add”} = True         $ qty = 0         $ aqty = 10 </vt:lpstr>
      <vt:lpstr>Isset ($_post [“add”] )= False         $ qty = 20        $ aqty = 30 </vt:lpstr>
      <vt:lpstr>Test case diagram (add a medicine as Admin)</vt:lpstr>
      <vt:lpstr>Control Flow Diagram for add a medicine to inventory</vt:lpstr>
      <vt:lpstr>Isset ($_post['add'] = False mysqli_query($conn,$sql) = True </vt:lpstr>
      <vt:lpstr>isset($_post['add'] = True mysqli_query($conn,$sql) = True </vt:lpstr>
      <vt:lpstr>isset($_post['add'] = True mysqli_query($conn,$sql) = False </vt:lpstr>
      <vt:lpstr>ER Diagram 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Shop Management System </dc:title>
  <cp:lastModifiedBy>Rafi Mohammad Hasib</cp:lastModifiedBy>
  <cp:revision>4</cp:revision>
  <dcterms:modified xsi:type="dcterms:W3CDTF">2022-01-04T07:15:10Z</dcterms:modified>
</cp:coreProperties>
</file>