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0925" autoAdjust="0"/>
    <p:restoredTop sz="94660"/>
  </p:normalViewPr>
  <p:slideViewPr>
    <p:cSldViewPr>
      <p:cViewPr varScale="1">
        <p:scale>
          <a:sx n="67" d="100"/>
          <a:sy n="67" d="100"/>
        </p:scale>
        <p:origin x="51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E08CF1-DE42-4AA0-9208-5E6BE028CA6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4E9E96-5564-40D2-A877-C5B3FE69FB93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4AE639A8-C2EA-4A2C-BF3C-E95536A7D6F6}" type="parTrans" cxnId="{E95691CF-FAE5-4B59-AA21-6C18FEC9DA62}">
      <dgm:prSet/>
      <dgm:spPr/>
      <dgm:t>
        <a:bodyPr/>
        <a:lstStyle/>
        <a:p>
          <a:endParaRPr lang="en-US" sz="900" b="1"/>
        </a:p>
      </dgm:t>
    </dgm:pt>
    <dgm:pt modelId="{6FEAC953-9650-48B9-B313-137A1E87F44D}" type="sibTrans" cxnId="{E95691CF-FAE5-4B59-AA21-6C18FEC9DA62}">
      <dgm:prSet/>
      <dgm:spPr/>
      <dgm:t>
        <a:bodyPr/>
        <a:lstStyle/>
        <a:p>
          <a:endParaRPr lang="en-US" sz="900" b="1"/>
        </a:p>
      </dgm:t>
    </dgm:pt>
    <dgm:pt modelId="{5CEE767B-39FE-4F2B-AE59-C547BB87AA5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8FC6010F-8397-4930-B4A1-3FDA2D132AEF}" type="parTrans" cxnId="{DADB0EF8-C228-40B3-B20B-10C87D1E893A}">
      <dgm:prSet/>
      <dgm:spPr/>
      <dgm:t>
        <a:bodyPr/>
        <a:lstStyle/>
        <a:p>
          <a:endParaRPr lang="en-US" sz="900" b="1"/>
        </a:p>
      </dgm:t>
    </dgm:pt>
    <dgm:pt modelId="{34D1028D-567C-4582-84AD-1F48651C0A3F}" type="sibTrans" cxnId="{DADB0EF8-C228-40B3-B20B-10C87D1E893A}">
      <dgm:prSet/>
      <dgm:spPr/>
      <dgm:t>
        <a:bodyPr/>
        <a:lstStyle/>
        <a:p>
          <a:endParaRPr lang="en-US" sz="900" b="1"/>
        </a:p>
      </dgm:t>
    </dgm:pt>
    <dgm:pt modelId="{25C482F3-2ED4-4EC2-8FBF-E57DA9141C1E}">
      <dgm:prSet phldrT="[Text]" custT="1"/>
      <dgm:spPr/>
      <dgm:t>
        <a:bodyPr/>
        <a:lstStyle/>
        <a:p>
          <a:r>
            <a:rPr lang="en-US" sz="1800" b="1" dirty="0" smtClean="0"/>
            <a:t>1</a:t>
          </a:r>
          <a:endParaRPr lang="en-US" sz="1800" b="1" dirty="0"/>
        </a:p>
      </dgm:t>
    </dgm:pt>
    <dgm:pt modelId="{677906C2-2133-4885-BA62-6CA89A0E0BE9}" type="parTrans" cxnId="{992EF785-F537-43E8-B5A4-9188491447FE}">
      <dgm:prSet/>
      <dgm:spPr/>
      <dgm:t>
        <a:bodyPr/>
        <a:lstStyle/>
        <a:p>
          <a:endParaRPr lang="en-US" sz="900" b="1"/>
        </a:p>
      </dgm:t>
    </dgm:pt>
    <dgm:pt modelId="{9BD20FEF-0B81-40D5-93B3-1D0E976001B6}" type="sibTrans" cxnId="{992EF785-F537-43E8-B5A4-9188491447FE}">
      <dgm:prSet/>
      <dgm:spPr/>
      <dgm:t>
        <a:bodyPr/>
        <a:lstStyle/>
        <a:p>
          <a:endParaRPr lang="en-US" sz="900" b="1"/>
        </a:p>
      </dgm:t>
    </dgm:pt>
    <dgm:pt modelId="{5995F195-B407-4865-80AB-3D7547A71BC8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1A282BBB-1353-43B0-A6D0-CFCD91BD52BC}" type="parTrans" cxnId="{2946CAA5-54AB-432B-B52D-4BD4C4EC0B45}">
      <dgm:prSet/>
      <dgm:spPr/>
      <dgm:t>
        <a:bodyPr/>
        <a:lstStyle/>
        <a:p>
          <a:endParaRPr lang="en-US" sz="900" b="1"/>
        </a:p>
      </dgm:t>
    </dgm:pt>
    <dgm:pt modelId="{4844F3EB-4B19-4CEA-BD6F-02605E4E4BD8}" type="sibTrans" cxnId="{2946CAA5-54AB-432B-B52D-4BD4C4EC0B45}">
      <dgm:prSet/>
      <dgm:spPr/>
      <dgm:t>
        <a:bodyPr/>
        <a:lstStyle/>
        <a:p>
          <a:endParaRPr lang="en-US" sz="900" b="1"/>
        </a:p>
      </dgm:t>
    </dgm:pt>
    <dgm:pt modelId="{7A5B599C-B255-4FAF-AC90-CCCFAC16646B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AF85176B-26FE-46D3-BBFF-C67D0723C5DD}" type="parTrans" cxnId="{502C56D9-CEA5-4740-9071-7507034CEF28}">
      <dgm:prSet/>
      <dgm:spPr/>
      <dgm:t>
        <a:bodyPr/>
        <a:lstStyle/>
        <a:p>
          <a:endParaRPr lang="en-US" sz="900" b="1"/>
        </a:p>
      </dgm:t>
    </dgm:pt>
    <dgm:pt modelId="{674282D2-54B5-443B-8BD5-D3E30D558069}" type="sibTrans" cxnId="{502C56D9-CEA5-4740-9071-7507034CEF28}">
      <dgm:prSet/>
      <dgm:spPr/>
      <dgm:t>
        <a:bodyPr/>
        <a:lstStyle/>
        <a:p>
          <a:endParaRPr lang="en-US" sz="900" b="1"/>
        </a:p>
      </dgm:t>
    </dgm:pt>
    <dgm:pt modelId="{F35015A1-0B0A-4323-B891-29D82A6B9A35}">
      <dgm:prSet phldrT="[Text]"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A8173586-B6D5-4E67-A989-971C7F67C0FE}" type="parTrans" cxnId="{03328247-A0A8-4DD8-A335-CF22E7265814}">
      <dgm:prSet/>
      <dgm:spPr/>
      <dgm:t>
        <a:bodyPr/>
        <a:lstStyle/>
        <a:p>
          <a:endParaRPr lang="en-US" sz="900" b="1"/>
        </a:p>
      </dgm:t>
    </dgm:pt>
    <dgm:pt modelId="{86D8D984-7AD8-4DEC-9CDB-F1B2E3FF248C}" type="sibTrans" cxnId="{03328247-A0A8-4DD8-A335-CF22E7265814}">
      <dgm:prSet/>
      <dgm:spPr/>
      <dgm:t>
        <a:bodyPr/>
        <a:lstStyle/>
        <a:p>
          <a:endParaRPr lang="en-US" sz="900" b="1"/>
        </a:p>
      </dgm:t>
    </dgm:pt>
    <dgm:pt modelId="{DDF5B3A5-3618-4DE1-A52A-7DC7423728FC}">
      <dgm:prSet phldrT="[Text]"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F9501439-7B73-40E4-8377-8637EABBAC40}" type="parTrans" cxnId="{3A3D2915-F4CE-483F-891A-3D491645BC33}">
      <dgm:prSet/>
      <dgm:spPr/>
      <dgm:t>
        <a:bodyPr/>
        <a:lstStyle/>
        <a:p>
          <a:endParaRPr lang="en-US" sz="1400" b="1"/>
        </a:p>
      </dgm:t>
    </dgm:pt>
    <dgm:pt modelId="{2C1AA449-8745-49C8-90BE-4AA6EF0EC50E}" type="sibTrans" cxnId="{3A3D2915-F4CE-483F-891A-3D491645BC33}">
      <dgm:prSet/>
      <dgm:spPr/>
      <dgm:t>
        <a:bodyPr/>
        <a:lstStyle/>
        <a:p>
          <a:endParaRPr lang="en-US" sz="1400" b="1"/>
        </a:p>
      </dgm:t>
    </dgm:pt>
    <dgm:pt modelId="{53A8D3EC-2219-4379-AB6C-1E87F1C61C40}">
      <dgm:prSet phldrT="[Text]"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8EE91976-FCA1-43D1-9F87-E78252F87ADA}" type="parTrans" cxnId="{CDFCF204-1CD2-485D-82C3-635D26A6EEA0}">
      <dgm:prSet/>
      <dgm:spPr/>
      <dgm:t>
        <a:bodyPr/>
        <a:lstStyle/>
        <a:p>
          <a:endParaRPr lang="en-US" sz="1400" b="1"/>
        </a:p>
      </dgm:t>
    </dgm:pt>
    <dgm:pt modelId="{F60A07B3-8290-4693-A0D4-D264CA86177E}" type="sibTrans" cxnId="{CDFCF204-1CD2-485D-82C3-635D26A6EEA0}">
      <dgm:prSet/>
      <dgm:spPr/>
      <dgm:t>
        <a:bodyPr/>
        <a:lstStyle/>
        <a:p>
          <a:endParaRPr lang="en-US" sz="1400" b="1"/>
        </a:p>
      </dgm:t>
    </dgm:pt>
    <dgm:pt modelId="{7C3425C3-76CC-46A7-AA84-353754148159}">
      <dgm:prSet phldrT="[Text]"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A48C0B46-C267-4665-9EE3-F417C75B6817}" type="parTrans" cxnId="{3C99FA55-2C0D-49F8-82EA-9E84F49E4A3A}">
      <dgm:prSet/>
      <dgm:spPr/>
      <dgm:t>
        <a:bodyPr/>
        <a:lstStyle/>
        <a:p>
          <a:endParaRPr lang="en-US"/>
        </a:p>
      </dgm:t>
    </dgm:pt>
    <dgm:pt modelId="{057384AC-A900-445D-B92D-C55B64078440}" type="sibTrans" cxnId="{3C99FA55-2C0D-49F8-82EA-9E84F49E4A3A}">
      <dgm:prSet/>
      <dgm:spPr/>
      <dgm:t>
        <a:bodyPr/>
        <a:lstStyle/>
        <a:p>
          <a:endParaRPr lang="en-US"/>
        </a:p>
      </dgm:t>
    </dgm:pt>
    <dgm:pt modelId="{E6962043-C993-4493-8ED4-CB5F184C7EA1}">
      <dgm:prSet phldrT="[Text]"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547ABE3A-5EEC-4EDB-B119-CE8493D1DE1A}" type="parTrans" cxnId="{5CE7A11E-9E12-4538-8B09-A9246FBDDE2F}">
      <dgm:prSet/>
      <dgm:spPr/>
      <dgm:t>
        <a:bodyPr/>
        <a:lstStyle/>
        <a:p>
          <a:endParaRPr lang="en-US"/>
        </a:p>
      </dgm:t>
    </dgm:pt>
    <dgm:pt modelId="{F9A71480-19F9-44F5-AF1B-DDEAB31DCD0B}" type="sibTrans" cxnId="{5CE7A11E-9E12-4538-8B09-A9246FBDDE2F}">
      <dgm:prSet/>
      <dgm:spPr/>
      <dgm:t>
        <a:bodyPr/>
        <a:lstStyle/>
        <a:p>
          <a:endParaRPr lang="en-US"/>
        </a:p>
      </dgm:t>
    </dgm:pt>
    <dgm:pt modelId="{79B32D3B-6DE0-4C98-B5C1-AAEA13B033DF}">
      <dgm:prSet phldrT="[Text]"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38CFBB2E-54AF-4242-929A-E4561663E348}" type="parTrans" cxnId="{527678D6-8748-4D5C-AD09-0AFADF7CBFD9}">
      <dgm:prSet/>
      <dgm:spPr/>
      <dgm:t>
        <a:bodyPr/>
        <a:lstStyle/>
        <a:p>
          <a:endParaRPr lang="en-US"/>
        </a:p>
      </dgm:t>
    </dgm:pt>
    <dgm:pt modelId="{E80CAC30-178E-4FB8-8902-1C4402AAE460}" type="sibTrans" cxnId="{527678D6-8748-4D5C-AD09-0AFADF7CBFD9}">
      <dgm:prSet/>
      <dgm:spPr/>
      <dgm:t>
        <a:bodyPr/>
        <a:lstStyle/>
        <a:p>
          <a:endParaRPr lang="en-US"/>
        </a:p>
      </dgm:t>
    </dgm:pt>
    <dgm:pt modelId="{DC51AF38-D1B5-4D74-A955-A915513F1517}">
      <dgm:prSet phldrT="[Text]"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769AB61F-BE74-4288-A3BD-9F13B2279A3A}" type="parTrans" cxnId="{FD59B50A-549D-4939-94F0-F036137AD568}">
      <dgm:prSet/>
      <dgm:spPr/>
      <dgm:t>
        <a:bodyPr/>
        <a:lstStyle/>
        <a:p>
          <a:endParaRPr lang="en-US"/>
        </a:p>
      </dgm:t>
    </dgm:pt>
    <dgm:pt modelId="{3211A2F8-E2C2-4923-9AA5-939E3FC51223}" type="sibTrans" cxnId="{FD59B50A-549D-4939-94F0-F036137AD568}">
      <dgm:prSet/>
      <dgm:spPr/>
      <dgm:t>
        <a:bodyPr/>
        <a:lstStyle/>
        <a:p>
          <a:endParaRPr lang="en-US"/>
        </a:p>
      </dgm:t>
    </dgm:pt>
    <dgm:pt modelId="{1F9EEDDC-F322-4890-8053-1E6DB7B485DE}">
      <dgm:prSet phldrT="[Text]"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AF09A5F7-5B3F-427A-ABCC-49A8F884D7B6}" type="parTrans" cxnId="{AED83B5D-6353-41BF-AB75-79681F3B3D1D}">
      <dgm:prSet/>
      <dgm:spPr/>
      <dgm:t>
        <a:bodyPr/>
        <a:lstStyle/>
        <a:p>
          <a:endParaRPr lang="en-US"/>
        </a:p>
      </dgm:t>
    </dgm:pt>
    <dgm:pt modelId="{B36AE969-6782-4949-848E-11CB2BB71E99}" type="sibTrans" cxnId="{AED83B5D-6353-41BF-AB75-79681F3B3D1D}">
      <dgm:prSet/>
      <dgm:spPr/>
      <dgm:t>
        <a:bodyPr/>
        <a:lstStyle/>
        <a:p>
          <a:endParaRPr lang="en-US"/>
        </a:p>
      </dgm:t>
    </dgm:pt>
    <dgm:pt modelId="{CC815F89-9EE2-4577-9AFD-044FD3C4DCB5}">
      <dgm:prSet phldrT="[Text]"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sz="1800" b="1" dirty="0" smtClean="0"/>
            <a:t>1</a:t>
          </a:r>
          <a:endParaRPr lang="en-US" sz="1800" b="1" dirty="0"/>
        </a:p>
      </dgm:t>
    </dgm:pt>
    <dgm:pt modelId="{57DF108C-0FC9-44F2-9E98-7DA5A808C412}" type="parTrans" cxnId="{C550FCB7-284B-43FA-BC6A-4A01FF8D51E4}">
      <dgm:prSet/>
      <dgm:spPr/>
      <dgm:t>
        <a:bodyPr/>
        <a:lstStyle/>
        <a:p>
          <a:endParaRPr lang="en-US"/>
        </a:p>
      </dgm:t>
    </dgm:pt>
    <dgm:pt modelId="{4310527A-136F-4E47-9DA4-F0DCA4EDE4EB}" type="sibTrans" cxnId="{C550FCB7-284B-43FA-BC6A-4A01FF8D51E4}">
      <dgm:prSet/>
      <dgm:spPr/>
      <dgm:t>
        <a:bodyPr/>
        <a:lstStyle/>
        <a:p>
          <a:endParaRPr lang="en-US"/>
        </a:p>
      </dgm:t>
    </dgm:pt>
    <dgm:pt modelId="{53D3DCAC-A709-4699-BDE0-5E95BD8239E3}">
      <dgm:prSet phldrT="[Text]"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C01F9CBB-9B00-40C2-8382-71C904A768FB}" type="parTrans" cxnId="{9D0ACA8A-2E9D-4357-A609-9E93CABF8DC4}">
      <dgm:prSet/>
      <dgm:spPr/>
      <dgm:t>
        <a:bodyPr/>
        <a:lstStyle/>
        <a:p>
          <a:endParaRPr lang="en-US"/>
        </a:p>
      </dgm:t>
    </dgm:pt>
    <dgm:pt modelId="{681FAB92-7494-45FE-9C00-39856D596C99}" type="sibTrans" cxnId="{9D0ACA8A-2E9D-4357-A609-9E93CABF8DC4}">
      <dgm:prSet/>
      <dgm:spPr/>
      <dgm:t>
        <a:bodyPr/>
        <a:lstStyle/>
        <a:p>
          <a:endParaRPr lang="en-US"/>
        </a:p>
      </dgm:t>
    </dgm:pt>
    <dgm:pt modelId="{A8351F23-A977-4346-86B4-9CCEC529A8AC}" type="pres">
      <dgm:prSet presAssocID="{C4E08CF1-DE42-4AA0-9208-5E6BE028CA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8DC4BA8-9BFF-4653-9FBD-3B945A8AE424}" type="pres">
      <dgm:prSet presAssocID="{734E9E96-5564-40D2-A877-C5B3FE69FB93}" presName="hierRoot1" presStyleCnt="0"/>
      <dgm:spPr/>
    </dgm:pt>
    <dgm:pt modelId="{DA3CEF85-61DE-4AE2-9687-ACC8F03E3377}" type="pres">
      <dgm:prSet presAssocID="{734E9E96-5564-40D2-A877-C5B3FE69FB93}" presName="composite" presStyleCnt="0"/>
      <dgm:spPr/>
    </dgm:pt>
    <dgm:pt modelId="{A16594EC-437B-43EC-80FC-72CD1A95DB2E}" type="pres">
      <dgm:prSet presAssocID="{734E9E96-5564-40D2-A877-C5B3FE69FB93}" presName="background" presStyleLbl="node0" presStyleIdx="0" presStyleCnt="1"/>
      <dgm:spPr/>
    </dgm:pt>
    <dgm:pt modelId="{DA5CE0E9-B1D7-49BD-A783-2ED2DC752FA8}" type="pres">
      <dgm:prSet presAssocID="{734E9E96-5564-40D2-A877-C5B3FE69FB9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C93CD1-9C4B-4CFA-BFAD-D780C0363D32}" type="pres">
      <dgm:prSet presAssocID="{734E9E96-5564-40D2-A877-C5B3FE69FB93}" presName="hierChild2" presStyleCnt="0"/>
      <dgm:spPr/>
    </dgm:pt>
    <dgm:pt modelId="{83C022B0-B0B0-422B-BCA2-F3E97C7D0331}" type="pres">
      <dgm:prSet presAssocID="{8FC6010F-8397-4930-B4A1-3FDA2D132AEF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72B15B4-6ED4-4DB4-B91C-B633589E7D27}" type="pres">
      <dgm:prSet presAssocID="{5CEE767B-39FE-4F2B-AE59-C547BB87AA55}" presName="hierRoot2" presStyleCnt="0"/>
      <dgm:spPr/>
    </dgm:pt>
    <dgm:pt modelId="{3CA47F06-DD85-4B99-BDBA-1ADAB211EC37}" type="pres">
      <dgm:prSet presAssocID="{5CEE767B-39FE-4F2B-AE59-C547BB87AA55}" presName="composite2" presStyleCnt="0"/>
      <dgm:spPr/>
    </dgm:pt>
    <dgm:pt modelId="{A942FE08-42BB-4F0B-A497-8866FBD7BEDC}" type="pres">
      <dgm:prSet presAssocID="{5CEE767B-39FE-4F2B-AE59-C547BB87AA55}" presName="background2" presStyleLbl="node2" presStyleIdx="0" presStyleCnt="2"/>
      <dgm:spPr/>
    </dgm:pt>
    <dgm:pt modelId="{0F6C5724-0D40-46D8-B489-7357D0FB572C}" type="pres">
      <dgm:prSet presAssocID="{5CEE767B-39FE-4F2B-AE59-C547BB87AA5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4022CB-08D0-4E37-B146-B3DF617CB755}" type="pres">
      <dgm:prSet presAssocID="{5CEE767B-39FE-4F2B-AE59-C547BB87AA55}" presName="hierChild3" presStyleCnt="0"/>
      <dgm:spPr/>
    </dgm:pt>
    <dgm:pt modelId="{FF40734A-2787-4D85-B4CF-55BCBABFA63D}" type="pres">
      <dgm:prSet presAssocID="{677906C2-2133-4885-BA62-6CA89A0E0BE9}" presName="Name17" presStyleLbl="parChTrans1D3" presStyleIdx="0" presStyleCnt="7"/>
      <dgm:spPr/>
      <dgm:t>
        <a:bodyPr/>
        <a:lstStyle/>
        <a:p>
          <a:endParaRPr lang="en-US"/>
        </a:p>
      </dgm:t>
    </dgm:pt>
    <dgm:pt modelId="{4F8021B3-8029-4FFF-B60C-0FDEC4C1ACFE}" type="pres">
      <dgm:prSet presAssocID="{25C482F3-2ED4-4EC2-8FBF-E57DA9141C1E}" presName="hierRoot3" presStyleCnt="0"/>
      <dgm:spPr/>
    </dgm:pt>
    <dgm:pt modelId="{C7898BC5-F389-4EA9-8032-547978D2102E}" type="pres">
      <dgm:prSet presAssocID="{25C482F3-2ED4-4EC2-8FBF-E57DA9141C1E}" presName="composite3" presStyleCnt="0"/>
      <dgm:spPr/>
    </dgm:pt>
    <dgm:pt modelId="{79783354-9D1F-470A-8414-6AAE2C98D856}" type="pres">
      <dgm:prSet presAssocID="{25C482F3-2ED4-4EC2-8FBF-E57DA9141C1E}" presName="background3" presStyleLbl="node3" presStyleIdx="0" presStyleCnt="7"/>
      <dgm:spPr/>
    </dgm:pt>
    <dgm:pt modelId="{832FE699-DF8E-41C7-8B2D-A1599169B9CA}" type="pres">
      <dgm:prSet presAssocID="{25C482F3-2ED4-4EC2-8FBF-E57DA9141C1E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A00CAB-095D-4D14-AD47-F3D3CE0B7407}" type="pres">
      <dgm:prSet presAssocID="{25C482F3-2ED4-4EC2-8FBF-E57DA9141C1E}" presName="hierChild4" presStyleCnt="0"/>
      <dgm:spPr/>
    </dgm:pt>
    <dgm:pt modelId="{8890B9DF-8CB6-42D1-A7F7-8530AB328EDD}" type="pres">
      <dgm:prSet presAssocID="{38CFBB2E-54AF-4242-929A-E4561663E348}" presName="Name23" presStyleLbl="parChTrans1D4" presStyleIdx="0" presStyleCnt="5"/>
      <dgm:spPr/>
      <dgm:t>
        <a:bodyPr/>
        <a:lstStyle/>
        <a:p>
          <a:endParaRPr lang="en-US"/>
        </a:p>
      </dgm:t>
    </dgm:pt>
    <dgm:pt modelId="{B3384382-EB2D-4E02-857E-09C4DBBC4FB0}" type="pres">
      <dgm:prSet presAssocID="{79B32D3B-6DE0-4C98-B5C1-AAEA13B033DF}" presName="hierRoot4" presStyleCnt="0"/>
      <dgm:spPr/>
    </dgm:pt>
    <dgm:pt modelId="{ACB8D231-A813-4091-9ED4-F5BF80B3C135}" type="pres">
      <dgm:prSet presAssocID="{79B32D3B-6DE0-4C98-B5C1-AAEA13B033DF}" presName="composite4" presStyleCnt="0"/>
      <dgm:spPr/>
    </dgm:pt>
    <dgm:pt modelId="{490DBC8F-FEE3-4109-9481-5131C7CFEA18}" type="pres">
      <dgm:prSet presAssocID="{79B32D3B-6DE0-4C98-B5C1-AAEA13B033DF}" presName="background4" presStyleLbl="node4" presStyleIdx="0" presStyleCnt="5"/>
      <dgm:spPr/>
    </dgm:pt>
    <dgm:pt modelId="{C23FBA1C-C9E8-48A5-8DF6-025114D7FB8B}" type="pres">
      <dgm:prSet presAssocID="{79B32D3B-6DE0-4C98-B5C1-AAEA13B033DF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0B710F-B356-4C9A-8C46-7389472E7116}" type="pres">
      <dgm:prSet presAssocID="{79B32D3B-6DE0-4C98-B5C1-AAEA13B033DF}" presName="hierChild5" presStyleCnt="0"/>
      <dgm:spPr/>
    </dgm:pt>
    <dgm:pt modelId="{66445A08-A6A4-4C37-8BF0-FA21532D7C62}" type="pres">
      <dgm:prSet presAssocID="{769AB61F-BE74-4288-A3BD-9F13B2279A3A}" presName="Name23" presStyleLbl="parChTrans1D4" presStyleIdx="1" presStyleCnt="5"/>
      <dgm:spPr/>
      <dgm:t>
        <a:bodyPr/>
        <a:lstStyle/>
        <a:p>
          <a:endParaRPr lang="en-US"/>
        </a:p>
      </dgm:t>
    </dgm:pt>
    <dgm:pt modelId="{D8A8D547-6769-4100-9B79-F16C8DB0E5FE}" type="pres">
      <dgm:prSet presAssocID="{DC51AF38-D1B5-4D74-A955-A915513F1517}" presName="hierRoot4" presStyleCnt="0"/>
      <dgm:spPr/>
    </dgm:pt>
    <dgm:pt modelId="{E9F8CDC8-DDD3-4715-9F58-5D7BDB49FA74}" type="pres">
      <dgm:prSet presAssocID="{DC51AF38-D1B5-4D74-A955-A915513F1517}" presName="composite4" presStyleCnt="0"/>
      <dgm:spPr/>
    </dgm:pt>
    <dgm:pt modelId="{003FDB70-A8F0-4982-B2E3-336F59C42BDC}" type="pres">
      <dgm:prSet presAssocID="{DC51AF38-D1B5-4D74-A955-A915513F1517}" presName="background4" presStyleLbl="node4" presStyleIdx="1" presStyleCnt="5"/>
      <dgm:spPr/>
    </dgm:pt>
    <dgm:pt modelId="{303288D4-96A2-48D4-B4FB-947588B000CE}" type="pres">
      <dgm:prSet presAssocID="{DC51AF38-D1B5-4D74-A955-A915513F1517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CA8D84-4E45-4E3B-9737-BF6FFBDFAF14}" type="pres">
      <dgm:prSet presAssocID="{DC51AF38-D1B5-4D74-A955-A915513F1517}" presName="hierChild5" presStyleCnt="0"/>
      <dgm:spPr/>
    </dgm:pt>
    <dgm:pt modelId="{11B45833-0F88-482A-8B53-EC8AB31D20DB}" type="pres">
      <dgm:prSet presAssocID="{1A282BBB-1353-43B0-A6D0-CFCD91BD52BC}" presName="Name17" presStyleLbl="parChTrans1D3" presStyleIdx="1" presStyleCnt="7"/>
      <dgm:spPr/>
      <dgm:t>
        <a:bodyPr/>
        <a:lstStyle/>
        <a:p>
          <a:endParaRPr lang="en-US"/>
        </a:p>
      </dgm:t>
    </dgm:pt>
    <dgm:pt modelId="{503D8901-FA80-4C1D-90E9-A90FB92032E4}" type="pres">
      <dgm:prSet presAssocID="{5995F195-B407-4865-80AB-3D7547A71BC8}" presName="hierRoot3" presStyleCnt="0"/>
      <dgm:spPr/>
    </dgm:pt>
    <dgm:pt modelId="{7BE840BD-5FDE-4E36-9725-5E7F5B90DB0D}" type="pres">
      <dgm:prSet presAssocID="{5995F195-B407-4865-80AB-3D7547A71BC8}" presName="composite3" presStyleCnt="0"/>
      <dgm:spPr/>
    </dgm:pt>
    <dgm:pt modelId="{F90FAC1B-ABE1-4298-8D93-D81CCD262C50}" type="pres">
      <dgm:prSet presAssocID="{5995F195-B407-4865-80AB-3D7547A71BC8}" presName="background3" presStyleLbl="node3" presStyleIdx="1" presStyleCnt="7"/>
      <dgm:spPr/>
    </dgm:pt>
    <dgm:pt modelId="{3998FDAC-6135-4ED5-A8CA-4816182EACC3}" type="pres">
      <dgm:prSet presAssocID="{5995F195-B407-4865-80AB-3D7547A71BC8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9B03DD-2C94-418B-B9BC-F6599736D84C}" type="pres">
      <dgm:prSet presAssocID="{5995F195-B407-4865-80AB-3D7547A71BC8}" presName="hierChild4" presStyleCnt="0"/>
      <dgm:spPr/>
    </dgm:pt>
    <dgm:pt modelId="{1354C0EA-5874-4A23-A23D-C7E70A716390}" type="pres">
      <dgm:prSet presAssocID="{AF09A5F7-5B3F-427A-ABCC-49A8F884D7B6}" presName="Name23" presStyleLbl="parChTrans1D4" presStyleIdx="2" presStyleCnt="5"/>
      <dgm:spPr/>
      <dgm:t>
        <a:bodyPr/>
        <a:lstStyle/>
        <a:p>
          <a:endParaRPr lang="en-US"/>
        </a:p>
      </dgm:t>
    </dgm:pt>
    <dgm:pt modelId="{6871172D-0061-4753-B3E2-75A270941D11}" type="pres">
      <dgm:prSet presAssocID="{1F9EEDDC-F322-4890-8053-1E6DB7B485DE}" presName="hierRoot4" presStyleCnt="0"/>
      <dgm:spPr/>
    </dgm:pt>
    <dgm:pt modelId="{2B048DD1-071D-47A1-A821-E0999C4E700B}" type="pres">
      <dgm:prSet presAssocID="{1F9EEDDC-F322-4890-8053-1E6DB7B485DE}" presName="composite4" presStyleCnt="0"/>
      <dgm:spPr/>
    </dgm:pt>
    <dgm:pt modelId="{58FB2296-9C36-4B25-A604-03D4658A6951}" type="pres">
      <dgm:prSet presAssocID="{1F9EEDDC-F322-4890-8053-1E6DB7B485DE}" presName="background4" presStyleLbl="node4" presStyleIdx="2" presStyleCnt="5"/>
      <dgm:spPr/>
    </dgm:pt>
    <dgm:pt modelId="{DF85148D-093A-4F44-A0B0-1C5F41EB2611}" type="pres">
      <dgm:prSet presAssocID="{1F9EEDDC-F322-4890-8053-1E6DB7B485DE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17F80A-9A00-4B46-B380-F12C05AEBDA3}" type="pres">
      <dgm:prSet presAssocID="{1F9EEDDC-F322-4890-8053-1E6DB7B485DE}" presName="hierChild5" presStyleCnt="0"/>
      <dgm:spPr/>
    </dgm:pt>
    <dgm:pt modelId="{26D4CC5C-D875-4477-8197-E70C026D3313}" type="pres">
      <dgm:prSet presAssocID="{57DF108C-0FC9-44F2-9E98-7DA5A808C412}" presName="Name23" presStyleLbl="parChTrans1D4" presStyleIdx="3" presStyleCnt="5"/>
      <dgm:spPr/>
      <dgm:t>
        <a:bodyPr/>
        <a:lstStyle/>
        <a:p>
          <a:endParaRPr lang="en-US"/>
        </a:p>
      </dgm:t>
    </dgm:pt>
    <dgm:pt modelId="{EF4460C6-021C-4C30-96A9-3394799EE9DC}" type="pres">
      <dgm:prSet presAssocID="{CC815F89-9EE2-4577-9AFD-044FD3C4DCB5}" presName="hierRoot4" presStyleCnt="0"/>
      <dgm:spPr/>
    </dgm:pt>
    <dgm:pt modelId="{64364624-C0DB-4E88-AB55-BD125CB8C359}" type="pres">
      <dgm:prSet presAssocID="{CC815F89-9EE2-4577-9AFD-044FD3C4DCB5}" presName="composite4" presStyleCnt="0"/>
      <dgm:spPr/>
    </dgm:pt>
    <dgm:pt modelId="{53A95908-C869-48BE-AA16-49657F75ADBC}" type="pres">
      <dgm:prSet presAssocID="{CC815F89-9EE2-4577-9AFD-044FD3C4DCB5}" presName="background4" presStyleLbl="node4" presStyleIdx="3" presStyleCnt="5"/>
      <dgm:spPr/>
    </dgm:pt>
    <dgm:pt modelId="{406AA4AC-D956-4F52-BD32-17BFAE2E9354}" type="pres">
      <dgm:prSet presAssocID="{CC815F89-9EE2-4577-9AFD-044FD3C4DCB5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F4886E-4D38-4DB6-9A9E-22BE978FE210}" type="pres">
      <dgm:prSet presAssocID="{CC815F89-9EE2-4577-9AFD-044FD3C4DCB5}" presName="hierChild5" presStyleCnt="0"/>
      <dgm:spPr/>
    </dgm:pt>
    <dgm:pt modelId="{BA1C8679-4E8E-49A4-8A8B-120C8CAF6F37}" type="pres">
      <dgm:prSet presAssocID="{C01F9CBB-9B00-40C2-8382-71C904A768FB}" presName="Name23" presStyleLbl="parChTrans1D4" presStyleIdx="4" presStyleCnt="5"/>
      <dgm:spPr/>
      <dgm:t>
        <a:bodyPr/>
        <a:lstStyle/>
        <a:p>
          <a:endParaRPr lang="en-US"/>
        </a:p>
      </dgm:t>
    </dgm:pt>
    <dgm:pt modelId="{0BEE63C7-342A-477B-B767-F5A1E37E80D3}" type="pres">
      <dgm:prSet presAssocID="{53D3DCAC-A709-4699-BDE0-5E95BD8239E3}" presName="hierRoot4" presStyleCnt="0"/>
      <dgm:spPr/>
    </dgm:pt>
    <dgm:pt modelId="{7E8EE1CB-D7EE-4250-8072-F30590E3B598}" type="pres">
      <dgm:prSet presAssocID="{53D3DCAC-A709-4699-BDE0-5E95BD8239E3}" presName="composite4" presStyleCnt="0"/>
      <dgm:spPr/>
    </dgm:pt>
    <dgm:pt modelId="{E94B6554-02B3-4B03-8370-815C75394713}" type="pres">
      <dgm:prSet presAssocID="{53D3DCAC-A709-4699-BDE0-5E95BD8239E3}" presName="background4" presStyleLbl="node4" presStyleIdx="4" presStyleCnt="5"/>
      <dgm:spPr/>
    </dgm:pt>
    <dgm:pt modelId="{CE32250D-AAD2-4A60-849A-0D6EBC090E73}" type="pres">
      <dgm:prSet presAssocID="{53D3DCAC-A709-4699-BDE0-5E95BD8239E3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5DBF4D-9E5A-4BC1-9589-E242F91D40EC}" type="pres">
      <dgm:prSet presAssocID="{53D3DCAC-A709-4699-BDE0-5E95BD8239E3}" presName="hierChild5" presStyleCnt="0"/>
      <dgm:spPr/>
    </dgm:pt>
    <dgm:pt modelId="{266989B9-05DF-4B31-8909-B8BF35824D48}" type="pres">
      <dgm:prSet presAssocID="{F9501439-7B73-40E4-8377-8637EABBAC40}" presName="Name17" presStyleLbl="parChTrans1D3" presStyleIdx="2" presStyleCnt="7"/>
      <dgm:spPr/>
      <dgm:t>
        <a:bodyPr/>
        <a:lstStyle/>
        <a:p>
          <a:endParaRPr lang="en-US"/>
        </a:p>
      </dgm:t>
    </dgm:pt>
    <dgm:pt modelId="{066A2523-298C-40EF-8E8C-694D59487B98}" type="pres">
      <dgm:prSet presAssocID="{DDF5B3A5-3618-4DE1-A52A-7DC7423728FC}" presName="hierRoot3" presStyleCnt="0"/>
      <dgm:spPr/>
    </dgm:pt>
    <dgm:pt modelId="{187E93C7-B565-4355-8459-15A09AD3FAE5}" type="pres">
      <dgm:prSet presAssocID="{DDF5B3A5-3618-4DE1-A52A-7DC7423728FC}" presName="composite3" presStyleCnt="0"/>
      <dgm:spPr/>
    </dgm:pt>
    <dgm:pt modelId="{0AF62C43-C925-4B15-8513-AECE97E2B039}" type="pres">
      <dgm:prSet presAssocID="{DDF5B3A5-3618-4DE1-A52A-7DC7423728FC}" presName="background3" presStyleLbl="node3" presStyleIdx="2" presStyleCnt="7"/>
      <dgm:spPr/>
    </dgm:pt>
    <dgm:pt modelId="{5DD26114-04A3-415D-9DED-CC5C90BF844B}" type="pres">
      <dgm:prSet presAssocID="{DDF5B3A5-3618-4DE1-A52A-7DC7423728FC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12D007-8F6E-4D8F-A206-4D5C335A1D00}" type="pres">
      <dgm:prSet presAssocID="{DDF5B3A5-3618-4DE1-A52A-7DC7423728FC}" presName="hierChild4" presStyleCnt="0"/>
      <dgm:spPr/>
    </dgm:pt>
    <dgm:pt modelId="{D6625850-3C8F-4B4A-B522-C03E6DDE0A04}" type="pres">
      <dgm:prSet presAssocID="{8EE91976-FCA1-43D1-9F87-E78252F87ADA}" presName="Name17" presStyleLbl="parChTrans1D3" presStyleIdx="3" presStyleCnt="7"/>
      <dgm:spPr/>
      <dgm:t>
        <a:bodyPr/>
        <a:lstStyle/>
        <a:p>
          <a:endParaRPr lang="en-US"/>
        </a:p>
      </dgm:t>
    </dgm:pt>
    <dgm:pt modelId="{3601D78F-6F15-44ED-B6F4-3DDC0F895CD4}" type="pres">
      <dgm:prSet presAssocID="{53A8D3EC-2219-4379-AB6C-1E87F1C61C40}" presName="hierRoot3" presStyleCnt="0"/>
      <dgm:spPr/>
    </dgm:pt>
    <dgm:pt modelId="{98F6567F-B063-4145-A3E6-524C62583F1A}" type="pres">
      <dgm:prSet presAssocID="{53A8D3EC-2219-4379-AB6C-1E87F1C61C40}" presName="composite3" presStyleCnt="0"/>
      <dgm:spPr/>
    </dgm:pt>
    <dgm:pt modelId="{01441459-403C-49CA-A8B9-BB6310C50595}" type="pres">
      <dgm:prSet presAssocID="{53A8D3EC-2219-4379-AB6C-1E87F1C61C40}" presName="background3" presStyleLbl="node3" presStyleIdx="3" presStyleCnt="7"/>
      <dgm:spPr/>
    </dgm:pt>
    <dgm:pt modelId="{477E6973-7497-48DB-8364-CEA3E108780B}" type="pres">
      <dgm:prSet presAssocID="{53A8D3EC-2219-4379-AB6C-1E87F1C61C40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D5726D-D7C5-477B-9489-032CF4AEBEB6}" type="pres">
      <dgm:prSet presAssocID="{53A8D3EC-2219-4379-AB6C-1E87F1C61C40}" presName="hierChild4" presStyleCnt="0"/>
      <dgm:spPr/>
    </dgm:pt>
    <dgm:pt modelId="{FDC449C8-522D-4D97-8A32-88BBD3663F52}" type="pres">
      <dgm:prSet presAssocID="{AF85176B-26FE-46D3-BBFF-C67D0723C5D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AC807D9D-980F-4190-9E8C-A88519D8FBDD}" type="pres">
      <dgm:prSet presAssocID="{7A5B599C-B255-4FAF-AC90-CCCFAC16646B}" presName="hierRoot2" presStyleCnt="0"/>
      <dgm:spPr/>
    </dgm:pt>
    <dgm:pt modelId="{D7F7A540-873E-44B4-81D1-73E94D7D9E06}" type="pres">
      <dgm:prSet presAssocID="{7A5B599C-B255-4FAF-AC90-CCCFAC16646B}" presName="composite2" presStyleCnt="0"/>
      <dgm:spPr/>
    </dgm:pt>
    <dgm:pt modelId="{E245C63F-F344-4B91-A20A-412E5ED52186}" type="pres">
      <dgm:prSet presAssocID="{7A5B599C-B255-4FAF-AC90-CCCFAC16646B}" presName="background2" presStyleLbl="node2" presStyleIdx="1" presStyleCnt="2"/>
      <dgm:spPr/>
    </dgm:pt>
    <dgm:pt modelId="{9DF38FA1-E188-49D6-B561-346265815DA1}" type="pres">
      <dgm:prSet presAssocID="{7A5B599C-B255-4FAF-AC90-CCCFAC16646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7EE3F5-31C4-49CF-937C-81843D22EEC3}" type="pres">
      <dgm:prSet presAssocID="{7A5B599C-B255-4FAF-AC90-CCCFAC16646B}" presName="hierChild3" presStyleCnt="0"/>
      <dgm:spPr/>
    </dgm:pt>
    <dgm:pt modelId="{488B043E-910A-4EA1-8DF5-37273C8803D8}" type="pres">
      <dgm:prSet presAssocID="{A8173586-B6D5-4E67-A989-971C7F67C0FE}" presName="Name17" presStyleLbl="parChTrans1D3" presStyleIdx="4" presStyleCnt="7"/>
      <dgm:spPr/>
      <dgm:t>
        <a:bodyPr/>
        <a:lstStyle/>
        <a:p>
          <a:endParaRPr lang="en-US"/>
        </a:p>
      </dgm:t>
    </dgm:pt>
    <dgm:pt modelId="{9A2F5D64-0774-43C5-829C-BC3CF7B247BB}" type="pres">
      <dgm:prSet presAssocID="{F35015A1-0B0A-4323-B891-29D82A6B9A35}" presName="hierRoot3" presStyleCnt="0"/>
      <dgm:spPr/>
    </dgm:pt>
    <dgm:pt modelId="{5D9B90A7-16FA-4A7A-9326-68B8F54BEF66}" type="pres">
      <dgm:prSet presAssocID="{F35015A1-0B0A-4323-B891-29D82A6B9A35}" presName="composite3" presStyleCnt="0"/>
      <dgm:spPr/>
    </dgm:pt>
    <dgm:pt modelId="{923CDAB7-5C72-4766-A6A9-1D4D51E03D3E}" type="pres">
      <dgm:prSet presAssocID="{F35015A1-0B0A-4323-B891-29D82A6B9A35}" presName="background3" presStyleLbl="node3" presStyleIdx="4" presStyleCnt="7"/>
      <dgm:spPr/>
    </dgm:pt>
    <dgm:pt modelId="{4E47BC77-E207-4684-86DB-E77F773B1F4E}" type="pres">
      <dgm:prSet presAssocID="{F35015A1-0B0A-4323-B891-29D82A6B9A35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B9B5F4-E8CD-473A-AF13-1A7C98D28651}" type="pres">
      <dgm:prSet presAssocID="{F35015A1-0B0A-4323-B891-29D82A6B9A35}" presName="hierChild4" presStyleCnt="0"/>
      <dgm:spPr/>
    </dgm:pt>
    <dgm:pt modelId="{03B8B339-F700-4514-A854-1FB4B6BA80CB}" type="pres">
      <dgm:prSet presAssocID="{A48C0B46-C267-4665-9EE3-F417C75B6817}" presName="Name17" presStyleLbl="parChTrans1D3" presStyleIdx="5" presStyleCnt="7"/>
      <dgm:spPr/>
      <dgm:t>
        <a:bodyPr/>
        <a:lstStyle/>
        <a:p>
          <a:endParaRPr lang="en-US"/>
        </a:p>
      </dgm:t>
    </dgm:pt>
    <dgm:pt modelId="{655D4DA4-125C-4495-B850-BC235E95B84C}" type="pres">
      <dgm:prSet presAssocID="{7C3425C3-76CC-46A7-AA84-353754148159}" presName="hierRoot3" presStyleCnt="0"/>
      <dgm:spPr/>
    </dgm:pt>
    <dgm:pt modelId="{FC94B851-BBE9-442D-B516-5F4B59498C05}" type="pres">
      <dgm:prSet presAssocID="{7C3425C3-76CC-46A7-AA84-353754148159}" presName="composite3" presStyleCnt="0"/>
      <dgm:spPr/>
    </dgm:pt>
    <dgm:pt modelId="{2FF8B174-F699-4650-B2C0-B6E716BEDDDB}" type="pres">
      <dgm:prSet presAssocID="{7C3425C3-76CC-46A7-AA84-353754148159}" presName="background3" presStyleLbl="node3" presStyleIdx="5" presStyleCnt="7"/>
      <dgm:spPr/>
    </dgm:pt>
    <dgm:pt modelId="{5CC86C76-A264-4657-B925-7E953B9F33E6}" type="pres">
      <dgm:prSet presAssocID="{7C3425C3-76CC-46A7-AA84-353754148159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39DA01-B208-4CC3-900F-E8DA0A2459D7}" type="pres">
      <dgm:prSet presAssocID="{7C3425C3-76CC-46A7-AA84-353754148159}" presName="hierChild4" presStyleCnt="0"/>
      <dgm:spPr/>
    </dgm:pt>
    <dgm:pt modelId="{4B4E59B9-AB04-4C6D-B53D-D29EA9A2C83C}" type="pres">
      <dgm:prSet presAssocID="{547ABE3A-5EEC-4EDB-B119-CE8493D1DE1A}" presName="Name17" presStyleLbl="parChTrans1D3" presStyleIdx="6" presStyleCnt="7"/>
      <dgm:spPr/>
      <dgm:t>
        <a:bodyPr/>
        <a:lstStyle/>
        <a:p>
          <a:endParaRPr lang="en-US"/>
        </a:p>
      </dgm:t>
    </dgm:pt>
    <dgm:pt modelId="{F7FF78F5-0ED7-4ADA-87DE-05B0669B87D3}" type="pres">
      <dgm:prSet presAssocID="{E6962043-C993-4493-8ED4-CB5F184C7EA1}" presName="hierRoot3" presStyleCnt="0"/>
      <dgm:spPr/>
    </dgm:pt>
    <dgm:pt modelId="{5C2D42F0-F557-499E-8195-FD35051CC09E}" type="pres">
      <dgm:prSet presAssocID="{E6962043-C993-4493-8ED4-CB5F184C7EA1}" presName="composite3" presStyleCnt="0"/>
      <dgm:spPr/>
    </dgm:pt>
    <dgm:pt modelId="{2530BFA9-819D-47B4-8E85-20B241A85870}" type="pres">
      <dgm:prSet presAssocID="{E6962043-C993-4493-8ED4-CB5F184C7EA1}" presName="background3" presStyleLbl="node3" presStyleIdx="6" presStyleCnt="7"/>
      <dgm:spPr/>
    </dgm:pt>
    <dgm:pt modelId="{8B6B28A7-11FC-4D7D-BBF0-A329310C3AB9}" type="pres">
      <dgm:prSet presAssocID="{E6962043-C993-4493-8ED4-CB5F184C7EA1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474783-0102-4BA9-833F-725AB4B57972}" type="pres">
      <dgm:prSet presAssocID="{E6962043-C993-4493-8ED4-CB5F184C7EA1}" presName="hierChild4" presStyleCnt="0"/>
      <dgm:spPr/>
    </dgm:pt>
  </dgm:ptLst>
  <dgm:cxnLst>
    <dgm:cxn modelId="{992EF785-F537-43E8-B5A4-9188491447FE}" srcId="{5CEE767B-39FE-4F2B-AE59-C547BB87AA55}" destId="{25C482F3-2ED4-4EC2-8FBF-E57DA9141C1E}" srcOrd="0" destOrd="0" parTransId="{677906C2-2133-4885-BA62-6CA89A0E0BE9}" sibTransId="{9BD20FEF-0B81-40D5-93B3-1D0E976001B6}"/>
    <dgm:cxn modelId="{B9156104-DC4C-41B5-A4F0-90982C57B65C}" type="presOf" srcId="{1F9EEDDC-F322-4890-8053-1E6DB7B485DE}" destId="{DF85148D-093A-4F44-A0B0-1C5F41EB2611}" srcOrd="0" destOrd="0" presId="urn:microsoft.com/office/officeart/2005/8/layout/hierarchy1"/>
    <dgm:cxn modelId="{6F22F6B2-F3B1-4D67-8F8B-F4E88081944C}" type="presOf" srcId="{547ABE3A-5EEC-4EDB-B119-CE8493D1DE1A}" destId="{4B4E59B9-AB04-4C6D-B53D-D29EA9A2C83C}" srcOrd="0" destOrd="0" presId="urn:microsoft.com/office/officeart/2005/8/layout/hierarchy1"/>
    <dgm:cxn modelId="{3FC8A217-3776-4332-91E2-D5AEFE1AB54C}" type="presOf" srcId="{DC51AF38-D1B5-4D74-A955-A915513F1517}" destId="{303288D4-96A2-48D4-B4FB-947588B000CE}" srcOrd="0" destOrd="0" presId="urn:microsoft.com/office/officeart/2005/8/layout/hierarchy1"/>
    <dgm:cxn modelId="{502C56D9-CEA5-4740-9071-7507034CEF28}" srcId="{734E9E96-5564-40D2-A877-C5B3FE69FB93}" destId="{7A5B599C-B255-4FAF-AC90-CCCFAC16646B}" srcOrd="1" destOrd="0" parTransId="{AF85176B-26FE-46D3-BBFF-C67D0723C5DD}" sibTransId="{674282D2-54B5-443B-8BD5-D3E30D558069}"/>
    <dgm:cxn modelId="{B4F6D2E0-4E55-479F-823F-F33FB03E34DB}" type="presOf" srcId="{AF09A5F7-5B3F-427A-ABCC-49A8F884D7B6}" destId="{1354C0EA-5874-4A23-A23D-C7E70A716390}" srcOrd="0" destOrd="0" presId="urn:microsoft.com/office/officeart/2005/8/layout/hierarchy1"/>
    <dgm:cxn modelId="{D90C2B26-BC9D-4EE6-9E89-11FC5D81522D}" type="presOf" srcId="{7A5B599C-B255-4FAF-AC90-CCCFAC16646B}" destId="{9DF38FA1-E188-49D6-B561-346265815DA1}" srcOrd="0" destOrd="0" presId="urn:microsoft.com/office/officeart/2005/8/layout/hierarchy1"/>
    <dgm:cxn modelId="{3A3D2915-F4CE-483F-891A-3D491645BC33}" srcId="{5CEE767B-39FE-4F2B-AE59-C547BB87AA55}" destId="{DDF5B3A5-3618-4DE1-A52A-7DC7423728FC}" srcOrd="2" destOrd="0" parTransId="{F9501439-7B73-40E4-8377-8637EABBAC40}" sibTransId="{2C1AA449-8745-49C8-90BE-4AA6EF0EC50E}"/>
    <dgm:cxn modelId="{CD093D4E-0D87-4643-94EE-FC27EC409F74}" type="presOf" srcId="{57DF108C-0FC9-44F2-9E98-7DA5A808C412}" destId="{26D4CC5C-D875-4477-8197-E70C026D3313}" srcOrd="0" destOrd="0" presId="urn:microsoft.com/office/officeart/2005/8/layout/hierarchy1"/>
    <dgm:cxn modelId="{5CE7A11E-9E12-4538-8B09-A9246FBDDE2F}" srcId="{7A5B599C-B255-4FAF-AC90-CCCFAC16646B}" destId="{E6962043-C993-4493-8ED4-CB5F184C7EA1}" srcOrd="2" destOrd="0" parTransId="{547ABE3A-5EEC-4EDB-B119-CE8493D1DE1A}" sibTransId="{F9A71480-19F9-44F5-AF1B-DDEAB31DCD0B}"/>
    <dgm:cxn modelId="{0D1F851E-9A03-4CBE-901B-1F9CB68DD31F}" type="presOf" srcId="{A8173586-B6D5-4E67-A989-971C7F67C0FE}" destId="{488B043E-910A-4EA1-8DF5-37273C8803D8}" srcOrd="0" destOrd="0" presId="urn:microsoft.com/office/officeart/2005/8/layout/hierarchy1"/>
    <dgm:cxn modelId="{46951A7E-636D-49DE-BC7E-462A97EB4422}" type="presOf" srcId="{79B32D3B-6DE0-4C98-B5C1-AAEA13B033DF}" destId="{C23FBA1C-C9E8-48A5-8DF6-025114D7FB8B}" srcOrd="0" destOrd="0" presId="urn:microsoft.com/office/officeart/2005/8/layout/hierarchy1"/>
    <dgm:cxn modelId="{D3774B1C-7DA1-432B-9AAE-4B7378A046DD}" type="presOf" srcId="{25C482F3-2ED4-4EC2-8FBF-E57DA9141C1E}" destId="{832FE699-DF8E-41C7-8B2D-A1599169B9CA}" srcOrd="0" destOrd="0" presId="urn:microsoft.com/office/officeart/2005/8/layout/hierarchy1"/>
    <dgm:cxn modelId="{BDECEDEF-7420-4C69-A9BA-DBE23A200256}" type="presOf" srcId="{7C3425C3-76CC-46A7-AA84-353754148159}" destId="{5CC86C76-A264-4657-B925-7E953B9F33E6}" srcOrd="0" destOrd="0" presId="urn:microsoft.com/office/officeart/2005/8/layout/hierarchy1"/>
    <dgm:cxn modelId="{9B40A5B9-FD2C-4707-B865-A4753C01E0E8}" type="presOf" srcId="{DDF5B3A5-3618-4DE1-A52A-7DC7423728FC}" destId="{5DD26114-04A3-415D-9DED-CC5C90BF844B}" srcOrd="0" destOrd="0" presId="urn:microsoft.com/office/officeart/2005/8/layout/hierarchy1"/>
    <dgm:cxn modelId="{E95691CF-FAE5-4B59-AA21-6C18FEC9DA62}" srcId="{C4E08CF1-DE42-4AA0-9208-5E6BE028CA69}" destId="{734E9E96-5564-40D2-A877-C5B3FE69FB93}" srcOrd="0" destOrd="0" parTransId="{4AE639A8-C2EA-4A2C-BF3C-E95536A7D6F6}" sibTransId="{6FEAC953-9650-48B9-B313-137A1E87F44D}"/>
    <dgm:cxn modelId="{DADB0EF8-C228-40B3-B20B-10C87D1E893A}" srcId="{734E9E96-5564-40D2-A877-C5B3FE69FB93}" destId="{5CEE767B-39FE-4F2B-AE59-C547BB87AA55}" srcOrd="0" destOrd="0" parTransId="{8FC6010F-8397-4930-B4A1-3FDA2D132AEF}" sibTransId="{34D1028D-567C-4582-84AD-1F48651C0A3F}"/>
    <dgm:cxn modelId="{527678D6-8748-4D5C-AD09-0AFADF7CBFD9}" srcId="{25C482F3-2ED4-4EC2-8FBF-E57DA9141C1E}" destId="{79B32D3B-6DE0-4C98-B5C1-AAEA13B033DF}" srcOrd="0" destOrd="0" parTransId="{38CFBB2E-54AF-4242-929A-E4561663E348}" sibTransId="{E80CAC30-178E-4FB8-8902-1C4402AAE460}"/>
    <dgm:cxn modelId="{C550FCB7-284B-43FA-BC6A-4A01FF8D51E4}" srcId="{5995F195-B407-4865-80AB-3D7547A71BC8}" destId="{CC815F89-9EE2-4577-9AFD-044FD3C4DCB5}" srcOrd="1" destOrd="0" parTransId="{57DF108C-0FC9-44F2-9E98-7DA5A808C412}" sibTransId="{4310527A-136F-4E47-9DA4-F0DCA4EDE4EB}"/>
    <dgm:cxn modelId="{304CD8E6-376C-458A-AF83-639CE748AE6C}" type="presOf" srcId="{1A282BBB-1353-43B0-A6D0-CFCD91BD52BC}" destId="{11B45833-0F88-482A-8B53-EC8AB31D20DB}" srcOrd="0" destOrd="0" presId="urn:microsoft.com/office/officeart/2005/8/layout/hierarchy1"/>
    <dgm:cxn modelId="{AED83B5D-6353-41BF-AB75-79681F3B3D1D}" srcId="{5995F195-B407-4865-80AB-3D7547A71BC8}" destId="{1F9EEDDC-F322-4890-8053-1E6DB7B485DE}" srcOrd="0" destOrd="0" parTransId="{AF09A5F7-5B3F-427A-ABCC-49A8F884D7B6}" sibTransId="{B36AE969-6782-4949-848E-11CB2BB71E99}"/>
    <dgm:cxn modelId="{2946CAA5-54AB-432B-B52D-4BD4C4EC0B45}" srcId="{5CEE767B-39FE-4F2B-AE59-C547BB87AA55}" destId="{5995F195-B407-4865-80AB-3D7547A71BC8}" srcOrd="1" destOrd="0" parTransId="{1A282BBB-1353-43B0-A6D0-CFCD91BD52BC}" sibTransId="{4844F3EB-4B19-4CEA-BD6F-02605E4E4BD8}"/>
    <dgm:cxn modelId="{1F5394D5-2C18-4528-B6C9-A01E44F68788}" type="presOf" srcId="{8EE91976-FCA1-43D1-9F87-E78252F87ADA}" destId="{D6625850-3C8F-4B4A-B522-C03E6DDE0A04}" srcOrd="0" destOrd="0" presId="urn:microsoft.com/office/officeart/2005/8/layout/hierarchy1"/>
    <dgm:cxn modelId="{E7AAD74F-8E68-44FA-9361-25F849323A94}" type="presOf" srcId="{F35015A1-0B0A-4323-B891-29D82A6B9A35}" destId="{4E47BC77-E207-4684-86DB-E77F773B1F4E}" srcOrd="0" destOrd="0" presId="urn:microsoft.com/office/officeart/2005/8/layout/hierarchy1"/>
    <dgm:cxn modelId="{805FDCCA-59B2-4980-8E50-332457897481}" type="presOf" srcId="{677906C2-2133-4885-BA62-6CA89A0E0BE9}" destId="{FF40734A-2787-4D85-B4CF-55BCBABFA63D}" srcOrd="0" destOrd="0" presId="urn:microsoft.com/office/officeart/2005/8/layout/hierarchy1"/>
    <dgm:cxn modelId="{8CE2432E-EAAC-4384-8586-9F541288D886}" type="presOf" srcId="{AF85176B-26FE-46D3-BBFF-C67D0723C5DD}" destId="{FDC449C8-522D-4D97-8A32-88BBD3663F52}" srcOrd="0" destOrd="0" presId="urn:microsoft.com/office/officeart/2005/8/layout/hierarchy1"/>
    <dgm:cxn modelId="{111C468A-2444-43F9-A6C7-6D792AEACEEC}" type="presOf" srcId="{53A8D3EC-2219-4379-AB6C-1E87F1C61C40}" destId="{477E6973-7497-48DB-8364-CEA3E108780B}" srcOrd="0" destOrd="0" presId="urn:microsoft.com/office/officeart/2005/8/layout/hierarchy1"/>
    <dgm:cxn modelId="{D9DF92CC-9A68-4EF2-A4B4-3D0C9FD786CD}" type="presOf" srcId="{734E9E96-5564-40D2-A877-C5B3FE69FB93}" destId="{DA5CE0E9-B1D7-49BD-A783-2ED2DC752FA8}" srcOrd="0" destOrd="0" presId="urn:microsoft.com/office/officeart/2005/8/layout/hierarchy1"/>
    <dgm:cxn modelId="{514B36D8-EE05-4213-8362-94356BE9226D}" type="presOf" srcId="{8FC6010F-8397-4930-B4A1-3FDA2D132AEF}" destId="{83C022B0-B0B0-422B-BCA2-F3E97C7D0331}" srcOrd="0" destOrd="0" presId="urn:microsoft.com/office/officeart/2005/8/layout/hierarchy1"/>
    <dgm:cxn modelId="{4AE6A046-B165-437B-91DC-4B091C653241}" type="presOf" srcId="{53D3DCAC-A709-4699-BDE0-5E95BD8239E3}" destId="{CE32250D-AAD2-4A60-849A-0D6EBC090E73}" srcOrd="0" destOrd="0" presId="urn:microsoft.com/office/officeart/2005/8/layout/hierarchy1"/>
    <dgm:cxn modelId="{0C147EA8-2B2A-498B-9318-40032F68A978}" type="presOf" srcId="{E6962043-C993-4493-8ED4-CB5F184C7EA1}" destId="{8B6B28A7-11FC-4D7D-BBF0-A329310C3AB9}" srcOrd="0" destOrd="0" presId="urn:microsoft.com/office/officeart/2005/8/layout/hierarchy1"/>
    <dgm:cxn modelId="{03328247-A0A8-4DD8-A335-CF22E7265814}" srcId="{7A5B599C-B255-4FAF-AC90-CCCFAC16646B}" destId="{F35015A1-0B0A-4323-B891-29D82A6B9A35}" srcOrd="0" destOrd="0" parTransId="{A8173586-B6D5-4E67-A989-971C7F67C0FE}" sibTransId="{86D8D984-7AD8-4DEC-9CDB-F1B2E3FF248C}"/>
    <dgm:cxn modelId="{60D0CFE4-812D-46CC-983C-A9EE1E0145A3}" type="presOf" srcId="{5995F195-B407-4865-80AB-3D7547A71BC8}" destId="{3998FDAC-6135-4ED5-A8CA-4816182EACC3}" srcOrd="0" destOrd="0" presId="urn:microsoft.com/office/officeart/2005/8/layout/hierarchy1"/>
    <dgm:cxn modelId="{CDFCF204-1CD2-485D-82C3-635D26A6EEA0}" srcId="{5CEE767B-39FE-4F2B-AE59-C547BB87AA55}" destId="{53A8D3EC-2219-4379-AB6C-1E87F1C61C40}" srcOrd="3" destOrd="0" parTransId="{8EE91976-FCA1-43D1-9F87-E78252F87ADA}" sibTransId="{F60A07B3-8290-4693-A0D4-D264CA86177E}"/>
    <dgm:cxn modelId="{1A69A673-1994-46B8-86D2-17CDF86AF08F}" type="presOf" srcId="{A48C0B46-C267-4665-9EE3-F417C75B6817}" destId="{03B8B339-F700-4514-A854-1FB4B6BA80CB}" srcOrd="0" destOrd="0" presId="urn:microsoft.com/office/officeart/2005/8/layout/hierarchy1"/>
    <dgm:cxn modelId="{A75026A3-F865-4550-B5A8-C80F42A1F4D8}" type="presOf" srcId="{F9501439-7B73-40E4-8377-8637EABBAC40}" destId="{266989B9-05DF-4B31-8909-B8BF35824D48}" srcOrd="0" destOrd="0" presId="urn:microsoft.com/office/officeart/2005/8/layout/hierarchy1"/>
    <dgm:cxn modelId="{383BF159-510F-4D07-9A4B-B2655BD3C69E}" type="presOf" srcId="{C4E08CF1-DE42-4AA0-9208-5E6BE028CA69}" destId="{A8351F23-A977-4346-86B4-9CCEC529A8AC}" srcOrd="0" destOrd="0" presId="urn:microsoft.com/office/officeart/2005/8/layout/hierarchy1"/>
    <dgm:cxn modelId="{EA4CCBBB-FAE0-4FD2-A971-300DAC22C7EF}" type="presOf" srcId="{38CFBB2E-54AF-4242-929A-E4561663E348}" destId="{8890B9DF-8CB6-42D1-A7F7-8530AB328EDD}" srcOrd="0" destOrd="0" presId="urn:microsoft.com/office/officeart/2005/8/layout/hierarchy1"/>
    <dgm:cxn modelId="{E9F8409A-AD56-422D-8A0C-8A68EFC864FF}" type="presOf" srcId="{CC815F89-9EE2-4577-9AFD-044FD3C4DCB5}" destId="{406AA4AC-D956-4F52-BD32-17BFAE2E9354}" srcOrd="0" destOrd="0" presId="urn:microsoft.com/office/officeart/2005/8/layout/hierarchy1"/>
    <dgm:cxn modelId="{819AA72A-FCC6-45A7-A821-E29BF0A58043}" type="presOf" srcId="{C01F9CBB-9B00-40C2-8382-71C904A768FB}" destId="{BA1C8679-4E8E-49A4-8A8B-120C8CAF6F37}" srcOrd="0" destOrd="0" presId="urn:microsoft.com/office/officeart/2005/8/layout/hierarchy1"/>
    <dgm:cxn modelId="{9D0ACA8A-2E9D-4357-A609-9E93CABF8DC4}" srcId="{5995F195-B407-4865-80AB-3D7547A71BC8}" destId="{53D3DCAC-A709-4699-BDE0-5E95BD8239E3}" srcOrd="2" destOrd="0" parTransId="{C01F9CBB-9B00-40C2-8382-71C904A768FB}" sibTransId="{681FAB92-7494-45FE-9C00-39856D596C99}"/>
    <dgm:cxn modelId="{354CEAD7-92AF-4DC2-806A-178DEAD83B3C}" type="presOf" srcId="{769AB61F-BE74-4288-A3BD-9F13B2279A3A}" destId="{66445A08-A6A4-4C37-8BF0-FA21532D7C62}" srcOrd="0" destOrd="0" presId="urn:microsoft.com/office/officeart/2005/8/layout/hierarchy1"/>
    <dgm:cxn modelId="{3C99FA55-2C0D-49F8-82EA-9E84F49E4A3A}" srcId="{7A5B599C-B255-4FAF-AC90-CCCFAC16646B}" destId="{7C3425C3-76CC-46A7-AA84-353754148159}" srcOrd="1" destOrd="0" parTransId="{A48C0B46-C267-4665-9EE3-F417C75B6817}" sibTransId="{057384AC-A900-445D-B92D-C55B64078440}"/>
    <dgm:cxn modelId="{FD59B50A-549D-4939-94F0-F036137AD568}" srcId="{25C482F3-2ED4-4EC2-8FBF-E57DA9141C1E}" destId="{DC51AF38-D1B5-4D74-A955-A915513F1517}" srcOrd="1" destOrd="0" parTransId="{769AB61F-BE74-4288-A3BD-9F13B2279A3A}" sibTransId="{3211A2F8-E2C2-4923-9AA5-939E3FC51223}"/>
    <dgm:cxn modelId="{86AB3257-ADA6-4914-AFEA-0F1BA93BC987}" type="presOf" srcId="{5CEE767B-39FE-4F2B-AE59-C547BB87AA55}" destId="{0F6C5724-0D40-46D8-B489-7357D0FB572C}" srcOrd="0" destOrd="0" presId="urn:microsoft.com/office/officeart/2005/8/layout/hierarchy1"/>
    <dgm:cxn modelId="{8B08974E-51E6-47D1-803F-5707311CEF99}" type="presParOf" srcId="{A8351F23-A977-4346-86B4-9CCEC529A8AC}" destId="{28DC4BA8-9BFF-4653-9FBD-3B945A8AE424}" srcOrd="0" destOrd="0" presId="urn:microsoft.com/office/officeart/2005/8/layout/hierarchy1"/>
    <dgm:cxn modelId="{4D927DAE-E572-4DB8-88B9-700B1424D2EE}" type="presParOf" srcId="{28DC4BA8-9BFF-4653-9FBD-3B945A8AE424}" destId="{DA3CEF85-61DE-4AE2-9687-ACC8F03E3377}" srcOrd="0" destOrd="0" presId="urn:microsoft.com/office/officeart/2005/8/layout/hierarchy1"/>
    <dgm:cxn modelId="{175BA916-2EDE-47CA-B643-E27662818203}" type="presParOf" srcId="{DA3CEF85-61DE-4AE2-9687-ACC8F03E3377}" destId="{A16594EC-437B-43EC-80FC-72CD1A95DB2E}" srcOrd="0" destOrd="0" presId="urn:microsoft.com/office/officeart/2005/8/layout/hierarchy1"/>
    <dgm:cxn modelId="{1A3F26A1-AA67-45F5-911B-F9DB5843DA8B}" type="presParOf" srcId="{DA3CEF85-61DE-4AE2-9687-ACC8F03E3377}" destId="{DA5CE0E9-B1D7-49BD-A783-2ED2DC752FA8}" srcOrd="1" destOrd="0" presId="urn:microsoft.com/office/officeart/2005/8/layout/hierarchy1"/>
    <dgm:cxn modelId="{627A3B04-C05F-4EFF-92C2-F54372F8FF0A}" type="presParOf" srcId="{28DC4BA8-9BFF-4653-9FBD-3B945A8AE424}" destId="{AFC93CD1-9C4B-4CFA-BFAD-D780C0363D32}" srcOrd="1" destOrd="0" presId="urn:microsoft.com/office/officeart/2005/8/layout/hierarchy1"/>
    <dgm:cxn modelId="{FACCB271-314A-41F6-BBC9-7AB11BF1CB1B}" type="presParOf" srcId="{AFC93CD1-9C4B-4CFA-BFAD-D780C0363D32}" destId="{83C022B0-B0B0-422B-BCA2-F3E97C7D0331}" srcOrd="0" destOrd="0" presId="urn:microsoft.com/office/officeart/2005/8/layout/hierarchy1"/>
    <dgm:cxn modelId="{51E18EA8-D1B0-4CEF-A189-CCD0496B1679}" type="presParOf" srcId="{AFC93CD1-9C4B-4CFA-BFAD-D780C0363D32}" destId="{772B15B4-6ED4-4DB4-B91C-B633589E7D27}" srcOrd="1" destOrd="0" presId="urn:microsoft.com/office/officeart/2005/8/layout/hierarchy1"/>
    <dgm:cxn modelId="{7EF6011E-AFFE-46F4-A6D3-F10459F9F84A}" type="presParOf" srcId="{772B15B4-6ED4-4DB4-B91C-B633589E7D27}" destId="{3CA47F06-DD85-4B99-BDBA-1ADAB211EC37}" srcOrd="0" destOrd="0" presId="urn:microsoft.com/office/officeart/2005/8/layout/hierarchy1"/>
    <dgm:cxn modelId="{A6E4E9F2-AA90-4DA2-BD0C-29DA214EF437}" type="presParOf" srcId="{3CA47F06-DD85-4B99-BDBA-1ADAB211EC37}" destId="{A942FE08-42BB-4F0B-A497-8866FBD7BEDC}" srcOrd="0" destOrd="0" presId="urn:microsoft.com/office/officeart/2005/8/layout/hierarchy1"/>
    <dgm:cxn modelId="{111DAA57-C930-4E1E-B210-AD24BB2629E7}" type="presParOf" srcId="{3CA47F06-DD85-4B99-BDBA-1ADAB211EC37}" destId="{0F6C5724-0D40-46D8-B489-7357D0FB572C}" srcOrd="1" destOrd="0" presId="urn:microsoft.com/office/officeart/2005/8/layout/hierarchy1"/>
    <dgm:cxn modelId="{7EDA450B-C552-4981-904C-04820D5AF83E}" type="presParOf" srcId="{772B15B4-6ED4-4DB4-B91C-B633589E7D27}" destId="{774022CB-08D0-4E37-B146-B3DF617CB755}" srcOrd="1" destOrd="0" presId="urn:microsoft.com/office/officeart/2005/8/layout/hierarchy1"/>
    <dgm:cxn modelId="{2F5E4062-70DD-4A0D-96B9-0BCDF740FBA6}" type="presParOf" srcId="{774022CB-08D0-4E37-B146-B3DF617CB755}" destId="{FF40734A-2787-4D85-B4CF-55BCBABFA63D}" srcOrd="0" destOrd="0" presId="urn:microsoft.com/office/officeart/2005/8/layout/hierarchy1"/>
    <dgm:cxn modelId="{1572F44E-71BA-4B2D-95DA-57442473836C}" type="presParOf" srcId="{774022CB-08D0-4E37-B146-B3DF617CB755}" destId="{4F8021B3-8029-4FFF-B60C-0FDEC4C1ACFE}" srcOrd="1" destOrd="0" presId="urn:microsoft.com/office/officeart/2005/8/layout/hierarchy1"/>
    <dgm:cxn modelId="{FC1B0BD0-85FA-4E8F-BBB8-1DA666482D38}" type="presParOf" srcId="{4F8021B3-8029-4FFF-B60C-0FDEC4C1ACFE}" destId="{C7898BC5-F389-4EA9-8032-547978D2102E}" srcOrd="0" destOrd="0" presId="urn:microsoft.com/office/officeart/2005/8/layout/hierarchy1"/>
    <dgm:cxn modelId="{17DF6D28-78C5-4983-A21D-956BBB5B13C9}" type="presParOf" srcId="{C7898BC5-F389-4EA9-8032-547978D2102E}" destId="{79783354-9D1F-470A-8414-6AAE2C98D856}" srcOrd="0" destOrd="0" presId="urn:microsoft.com/office/officeart/2005/8/layout/hierarchy1"/>
    <dgm:cxn modelId="{8EC1C060-DA08-4E16-A11E-4D430A1C0AE5}" type="presParOf" srcId="{C7898BC5-F389-4EA9-8032-547978D2102E}" destId="{832FE699-DF8E-41C7-8B2D-A1599169B9CA}" srcOrd="1" destOrd="0" presId="urn:microsoft.com/office/officeart/2005/8/layout/hierarchy1"/>
    <dgm:cxn modelId="{FC38A1E9-DDC6-4AEF-A2BA-155E83E00D68}" type="presParOf" srcId="{4F8021B3-8029-4FFF-B60C-0FDEC4C1ACFE}" destId="{9BA00CAB-095D-4D14-AD47-F3D3CE0B7407}" srcOrd="1" destOrd="0" presId="urn:microsoft.com/office/officeart/2005/8/layout/hierarchy1"/>
    <dgm:cxn modelId="{04C96171-8F57-45BD-993C-15AB2FA84785}" type="presParOf" srcId="{9BA00CAB-095D-4D14-AD47-F3D3CE0B7407}" destId="{8890B9DF-8CB6-42D1-A7F7-8530AB328EDD}" srcOrd="0" destOrd="0" presId="urn:microsoft.com/office/officeart/2005/8/layout/hierarchy1"/>
    <dgm:cxn modelId="{9528AF1C-C38D-4503-AB28-F1BD362D83EB}" type="presParOf" srcId="{9BA00CAB-095D-4D14-AD47-F3D3CE0B7407}" destId="{B3384382-EB2D-4E02-857E-09C4DBBC4FB0}" srcOrd="1" destOrd="0" presId="urn:microsoft.com/office/officeart/2005/8/layout/hierarchy1"/>
    <dgm:cxn modelId="{F4E8ED1F-2A72-4634-950B-098E0313FCAF}" type="presParOf" srcId="{B3384382-EB2D-4E02-857E-09C4DBBC4FB0}" destId="{ACB8D231-A813-4091-9ED4-F5BF80B3C135}" srcOrd="0" destOrd="0" presId="urn:microsoft.com/office/officeart/2005/8/layout/hierarchy1"/>
    <dgm:cxn modelId="{4833AFCE-2195-410A-8F64-D7BF9E05900A}" type="presParOf" srcId="{ACB8D231-A813-4091-9ED4-F5BF80B3C135}" destId="{490DBC8F-FEE3-4109-9481-5131C7CFEA18}" srcOrd="0" destOrd="0" presId="urn:microsoft.com/office/officeart/2005/8/layout/hierarchy1"/>
    <dgm:cxn modelId="{B377757E-D930-45D5-8346-5698FB4CDB11}" type="presParOf" srcId="{ACB8D231-A813-4091-9ED4-F5BF80B3C135}" destId="{C23FBA1C-C9E8-48A5-8DF6-025114D7FB8B}" srcOrd="1" destOrd="0" presId="urn:microsoft.com/office/officeart/2005/8/layout/hierarchy1"/>
    <dgm:cxn modelId="{871DDF13-614F-4755-B102-5977C3259491}" type="presParOf" srcId="{B3384382-EB2D-4E02-857E-09C4DBBC4FB0}" destId="{6D0B710F-B356-4C9A-8C46-7389472E7116}" srcOrd="1" destOrd="0" presId="urn:microsoft.com/office/officeart/2005/8/layout/hierarchy1"/>
    <dgm:cxn modelId="{EAD7E97E-C697-4068-988C-BE0F6E9D3496}" type="presParOf" srcId="{9BA00CAB-095D-4D14-AD47-F3D3CE0B7407}" destId="{66445A08-A6A4-4C37-8BF0-FA21532D7C62}" srcOrd="2" destOrd="0" presId="urn:microsoft.com/office/officeart/2005/8/layout/hierarchy1"/>
    <dgm:cxn modelId="{93FB9028-D70A-4680-88A8-71AFF74B2714}" type="presParOf" srcId="{9BA00CAB-095D-4D14-AD47-F3D3CE0B7407}" destId="{D8A8D547-6769-4100-9B79-F16C8DB0E5FE}" srcOrd="3" destOrd="0" presId="urn:microsoft.com/office/officeart/2005/8/layout/hierarchy1"/>
    <dgm:cxn modelId="{0C92CD5D-C88C-4052-86C1-EFCD5E482419}" type="presParOf" srcId="{D8A8D547-6769-4100-9B79-F16C8DB0E5FE}" destId="{E9F8CDC8-DDD3-4715-9F58-5D7BDB49FA74}" srcOrd="0" destOrd="0" presId="urn:microsoft.com/office/officeart/2005/8/layout/hierarchy1"/>
    <dgm:cxn modelId="{BCCC3FC4-8FA6-4F90-8A2A-1B12443806E3}" type="presParOf" srcId="{E9F8CDC8-DDD3-4715-9F58-5D7BDB49FA74}" destId="{003FDB70-A8F0-4982-B2E3-336F59C42BDC}" srcOrd="0" destOrd="0" presId="urn:microsoft.com/office/officeart/2005/8/layout/hierarchy1"/>
    <dgm:cxn modelId="{27DFF82F-36C5-4EE1-B5CB-D24D8F5CC25D}" type="presParOf" srcId="{E9F8CDC8-DDD3-4715-9F58-5D7BDB49FA74}" destId="{303288D4-96A2-48D4-B4FB-947588B000CE}" srcOrd="1" destOrd="0" presId="urn:microsoft.com/office/officeart/2005/8/layout/hierarchy1"/>
    <dgm:cxn modelId="{00CEC25A-4323-4600-A8A5-91634A817E52}" type="presParOf" srcId="{D8A8D547-6769-4100-9B79-F16C8DB0E5FE}" destId="{C2CA8D84-4E45-4E3B-9737-BF6FFBDFAF14}" srcOrd="1" destOrd="0" presId="urn:microsoft.com/office/officeart/2005/8/layout/hierarchy1"/>
    <dgm:cxn modelId="{55886AF2-AF1D-49C4-A401-DDD202F9B4DA}" type="presParOf" srcId="{774022CB-08D0-4E37-B146-B3DF617CB755}" destId="{11B45833-0F88-482A-8B53-EC8AB31D20DB}" srcOrd="2" destOrd="0" presId="urn:microsoft.com/office/officeart/2005/8/layout/hierarchy1"/>
    <dgm:cxn modelId="{02279D48-4626-4C5A-BFB1-451A160A1E31}" type="presParOf" srcId="{774022CB-08D0-4E37-B146-B3DF617CB755}" destId="{503D8901-FA80-4C1D-90E9-A90FB92032E4}" srcOrd="3" destOrd="0" presId="urn:microsoft.com/office/officeart/2005/8/layout/hierarchy1"/>
    <dgm:cxn modelId="{3BC3A7F5-E065-425F-9A2D-83C68019BCE4}" type="presParOf" srcId="{503D8901-FA80-4C1D-90E9-A90FB92032E4}" destId="{7BE840BD-5FDE-4E36-9725-5E7F5B90DB0D}" srcOrd="0" destOrd="0" presId="urn:microsoft.com/office/officeart/2005/8/layout/hierarchy1"/>
    <dgm:cxn modelId="{B9548AC4-1140-4676-8339-4DBFEB0D9BFD}" type="presParOf" srcId="{7BE840BD-5FDE-4E36-9725-5E7F5B90DB0D}" destId="{F90FAC1B-ABE1-4298-8D93-D81CCD262C50}" srcOrd="0" destOrd="0" presId="urn:microsoft.com/office/officeart/2005/8/layout/hierarchy1"/>
    <dgm:cxn modelId="{5B7DE67E-A5FB-47CD-99EC-E9DE7A88163C}" type="presParOf" srcId="{7BE840BD-5FDE-4E36-9725-5E7F5B90DB0D}" destId="{3998FDAC-6135-4ED5-A8CA-4816182EACC3}" srcOrd="1" destOrd="0" presId="urn:microsoft.com/office/officeart/2005/8/layout/hierarchy1"/>
    <dgm:cxn modelId="{7E9ECF8C-E97A-4D0A-B299-FB460959B0B5}" type="presParOf" srcId="{503D8901-FA80-4C1D-90E9-A90FB92032E4}" destId="{659B03DD-2C94-418B-B9BC-F6599736D84C}" srcOrd="1" destOrd="0" presId="urn:microsoft.com/office/officeart/2005/8/layout/hierarchy1"/>
    <dgm:cxn modelId="{5BFE6206-C850-4472-AEE1-355876773AC2}" type="presParOf" srcId="{659B03DD-2C94-418B-B9BC-F6599736D84C}" destId="{1354C0EA-5874-4A23-A23D-C7E70A716390}" srcOrd="0" destOrd="0" presId="urn:microsoft.com/office/officeart/2005/8/layout/hierarchy1"/>
    <dgm:cxn modelId="{6E91DAC5-368D-42D2-8C05-26562456FC97}" type="presParOf" srcId="{659B03DD-2C94-418B-B9BC-F6599736D84C}" destId="{6871172D-0061-4753-B3E2-75A270941D11}" srcOrd="1" destOrd="0" presId="urn:microsoft.com/office/officeart/2005/8/layout/hierarchy1"/>
    <dgm:cxn modelId="{DC89EEDC-E70C-43DF-8D0F-D9AC45ADA2CC}" type="presParOf" srcId="{6871172D-0061-4753-B3E2-75A270941D11}" destId="{2B048DD1-071D-47A1-A821-E0999C4E700B}" srcOrd="0" destOrd="0" presId="urn:microsoft.com/office/officeart/2005/8/layout/hierarchy1"/>
    <dgm:cxn modelId="{DB0CDB9A-EAB1-4760-8F6A-943548EC8E67}" type="presParOf" srcId="{2B048DD1-071D-47A1-A821-E0999C4E700B}" destId="{58FB2296-9C36-4B25-A604-03D4658A6951}" srcOrd="0" destOrd="0" presId="urn:microsoft.com/office/officeart/2005/8/layout/hierarchy1"/>
    <dgm:cxn modelId="{793CE950-F0A4-42CA-90F8-017B805ED3BB}" type="presParOf" srcId="{2B048DD1-071D-47A1-A821-E0999C4E700B}" destId="{DF85148D-093A-4F44-A0B0-1C5F41EB2611}" srcOrd="1" destOrd="0" presId="urn:microsoft.com/office/officeart/2005/8/layout/hierarchy1"/>
    <dgm:cxn modelId="{C0D47661-EF74-45EE-9AA9-6A29D3603197}" type="presParOf" srcId="{6871172D-0061-4753-B3E2-75A270941D11}" destId="{7C17F80A-9A00-4B46-B380-F12C05AEBDA3}" srcOrd="1" destOrd="0" presId="urn:microsoft.com/office/officeart/2005/8/layout/hierarchy1"/>
    <dgm:cxn modelId="{1820E65A-910F-4F55-BD37-A86FE2BA44F8}" type="presParOf" srcId="{659B03DD-2C94-418B-B9BC-F6599736D84C}" destId="{26D4CC5C-D875-4477-8197-E70C026D3313}" srcOrd="2" destOrd="0" presId="urn:microsoft.com/office/officeart/2005/8/layout/hierarchy1"/>
    <dgm:cxn modelId="{C84E392A-C334-4DFE-B4B9-B7DEA7C7B5AF}" type="presParOf" srcId="{659B03DD-2C94-418B-B9BC-F6599736D84C}" destId="{EF4460C6-021C-4C30-96A9-3394799EE9DC}" srcOrd="3" destOrd="0" presId="urn:microsoft.com/office/officeart/2005/8/layout/hierarchy1"/>
    <dgm:cxn modelId="{AB43CC5B-5799-4114-A938-D9D1F7FB6455}" type="presParOf" srcId="{EF4460C6-021C-4C30-96A9-3394799EE9DC}" destId="{64364624-C0DB-4E88-AB55-BD125CB8C359}" srcOrd="0" destOrd="0" presId="urn:microsoft.com/office/officeart/2005/8/layout/hierarchy1"/>
    <dgm:cxn modelId="{C409879D-4994-4201-A5DC-D01782416ED1}" type="presParOf" srcId="{64364624-C0DB-4E88-AB55-BD125CB8C359}" destId="{53A95908-C869-48BE-AA16-49657F75ADBC}" srcOrd="0" destOrd="0" presId="urn:microsoft.com/office/officeart/2005/8/layout/hierarchy1"/>
    <dgm:cxn modelId="{EE53B1F1-B60B-46E5-8A89-D4486660AEC1}" type="presParOf" srcId="{64364624-C0DB-4E88-AB55-BD125CB8C359}" destId="{406AA4AC-D956-4F52-BD32-17BFAE2E9354}" srcOrd="1" destOrd="0" presId="urn:microsoft.com/office/officeart/2005/8/layout/hierarchy1"/>
    <dgm:cxn modelId="{FFA3A406-DC23-48B8-A2AD-2597B4AD3ADA}" type="presParOf" srcId="{EF4460C6-021C-4C30-96A9-3394799EE9DC}" destId="{F8F4886E-4D38-4DB6-9A9E-22BE978FE210}" srcOrd="1" destOrd="0" presId="urn:microsoft.com/office/officeart/2005/8/layout/hierarchy1"/>
    <dgm:cxn modelId="{88408095-DC19-4427-992F-8934341958CA}" type="presParOf" srcId="{659B03DD-2C94-418B-B9BC-F6599736D84C}" destId="{BA1C8679-4E8E-49A4-8A8B-120C8CAF6F37}" srcOrd="4" destOrd="0" presId="urn:microsoft.com/office/officeart/2005/8/layout/hierarchy1"/>
    <dgm:cxn modelId="{59BCF043-1939-49BA-B215-C32CE8BE315B}" type="presParOf" srcId="{659B03DD-2C94-418B-B9BC-F6599736D84C}" destId="{0BEE63C7-342A-477B-B767-F5A1E37E80D3}" srcOrd="5" destOrd="0" presId="urn:microsoft.com/office/officeart/2005/8/layout/hierarchy1"/>
    <dgm:cxn modelId="{36A76196-6A97-43BA-8030-C46C5AFFD786}" type="presParOf" srcId="{0BEE63C7-342A-477B-B767-F5A1E37E80D3}" destId="{7E8EE1CB-D7EE-4250-8072-F30590E3B598}" srcOrd="0" destOrd="0" presId="urn:microsoft.com/office/officeart/2005/8/layout/hierarchy1"/>
    <dgm:cxn modelId="{8E869CE0-7D37-476A-9043-810EA7BDDB07}" type="presParOf" srcId="{7E8EE1CB-D7EE-4250-8072-F30590E3B598}" destId="{E94B6554-02B3-4B03-8370-815C75394713}" srcOrd="0" destOrd="0" presId="urn:microsoft.com/office/officeart/2005/8/layout/hierarchy1"/>
    <dgm:cxn modelId="{ACC8B417-E0C9-474E-95D1-2A83066D34F8}" type="presParOf" srcId="{7E8EE1CB-D7EE-4250-8072-F30590E3B598}" destId="{CE32250D-AAD2-4A60-849A-0D6EBC090E73}" srcOrd="1" destOrd="0" presId="urn:microsoft.com/office/officeart/2005/8/layout/hierarchy1"/>
    <dgm:cxn modelId="{E2E315C7-A078-44D1-BCFF-F84825C212C6}" type="presParOf" srcId="{0BEE63C7-342A-477B-B767-F5A1E37E80D3}" destId="{4B5DBF4D-9E5A-4BC1-9589-E242F91D40EC}" srcOrd="1" destOrd="0" presId="urn:microsoft.com/office/officeart/2005/8/layout/hierarchy1"/>
    <dgm:cxn modelId="{6A56C330-B0F7-4142-A60E-DDD35D18A4DE}" type="presParOf" srcId="{774022CB-08D0-4E37-B146-B3DF617CB755}" destId="{266989B9-05DF-4B31-8909-B8BF35824D48}" srcOrd="4" destOrd="0" presId="urn:microsoft.com/office/officeart/2005/8/layout/hierarchy1"/>
    <dgm:cxn modelId="{6A656D76-C8FD-4C11-8744-C1EF65AC1177}" type="presParOf" srcId="{774022CB-08D0-4E37-B146-B3DF617CB755}" destId="{066A2523-298C-40EF-8E8C-694D59487B98}" srcOrd="5" destOrd="0" presId="urn:microsoft.com/office/officeart/2005/8/layout/hierarchy1"/>
    <dgm:cxn modelId="{491CE719-2C0D-4E1D-8E62-7E838334E368}" type="presParOf" srcId="{066A2523-298C-40EF-8E8C-694D59487B98}" destId="{187E93C7-B565-4355-8459-15A09AD3FAE5}" srcOrd="0" destOrd="0" presId="urn:microsoft.com/office/officeart/2005/8/layout/hierarchy1"/>
    <dgm:cxn modelId="{1B15C98E-242E-4ECF-9E76-E31BD93B7875}" type="presParOf" srcId="{187E93C7-B565-4355-8459-15A09AD3FAE5}" destId="{0AF62C43-C925-4B15-8513-AECE97E2B039}" srcOrd="0" destOrd="0" presId="urn:microsoft.com/office/officeart/2005/8/layout/hierarchy1"/>
    <dgm:cxn modelId="{034076C8-9383-4450-AC06-A23FCF3692AB}" type="presParOf" srcId="{187E93C7-B565-4355-8459-15A09AD3FAE5}" destId="{5DD26114-04A3-415D-9DED-CC5C90BF844B}" srcOrd="1" destOrd="0" presId="urn:microsoft.com/office/officeart/2005/8/layout/hierarchy1"/>
    <dgm:cxn modelId="{F8512F01-9D30-4E3B-8C48-3A2F951E2FE8}" type="presParOf" srcId="{066A2523-298C-40EF-8E8C-694D59487B98}" destId="{EC12D007-8F6E-4D8F-A206-4D5C335A1D00}" srcOrd="1" destOrd="0" presId="urn:microsoft.com/office/officeart/2005/8/layout/hierarchy1"/>
    <dgm:cxn modelId="{3FFA949A-592D-464E-9A8D-8FE64B00C756}" type="presParOf" srcId="{774022CB-08D0-4E37-B146-B3DF617CB755}" destId="{D6625850-3C8F-4B4A-B522-C03E6DDE0A04}" srcOrd="6" destOrd="0" presId="urn:microsoft.com/office/officeart/2005/8/layout/hierarchy1"/>
    <dgm:cxn modelId="{B94BAD2F-E1ED-4A0E-92AA-D17E9794F5E8}" type="presParOf" srcId="{774022CB-08D0-4E37-B146-B3DF617CB755}" destId="{3601D78F-6F15-44ED-B6F4-3DDC0F895CD4}" srcOrd="7" destOrd="0" presId="urn:microsoft.com/office/officeart/2005/8/layout/hierarchy1"/>
    <dgm:cxn modelId="{821BD6C3-E90F-480C-A9BC-8DE35E2495CA}" type="presParOf" srcId="{3601D78F-6F15-44ED-B6F4-3DDC0F895CD4}" destId="{98F6567F-B063-4145-A3E6-524C62583F1A}" srcOrd="0" destOrd="0" presId="urn:microsoft.com/office/officeart/2005/8/layout/hierarchy1"/>
    <dgm:cxn modelId="{D48835D0-E54F-42F0-A3C6-D160DB740732}" type="presParOf" srcId="{98F6567F-B063-4145-A3E6-524C62583F1A}" destId="{01441459-403C-49CA-A8B9-BB6310C50595}" srcOrd="0" destOrd="0" presId="urn:microsoft.com/office/officeart/2005/8/layout/hierarchy1"/>
    <dgm:cxn modelId="{9FFA99D3-0FA9-433E-8B73-E90BDD362BEE}" type="presParOf" srcId="{98F6567F-B063-4145-A3E6-524C62583F1A}" destId="{477E6973-7497-48DB-8364-CEA3E108780B}" srcOrd="1" destOrd="0" presId="urn:microsoft.com/office/officeart/2005/8/layout/hierarchy1"/>
    <dgm:cxn modelId="{7E3D762E-BABD-410A-8B41-A2977E544D8B}" type="presParOf" srcId="{3601D78F-6F15-44ED-B6F4-3DDC0F895CD4}" destId="{8ED5726D-D7C5-477B-9489-032CF4AEBEB6}" srcOrd="1" destOrd="0" presId="urn:microsoft.com/office/officeart/2005/8/layout/hierarchy1"/>
    <dgm:cxn modelId="{65C8EA8E-2642-4554-9DE5-EE28637E3EBB}" type="presParOf" srcId="{AFC93CD1-9C4B-4CFA-BFAD-D780C0363D32}" destId="{FDC449C8-522D-4D97-8A32-88BBD3663F52}" srcOrd="2" destOrd="0" presId="urn:microsoft.com/office/officeart/2005/8/layout/hierarchy1"/>
    <dgm:cxn modelId="{D99068E2-EA00-4A56-99CF-C8A61FDF926F}" type="presParOf" srcId="{AFC93CD1-9C4B-4CFA-BFAD-D780C0363D32}" destId="{AC807D9D-980F-4190-9E8C-A88519D8FBDD}" srcOrd="3" destOrd="0" presId="urn:microsoft.com/office/officeart/2005/8/layout/hierarchy1"/>
    <dgm:cxn modelId="{3EE928D9-9419-4874-91D9-0F9B534D02EC}" type="presParOf" srcId="{AC807D9D-980F-4190-9E8C-A88519D8FBDD}" destId="{D7F7A540-873E-44B4-81D1-73E94D7D9E06}" srcOrd="0" destOrd="0" presId="urn:microsoft.com/office/officeart/2005/8/layout/hierarchy1"/>
    <dgm:cxn modelId="{B548F05B-85D8-437B-8794-4E9D794140D5}" type="presParOf" srcId="{D7F7A540-873E-44B4-81D1-73E94D7D9E06}" destId="{E245C63F-F344-4B91-A20A-412E5ED52186}" srcOrd="0" destOrd="0" presId="urn:microsoft.com/office/officeart/2005/8/layout/hierarchy1"/>
    <dgm:cxn modelId="{ECADC086-A6B9-4E71-85C0-CF53DB6344BB}" type="presParOf" srcId="{D7F7A540-873E-44B4-81D1-73E94D7D9E06}" destId="{9DF38FA1-E188-49D6-B561-346265815DA1}" srcOrd="1" destOrd="0" presId="urn:microsoft.com/office/officeart/2005/8/layout/hierarchy1"/>
    <dgm:cxn modelId="{69A5D0CC-B0A1-41C0-86D1-F4404DE27B49}" type="presParOf" srcId="{AC807D9D-980F-4190-9E8C-A88519D8FBDD}" destId="{D67EE3F5-31C4-49CF-937C-81843D22EEC3}" srcOrd="1" destOrd="0" presId="urn:microsoft.com/office/officeart/2005/8/layout/hierarchy1"/>
    <dgm:cxn modelId="{D4F6B4DC-CC22-4A10-ACA0-326C271A96C7}" type="presParOf" srcId="{D67EE3F5-31C4-49CF-937C-81843D22EEC3}" destId="{488B043E-910A-4EA1-8DF5-37273C8803D8}" srcOrd="0" destOrd="0" presId="urn:microsoft.com/office/officeart/2005/8/layout/hierarchy1"/>
    <dgm:cxn modelId="{37F52E9C-CD00-4683-9B25-4AB26BF0858B}" type="presParOf" srcId="{D67EE3F5-31C4-49CF-937C-81843D22EEC3}" destId="{9A2F5D64-0774-43C5-829C-BC3CF7B247BB}" srcOrd="1" destOrd="0" presId="urn:microsoft.com/office/officeart/2005/8/layout/hierarchy1"/>
    <dgm:cxn modelId="{0139265B-2E56-4793-9DCC-7B7668D7EDDD}" type="presParOf" srcId="{9A2F5D64-0774-43C5-829C-BC3CF7B247BB}" destId="{5D9B90A7-16FA-4A7A-9326-68B8F54BEF66}" srcOrd="0" destOrd="0" presId="urn:microsoft.com/office/officeart/2005/8/layout/hierarchy1"/>
    <dgm:cxn modelId="{E0E669F7-0625-4308-9C18-A2F044FCF7D0}" type="presParOf" srcId="{5D9B90A7-16FA-4A7A-9326-68B8F54BEF66}" destId="{923CDAB7-5C72-4766-A6A9-1D4D51E03D3E}" srcOrd="0" destOrd="0" presId="urn:microsoft.com/office/officeart/2005/8/layout/hierarchy1"/>
    <dgm:cxn modelId="{823171E2-FD8A-474E-B96F-B663053D9FEC}" type="presParOf" srcId="{5D9B90A7-16FA-4A7A-9326-68B8F54BEF66}" destId="{4E47BC77-E207-4684-86DB-E77F773B1F4E}" srcOrd="1" destOrd="0" presId="urn:microsoft.com/office/officeart/2005/8/layout/hierarchy1"/>
    <dgm:cxn modelId="{00118C1D-AA94-4851-9763-389F7640842F}" type="presParOf" srcId="{9A2F5D64-0774-43C5-829C-BC3CF7B247BB}" destId="{BCB9B5F4-E8CD-473A-AF13-1A7C98D28651}" srcOrd="1" destOrd="0" presId="urn:microsoft.com/office/officeart/2005/8/layout/hierarchy1"/>
    <dgm:cxn modelId="{8CA261EC-86CF-4549-A368-CB0AE3C01FB4}" type="presParOf" srcId="{D67EE3F5-31C4-49CF-937C-81843D22EEC3}" destId="{03B8B339-F700-4514-A854-1FB4B6BA80CB}" srcOrd="2" destOrd="0" presId="urn:microsoft.com/office/officeart/2005/8/layout/hierarchy1"/>
    <dgm:cxn modelId="{9970C68D-C8E0-4B11-A30E-E3E3C12BF7AC}" type="presParOf" srcId="{D67EE3F5-31C4-49CF-937C-81843D22EEC3}" destId="{655D4DA4-125C-4495-B850-BC235E95B84C}" srcOrd="3" destOrd="0" presId="urn:microsoft.com/office/officeart/2005/8/layout/hierarchy1"/>
    <dgm:cxn modelId="{98C535B9-2396-4616-99AE-B9137FE0E274}" type="presParOf" srcId="{655D4DA4-125C-4495-B850-BC235E95B84C}" destId="{FC94B851-BBE9-442D-B516-5F4B59498C05}" srcOrd="0" destOrd="0" presId="urn:microsoft.com/office/officeart/2005/8/layout/hierarchy1"/>
    <dgm:cxn modelId="{1D35E172-C088-4DAE-8DB4-AA055D7CEAD0}" type="presParOf" srcId="{FC94B851-BBE9-442D-B516-5F4B59498C05}" destId="{2FF8B174-F699-4650-B2C0-B6E716BEDDDB}" srcOrd="0" destOrd="0" presId="urn:microsoft.com/office/officeart/2005/8/layout/hierarchy1"/>
    <dgm:cxn modelId="{EA827B64-9725-4E92-98C4-09FFC636EBEB}" type="presParOf" srcId="{FC94B851-BBE9-442D-B516-5F4B59498C05}" destId="{5CC86C76-A264-4657-B925-7E953B9F33E6}" srcOrd="1" destOrd="0" presId="urn:microsoft.com/office/officeart/2005/8/layout/hierarchy1"/>
    <dgm:cxn modelId="{21322599-00DC-48EE-B4F9-F950F604922D}" type="presParOf" srcId="{655D4DA4-125C-4495-B850-BC235E95B84C}" destId="{FA39DA01-B208-4CC3-900F-E8DA0A2459D7}" srcOrd="1" destOrd="0" presId="urn:microsoft.com/office/officeart/2005/8/layout/hierarchy1"/>
    <dgm:cxn modelId="{5D903807-B4CA-4ECA-ABB7-BEAAEF132838}" type="presParOf" srcId="{D67EE3F5-31C4-49CF-937C-81843D22EEC3}" destId="{4B4E59B9-AB04-4C6D-B53D-D29EA9A2C83C}" srcOrd="4" destOrd="0" presId="urn:microsoft.com/office/officeart/2005/8/layout/hierarchy1"/>
    <dgm:cxn modelId="{45D2B101-C631-40A7-8983-F37FA7ED66D4}" type="presParOf" srcId="{D67EE3F5-31C4-49CF-937C-81843D22EEC3}" destId="{F7FF78F5-0ED7-4ADA-87DE-05B0669B87D3}" srcOrd="5" destOrd="0" presId="urn:microsoft.com/office/officeart/2005/8/layout/hierarchy1"/>
    <dgm:cxn modelId="{612D51B4-2C4A-4333-84D7-9031A923E8AA}" type="presParOf" srcId="{F7FF78F5-0ED7-4ADA-87DE-05B0669B87D3}" destId="{5C2D42F0-F557-499E-8195-FD35051CC09E}" srcOrd="0" destOrd="0" presId="urn:microsoft.com/office/officeart/2005/8/layout/hierarchy1"/>
    <dgm:cxn modelId="{8CACBE65-9069-4DF8-A7E2-C402D5F0868F}" type="presParOf" srcId="{5C2D42F0-F557-499E-8195-FD35051CC09E}" destId="{2530BFA9-819D-47B4-8E85-20B241A85870}" srcOrd="0" destOrd="0" presId="urn:microsoft.com/office/officeart/2005/8/layout/hierarchy1"/>
    <dgm:cxn modelId="{73E02B24-2092-48BA-A575-67D0ACC08967}" type="presParOf" srcId="{5C2D42F0-F557-499E-8195-FD35051CC09E}" destId="{8B6B28A7-11FC-4D7D-BBF0-A329310C3AB9}" srcOrd="1" destOrd="0" presId="urn:microsoft.com/office/officeart/2005/8/layout/hierarchy1"/>
    <dgm:cxn modelId="{D7655AB6-039C-4749-A81E-CDC34DFF178A}" type="presParOf" srcId="{F7FF78F5-0ED7-4ADA-87DE-05B0669B87D3}" destId="{C1474783-0102-4BA9-833F-725AB4B579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E08CF1-DE42-4AA0-9208-5E6BE028CA6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C74DA9-D1FC-4E04-A90E-FF4E0CB85EDF}">
      <dgm:prSet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33A48BA3-E120-4819-8D1C-F4435D1DBBFE}" type="parTrans" cxnId="{1CEF6DFA-6D78-4FDC-848F-71914C9EC797}">
      <dgm:prSet/>
      <dgm:spPr/>
      <dgm:t>
        <a:bodyPr/>
        <a:lstStyle/>
        <a:p>
          <a:endParaRPr lang="en-US"/>
        </a:p>
      </dgm:t>
    </dgm:pt>
    <dgm:pt modelId="{3B109A68-5145-491F-912E-99CF7195DAD7}" type="sibTrans" cxnId="{1CEF6DFA-6D78-4FDC-848F-71914C9EC797}">
      <dgm:prSet/>
      <dgm:spPr/>
      <dgm:t>
        <a:bodyPr/>
        <a:lstStyle/>
        <a:p>
          <a:endParaRPr lang="en-US"/>
        </a:p>
      </dgm:t>
    </dgm:pt>
    <dgm:pt modelId="{1B78A37E-C60E-4936-825F-1C56B23D22A0}">
      <dgm:prSet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8497FD9-F450-4F9D-BF81-FA77A21A5520}" type="parTrans" cxnId="{30BE2493-4946-4F4B-8C25-F483B0C98D4F}">
      <dgm:prSet/>
      <dgm:spPr/>
      <dgm:t>
        <a:bodyPr/>
        <a:lstStyle/>
        <a:p>
          <a:endParaRPr lang="en-US"/>
        </a:p>
      </dgm:t>
    </dgm:pt>
    <dgm:pt modelId="{81AF72DE-7EF0-4F1C-AFED-DD9433B0D04D}" type="sibTrans" cxnId="{30BE2493-4946-4F4B-8C25-F483B0C98D4F}">
      <dgm:prSet/>
      <dgm:spPr/>
      <dgm:t>
        <a:bodyPr/>
        <a:lstStyle/>
        <a:p>
          <a:endParaRPr lang="en-US"/>
        </a:p>
      </dgm:t>
    </dgm:pt>
    <dgm:pt modelId="{38F4D17D-3CF9-4062-87F6-38C6834865D4}">
      <dgm:prSet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71BAAC4-D81A-4C64-8569-C1E7A1B7C0CD}" type="parTrans" cxnId="{ECA420A2-2A8B-4555-B17F-547513A9D7AA}">
      <dgm:prSet/>
      <dgm:spPr/>
      <dgm:t>
        <a:bodyPr/>
        <a:lstStyle/>
        <a:p>
          <a:endParaRPr lang="en-US"/>
        </a:p>
      </dgm:t>
    </dgm:pt>
    <dgm:pt modelId="{EF936C61-14F4-4EEA-8416-0F81678D178B}" type="sibTrans" cxnId="{ECA420A2-2A8B-4555-B17F-547513A9D7AA}">
      <dgm:prSet/>
      <dgm:spPr/>
      <dgm:t>
        <a:bodyPr/>
        <a:lstStyle/>
        <a:p>
          <a:endParaRPr lang="en-US"/>
        </a:p>
      </dgm:t>
    </dgm:pt>
    <dgm:pt modelId="{14CF3E5C-988C-48FC-B9F2-C639A3F7E9CE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C96B9C56-8164-423D-8EC1-F28BBE9CCAB1}" type="parTrans" cxnId="{32406C3F-820F-438D-B180-A47067E564DA}">
      <dgm:prSet/>
      <dgm:spPr/>
      <dgm:t>
        <a:bodyPr/>
        <a:lstStyle/>
        <a:p>
          <a:endParaRPr lang="en-US"/>
        </a:p>
      </dgm:t>
    </dgm:pt>
    <dgm:pt modelId="{24C66AB0-9B81-4FCE-88DA-6F031C267495}" type="sibTrans" cxnId="{32406C3F-820F-438D-B180-A47067E564DA}">
      <dgm:prSet/>
      <dgm:spPr/>
      <dgm:t>
        <a:bodyPr/>
        <a:lstStyle/>
        <a:p>
          <a:endParaRPr lang="en-US"/>
        </a:p>
      </dgm:t>
    </dgm:pt>
    <dgm:pt modelId="{A4F86C82-12AE-4EA1-9E4B-EC15728F4A25}">
      <dgm:prSet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66B75174-325A-4F32-9E7B-285CF75C62CC}" type="parTrans" cxnId="{7756D0A8-32E7-43DE-AF04-42ED9C56101F}">
      <dgm:prSet/>
      <dgm:spPr/>
      <dgm:t>
        <a:bodyPr/>
        <a:lstStyle/>
        <a:p>
          <a:endParaRPr lang="en-US"/>
        </a:p>
      </dgm:t>
    </dgm:pt>
    <dgm:pt modelId="{AC135A5C-A01C-453F-BA35-EAFB74868336}" type="sibTrans" cxnId="{7756D0A8-32E7-43DE-AF04-42ED9C56101F}">
      <dgm:prSet/>
      <dgm:spPr/>
      <dgm:t>
        <a:bodyPr/>
        <a:lstStyle/>
        <a:p>
          <a:endParaRPr lang="en-US"/>
        </a:p>
      </dgm:t>
    </dgm:pt>
    <dgm:pt modelId="{C4DDCB25-9B15-4757-8534-9A97481D6D7A}">
      <dgm:prSet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F32F9A52-D7B9-4B74-9802-C813F36346F1}" type="parTrans" cxnId="{ED6652BB-12DC-40B7-882C-14B54635E034}">
      <dgm:prSet/>
      <dgm:spPr/>
      <dgm:t>
        <a:bodyPr/>
        <a:lstStyle/>
        <a:p>
          <a:endParaRPr lang="en-US"/>
        </a:p>
      </dgm:t>
    </dgm:pt>
    <dgm:pt modelId="{908784B3-F4D0-4962-8231-5948338B3991}" type="sibTrans" cxnId="{ED6652BB-12DC-40B7-882C-14B54635E034}">
      <dgm:prSet/>
      <dgm:spPr/>
      <dgm:t>
        <a:bodyPr/>
        <a:lstStyle/>
        <a:p>
          <a:endParaRPr lang="en-US"/>
        </a:p>
      </dgm:t>
    </dgm:pt>
    <dgm:pt modelId="{4DF70878-BAFC-445D-810A-F362DC6E0F71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F1D05176-9EFB-4AD5-8797-43D97E17832D}" type="parTrans" cxnId="{769544CE-F494-4CD9-8FCC-055B9AE18E2F}">
      <dgm:prSet/>
      <dgm:spPr/>
      <dgm:t>
        <a:bodyPr/>
        <a:lstStyle/>
        <a:p>
          <a:endParaRPr lang="en-US"/>
        </a:p>
      </dgm:t>
    </dgm:pt>
    <dgm:pt modelId="{85318D0E-28B0-45DA-9A5A-2199B4568952}" type="sibTrans" cxnId="{769544CE-F494-4CD9-8FCC-055B9AE18E2F}">
      <dgm:prSet/>
      <dgm:spPr/>
      <dgm:t>
        <a:bodyPr/>
        <a:lstStyle/>
        <a:p>
          <a:endParaRPr lang="en-US"/>
        </a:p>
      </dgm:t>
    </dgm:pt>
    <dgm:pt modelId="{9A8A7B19-28C5-41F4-9313-EAF08B53C191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A33D69C0-BF0E-4515-8114-5548AA7DCD1B}" type="parTrans" cxnId="{7F9767D2-22F0-41AB-803F-8D7BEBA35DA7}">
      <dgm:prSet/>
      <dgm:spPr/>
      <dgm:t>
        <a:bodyPr/>
        <a:lstStyle/>
        <a:p>
          <a:endParaRPr lang="en-US"/>
        </a:p>
      </dgm:t>
    </dgm:pt>
    <dgm:pt modelId="{C14C7690-E992-4E7D-A0FD-C764E0609540}" type="sibTrans" cxnId="{7F9767D2-22F0-41AB-803F-8D7BEBA35DA7}">
      <dgm:prSet/>
      <dgm:spPr/>
      <dgm:t>
        <a:bodyPr/>
        <a:lstStyle/>
        <a:p>
          <a:endParaRPr lang="en-US"/>
        </a:p>
      </dgm:t>
    </dgm:pt>
    <dgm:pt modelId="{607D1C26-911E-409D-8276-8E0B31313C91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984B110B-3C3B-4552-9EFF-7AEFB6EAB0A0}" type="parTrans" cxnId="{B118F010-CBDB-479B-AD54-3B1ABACEFEAD}">
      <dgm:prSet/>
      <dgm:spPr/>
      <dgm:t>
        <a:bodyPr/>
        <a:lstStyle/>
        <a:p>
          <a:endParaRPr lang="en-US"/>
        </a:p>
      </dgm:t>
    </dgm:pt>
    <dgm:pt modelId="{3431A00E-302C-4DB4-B9A6-E2C883890289}" type="sibTrans" cxnId="{B118F010-CBDB-479B-AD54-3B1ABACEFEAD}">
      <dgm:prSet/>
      <dgm:spPr/>
      <dgm:t>
        <a:bodyPr/>
        <a:lstStyle/>
        <a:p>
          <a:endParaRPr lang="en-US"/>
        </a:p>
      </dgm:t>
    </dgm:pt>
    <dgm:pt modelId="{BBB1FFB2-B576-44D3-8FCA-0ECADAC427A1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A7FA331-5C54-4B2E-B624-7B98E33652ED}" type="parTrans" cxnId="{1E1A60F7-A774-48C1-A707-496877BA49F8}">
      <dgm:prSet/>
      <dgm:spPr/>
      <dgm:t>
        <a:bodyPr/>
        <a:lstStyle/>
        <a:p>
          <a:endParaRPr lang="en-US"/>
        </a:p>
      </dgm:t>
    </dgm:pt>
    <dgm:pt modelId="{5ED5EF4E-1112-40EE-A1FB-E03579A931C8}" type="sibTrans" cxnId="{1E1A60F7-A774-48C1-A707-496877BA49F8}">
      <dgm:prSet/>
      <dgm:spPr/>
      <dgm:t>
        <a:bodyPr/>
        <a:lstStyle/>
        <a:p>
          <a:endParaRPr lang="en-US"/>
        </a:p>
      </dgm:t>
    </dgm:pt>
    <dgm:pt modelId="{606BAF1E-D519-41EC-93A2-386B2226F430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2F35DBCE-52AB-4D1B-8DDC-09ED6821019E}" type="parTrans" cxnId="{FC16E713-CA6E-4F0D-B627-CA9298F590D4}">
      <dgm:prSet/>
      <dgm:spPr/>
      <dgm:t>
        <a:bodyPr/>
        <a:lstStyle/>
        <a:p>
          <a:endParaRPr lang="en-US"/>
        </a:p>
      </dgm:t>
    </dgm:pt>
    <dgm:pt modelId="{54BDB162-AEA5-4952-B3F9-6E28280ABEC5}" type="sibTrans" cxnId="{FC16E713-CA6E-4F0D-B627-CA9298F590D4}">
      <dgm:prSet/>
      <dgm:spPr/>
      <dgm:t>
        <a:bodyPr/>
        <a:lstStyle/>
        <a:p>
          <a:endParaRPr lang="en-US"/>
        </a:p>
      </dgm:t>
    </dgm:pt>
    <dgm:pt modelId="{235AB3AA-247B-48B6-A7A2-63D07EA9FFB2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3BFE0CC-AE11-44D6-ADE6-ADDB930562C1}" type="parTrans" cxnId="{D98F3AC0-99A9-4BBC-9790-1C7EC556388C}">
      <dgm:prSet/>
      <dgm:spPr/>
      <dgm:t>
        <a:bodyPr/>
        <a:lstStyle/>
        <a:p>
          <a:endParaRPr lang="en-US"/>
        </a:p>
      </dgm:t>
    </dgm:pt>
    <dgm:pt modelId="{AFFF748C-3AEF-4A64-B67A-B5005F700E73}" type="sibTrans" cxnId="{D98F3AC0-99A9-4BBC-9790-1C7EC556388C}">
      <dgm:prSet/>
      <dgm:spPr/>
      <dgm:t>
        <a:bodyPr/>
        <a:lstStyle/>
        <a:p>
          <a:endParaRPr lang="en-US"/>
        </a:p>
      </dgm:t>
    </dgm:pt>
    <dgm:pt modelId="{2097DD3D-367E-42C0-B42E-BEA31C0D473E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7D8DB1E-D653-4273-87A3-1A96E9A52A3B}" type="parTrans" cxnId="{132FCA06-DF00-4ED1-91CF-A2CBB4CB86A4}">
      <dgm:prSet/>
      <dgm:spPr/>
      <dgm:t>
        <a:bodyPr/>
        <a:lstStyle/>
        <a:p>
          <a:endParaRPr lang="en-US"/>
        </a:p>
      </dgm:t>
    </dgm:pt>
    <dgm:pt modelId="{7A60737E-FB21-4C91-9507-438EB2B1AB23}" type="sibTrans" cxnId="{132FCA06-DF00-4ED1-91CF-A2CBB4CB86A4}">
      <dgm:prSet/>
      <dgm:spPr/>
      <dgm:t>
        <a:bodyPr/>
        <a:lstStyle/>
        <a:p>
          <a:endParaRPr lang="en-US"/>
        </a:p>
      </dgm:t>
    </dgm:pt>
    <dgm:pt modelId="{88AF5623-3D35-416A-8EFD-0E878EF309FF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E888D340-ECAE-4E58-9506-9BE1A5C8D93C}" type="parTrans" cxnId="{7DCDFABE-21FE-4289-A2C0-91D439ACC539}">
      <dgm:prSet/>
      <dgm:spPr/>
      <dgm:t>
        <a:bodyPr/>
        <a:lstStyle/>
        <a:p>
          <a:endParaRPr lang="en-US"/>
        </a:p>
      </dgm:t>
    </dgm:pt>
    <dgm:pt modelId="{962D0111-D844-41BF-A42C-82CEC4743627}" type="sibTrans" cxnId="{7DCDFABE-21FE-4289-A2C0-91D439ACC539}">
      <dgm:prSet/>
      <dgm:spPr/>
      <dgm:t>
        <a:bodyPr/>
        <a:lstStyle/>
        <a:p>
          <a:endParaRPr lang="en-US"/>
        </a:p>
      </dgm:t>
    </dgm:pt>
    <dgm:pt modelId="{F8BF7B7E-6248-40BC-856B-1D57B1687AC4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1167D213-AB8F-4181-9AD0-1AD9744D8B37}" type="parTrans" cxnId="{18FFFAF7-FDCB-42CA-A68C-298695F0543C}">
      <dgm:prSet/>
      <dgm:spPr/>
      <dgm:t>
        <a:bodyPr/>
        <a:lstStyle/>
        <a:p>
          <a:endParaRPr lang="en-US"/>
        </a:p>
      </dgm:t>
    </dgm:pt>
    <dgm:pt modelId="{D8C39215-CD52-4158-B8F6-A508C4D04093}" type="sibTrans" cxnId="{18FFFAF7-FDCB-42CA-A68C-298695F0543C}">
      <dgm:prSet/>
      <dgm:spPr/>
      <dgm:t>
        <a:bodyPr/>
        <a:lstStyle/>
        <a:p>
          <a:endParaRPr lang="en-US"/>
        </a:p>
      </dgm:t>
    </dgm:pt>
    <dgm:pt modelId="{A8351F23-A977-4346-86B4-9CCEC529A8AC}" type="pres">
      <dgm:prSet presAssocID="{C4E08CF1-DE42-4AA0-9208-5E6BE028CA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1F315A-8EAA-4282-B94A-A540CA92C80E}" type="pres">
      <dgm:prSet presAssocID="{4AC74DA9-D1FC-4E04-A90E-FF4E0CB85EDF}" presName="hierRoot1" presStyleCnt="0"/>
      <dgm:spPr/>
    </dgm:pt>
    <dgm:pt modelId="{5C8CCA28-B73D-45F4-93F5-F4A2CFFBE57B}" type="pres">
      <dgm:prSet presAssocID="{4AC74DA9-D1FC-4E04-A90E-FF4E0CB85EDF}" presName="composite" presStyleCnt="0"/>
      <dgm:spPr/>
    </dgm:pt>
    <dgm:pt modelId="{091A9418-BA10-4FF2-BCE4-81D5B7314CCC}" type="pres">
      <dgm:prSet presAssocID="{4AC74DA9-D1FC-4E04-A90E-FF4E0CB85EDF}" presName="background" presStyleLbl="node0" presStyleIdx="0" presStyleCnt="1"/>
      <dgm:spPr/>
    </dgm:pt>
    <dgm:pt modelId="{BEB9AC67-57CB-496C-8167-6BA8D7909AAA}" type="pres">
      <dgm:prSet presAssocID="{4AC74DA9-D1FC-4E04-A90E-FF4E0CB85ED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F668BB-C832-46C3-B631-A1579F16026F}" type="pres">
      <dgm:prSet presAssocID="{4AC74DA9-D1FC-4E04-A90E-FF4E0CB85EDF}" presName="hierChild2" presStyleCnt="0"/>
      <dgm:spPr/>
    </dgm:pt>
    <dgm:pt modelId="{C9BDB328-2192-4450-AEEA-16829CF67118}" type="pres">
      <dgm:prSet presAssocID="{E8497FD9-F450-4F9D-BF81-FA77A21A5520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82337B9-E53D-49CF-AFA3-1B48AA7C2A6D}" type="pres">
      <dgm:prSet presAssocID="{1B78A37E-C60E-4936-825F-1C56B23D22A0}" presName="hierRoot2" presStyleCnt="0"/>
      <dgm:spPr/>
    </dgm:pt>
    <dgm:pt modelId="{DEBC6A8C-59D0-43BD-AE65-B38E6B260993}" type="pres">
      <dgm:prSet presAssocID="{1B78A37E-C60E-4936-825F-1C56B23D22A0}" presName="composite2" presStyleCnt="0"/>
      <dgm:spPr/>
    </dgm:pt>
    <dgm:pt modelId="{84D7F088-559F-4D2B-9FDF-DDEAA2B49A5A}" type="pres">
      <dgm:prSet presAssocID="{1B78A37E-C60E-4936-825F-1C56B23D22A0}" presName="background2" presStyleLbl="node2" presStyleIdx="0" presStyleCnt="2"/>
      <dgm:spPr/>
    </dgm:pt>
    <dgm:pt modelId="{AABF2A13-EE35-44C5-9C11-55509040136C}" type="pres">
      <dgm:prSet presAssocID="{1B78A37E-C60E-4936-825F-1C56B23D22A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BFC5AB-585A-4DE2-8257-DEE0A15498E5}" type="pres">
      <dgm:prSet presAssocID="{1B78A37E-C60E-4936-825F-1C56B23D22A0}" presName="hierChild3" presStyleCnt="0"/>
      <dgm:spPr/>
    </dgm:pt>
    <dgm:pt modelId="{2B23A18A-54F4-4614-B44A-263537991C7B}" type="pres">
      <dgm:prSet presAssocID="{071BAAC4-D81A-4C64-8569-C1E7A1B7C0CD}" presName="Name17" presStyleLbl="parChTrans1D3" presStyleIdx="0" presStyleCnt="4"/>
      <dgm:spPr/>
      <dgm:t>
        <a:bodyPr/>
        <a:lstStyle/>
        <a:p>
          <a:endParaRPr lang="en-US"/>
        </a:p>
      </dgm:t>
    </dgm:pt>
    <dgm:pt modelId="{18C2F117-D021-4834-98C6-463B799BE492}" type="pres">
      <dgm:prSet presAssocID="{38F4D17D-3CF9-4062-87F6-38C6834865D4}" presName="hierRoot3" presStyleCnt="0"/>
      <dgm:spPr/>
    </dgm:pt>
    <dgm:pt modelId="{62A6447D-BEC4-4ABB-8EC0-099B7DD19051}" type="pres">
      <dgm:prSet presAssocID="{38F4D17D-3CF9-4062-87F6-38C6834865D4}" presName="composite3" presStyleCnt="0"/>
      <dgm:spPr/>
    </dgm:pt>
    <dgm:pt modelId="{2B72179A-4BA1-42BF-B289-8ABCDC5EBBEB}" type="pres">
      <dgm:prSet presAssocID="{38F4D17D-3CF9-4062-87F6-38C6834865D4}" presName="background3" presStyleLbl="node3" presStyleIdx="0" presStyleCnt="4"/>
      <dgm:spPr/>
    </dgm:pt>
    <dgm:pt modelId="{4B896F11-EC96-4574-8B1E-1EA6434CF925}" type="pres">
      <dgm:prSet presAssocID="{38F4D17D-3CF9-4062-87F6-38C6834865D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B63082-C307-4D34-93AB-E45E27016F03}" type="pres">
      <dgm:prSet presAssocID="{38F4D17D-3CF9-4062-87F6-38C6834865D4}" presName="hierChild4" presStyleCnt="0"/>
      <dgm:spPr/>
    </dgm:pt>
    <dgm:pt modelId="{3290FAAD-EF31-4BEB-A258-261927FEC3E4}" type="pres">
      <dgm:prSet presAssocID="{C96B9C56-8164-423D-8EC1-F28BBE9CCAB1}" presName="Name23" presStyleLbl="parChTrans1D4" presStyleIdx="0" presStyleCnt="8"/>
      <dgm:spPr/>
      <dgm:t>
        <a:bodyPr/>
        <a:lstStyle/>
        <a:p>
          <a:endParaRPr lang="en-US"/>
        </a:p>
      </dgm:t>
    </dgm:pt>
    <dgm:pt modelId="{6FDDF38C-0E47-4ED4-AFB9-4774181B4CE5}" type="pres">
      <dgm:prSet presAssocID="{14CF3E5C-988C-48FC-B9F2-C639A3F7E9CE}" presName="hierRoot4" presStyleCnt="0"/>
      <dgm:spPr/>
    </dgm:pt>
    <dgm:pt modelId="{D409BE3F-C50C-44A8-B5D4-B59A587B28B1}" type="pres">
      <dgm:prSet presAssocID="{14CF3E5C-988C-48FC-B9F2-C639A3F7E9CE}" presName="composite4" presStyleCnt="0"/>
      <dgm:spPr/>
    </dgm:pt>
    <dgm:pt modelId="{B6A1188F-D9DD-4DAC-BF3C-197328EF33BB}" type="pres">
      <dgm:prSet presAssocID="{14CF3E5C-988C-48FC-B9F2-C639A3F7E9CE}" presName="background4" presStyleLbl="node4" presStyleIdx="0" presStyleCnt="8"/>
      <dgm:spPr/>
    </dgm:pt>
    <dgm:pt modelId="{43587374-A10C-45FC-B326-6107531529EA}" type="pres">
      <dgm:prSet presAssocID="{14CF3E5C-988C-48FC-B9F2-C639A3F7E9CE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60D817-E536-48B9-9503-5D1595D24232}" type="pres">
      <dgm:prSet presAssocID="{14CF3E5C-988C-48FC-B9F2-C639A3F7E9CE}" presName="hierChild5" presStyleCnt="0"/>
      <dgm:spPr/>
    </dgm:pt>
    <dgm:pt modelId="{DD410710-39E1-424C-AFB1-98381D689429}" type="pres">
      <dgm:prSet presAssocID="{66B75174-325A-4F32-9E7B-285CF75C62CC}" presName="Name23" presStyleLbl="parChTrans1D4" presStyleIdx="1" presStyleCnt="8"/>
      <dgm:spPr/>
      <dgm:t>
        <a:bodyPr/>
        <a:lstStyle/>
        <a:p>
          <a:endParaRPr lang="en-US"/>
        </a:p>
      </dgm:t>
    </dgm:pt>
    <dgm:pt modelId="{62185416-9F30-4324-8656-93D8D44D4E3E}" type="pres">
      <dgm:prSet presAssocID="{A4F86C82-12AE-4EA1-9E4B-EC15728F4A25}" presName="hierRoot4" presStyleCnt="0"/>
      <dgm:spPr/>
    </dgm:pt>
    <dgm:pt modelId="{D55350B4-C48C-4427-BE9E-774B36705B77}" type="pres">
      <dgm:prSet presAssocID="{A4F86C82-12AE-4EA1-9E4B-EC15728F4A25}" presName="composite4" presStyleCnt="0"/>
      <dgm:spPr/>
    </dgm:pt>
    <dgm:pt modelId="{5EF377B5-3E07-4DCE-A35E-B169FB7C1DF1}" type="pres">
      <dgm:prSet presAssocID="{A4F86C82-12AE-4EA1-9E4B-EC15728F4A25}" presName="background4" presStyleLbl="node4" presStyleIdx="1" presStyleCnt="8"/>
      <dgm:spPr/>
    </dgm:pt>
    <dgm:pt modelId="{337F8C30-DEFA-4308-B67E-873D087053C2}" type="pres">
      <dgm:prSet presAssocID="{A4F86C82-12AE-4EA1-9E4B-EC15728F4A25}" presName="text4" presStyleLbl="fgAcc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6312-C173-46FA-8C44-B533220F4646}" type="pres">
      <dgm:prSet presAssocID="{A4F86C82-12AE-4EA1-9E4B-EC15728F4A25}" presName="hierChild5" presStyleCnt="0"/>
      <dgm:spPr/>
    </dgm:pt>
    <dgm:pt modelId="{53CDC104-DEBF-4917-940E-C1BFBBECFD73}" type="pres">
      <dgm:prSet presAssocID="{F32F9A52-D7B9-4B74-9802-C813F36346F1}" presName="Name23" presStyleLbl="parChTrans1D4" presStyleIdx="2" presStyleCnt="8"/>
      <dgm:spPr/>
      <dgm:t>
        <a:bodyPr/>
        <a:lstStyle/>
        <a:p>
          <a:endParaRPr lang="en-US"/>
        </a:p>
      </dgm:t>
    </dgm:pt>
    <dgm:pt modelId="{8679C509-1F86-4DE5-8E94-666C5304A289}" type="pres">
      <dgm:prSet presAssocID="{C4DDCB25-9B15-4757-8534-9A97481D6D7A}" presName="hierRoot4" presStyleCnt="0"/>
      <dgm:spPr/>
    </dgm:pt>
    <dgm:pt modelId="{DE089201-3289-4864-AC36-44BD10B650C7}" type="pres">
      <dgm:prSet presAssocID="{C4DDCB25-9B15-4757-8534-9A97481D6D7A}" presName="composite4" presStyleCnt="0"/>
      <dgm:spPr/>
    </dgm:pt>
    <dgm:pt modelId="{4EC72120-100C-4B38-8694-C0D337EFFBD2}" type="pres">
      <dgm:prSet presAssocID="{C4DDCB25-9B15-4757-8534-9A97481D6D7A}" presName="background4" presStyleLbl="node4" presStyleIdx="2" presStyleCnt="8"/>
      <dgm:spPr/>
    </dgm:pt>
    <dgm:pt modelId="{C39A8668-B5FB-4DAB-AE5E-0A30899B62D8}" type="pres">
      <dgm:prSet presAssocID="{C4DDCB25-9B15-4757-8534-9A97481D6D7A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36BD7E-9D7C-4BF1-B8A7-4C589282418E}" type="pres">
      <dgm:prSet presAssocID="{C4DDCB25-9B15-4757-8534-9A97481D6D7A}" presName="hierChild5" presStyleCnt="0"/>
      <dgm:spPr/>
    </dgm:pt>
    <dgm:pt modelId="{86F8D22B-6381-4C41-B059-6971F81DF5D1}" type="pres">
      <dgm:prSet presAssocID="{F1D05176-9EFB-4AD5-8797-43D97E17832D}" presName="Name23" presStyleLbl="parChTrans1D4" presStyleIdx="3" presStyleCnt="8"/>
      <dgm:spPr/>
      <dgm:t>
        <a:bodyPr/>
        <a:lstStyle/>
        <a:p>
          <a:endParaRPr lang="en-US"/>
        </a:p>
      </dgm:t>
    </dgm:pt>
    <dgm:pt modelId="{35212FEF-30EA-4795-9AB9-2C63A8C4DAED}" type="pres">
      <dgm:prSet presAssocID="{4DF70878-BAFC-445D-810A-F362DC6E0F71}" presName="hierRoot4" presStyleCnt="0"/>
      <dgm:spPr/>
    </dgm:pt>
    <dgm:pt modelId="{B796AAE7-9BC5-4FB5-9EFB-C7D948DAD54C}" type="pres">
      <dgm:prSet presAssocID="{4DF70878-BAFC-445D-810A-F362DC6E0F71}" presName="composite4" presStyleCnt="0"/>
      <dgm:spPr/>
    </dgm:pt>
    <dgm:pt modelId="{B3ADDB29-283B-4F02-BE03-8AAFDFA041CA}" type="pres">
      <dgm:prSet presAssocID="{4DF70878-BAFC-445D-810A-F362DC6E0F71}" presName="background4" presStyleLbl="node4" presStyleIdx="3" presStyleCnt="8"/>
      <dgm:spPr/>
    </dgm:pt>
    <dgm:pt modelId="{4D6CA2EB-37A9-4BAF-B6B0-FBEA87CADCEA}" type="pres">
      <dgm:prSet presAssocID="{4DF70878-BAFC-445D-810A-F362DC6E0F71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7C523E-D82B-486E-8207-2F284B882B51}" type="pres">
      <dgm:prSet presAssocID="{4DF70878-BAFC-445D-810A-F362DC6E0F71}" presName="hierChild5" presStyleCnt="0"/>
      <dgm:spPr/>
    </dgm:pt>
    <dgm:pt modelId="{A51B36AD-7DC2-4757-9364-D93EC6DE5A18}" type="pres">
      <dgm:prSet presAssocID="{A33D69C0-BF0E-4515-8114-5548AA7DCD1B}" presName="Name23" presStyleLbl="parChTrans1D4" presStyleIdx="4" presStyleCnt="8"/>
      <dgm:spPr/>
      <dgm:t>
        <a:bodyPr/>
        <a:lstStyle/>
        <a:p>
          <a:endParaRPr lang="en-US"/>
        </a:p>
      </dgm:t>
    </dgm:pt>
    <dgm:pt modelId="{D6B71A81-5946-4E54-8977-AC817E115B99}" type="pres">
      <dgm:prSet presAssocID="{9A8A7B19-28C5-41F4-9313-EAF08B53C191}" presName="hierRoot4" presStyleCnt="0"/>
      <dgm:spPr/>
    </dgm:pt>
    <dgm:pt modelId="{2E062C11-3096-4833-B2F6-DFB82F3427AD}" type="pres">
      <dgm:prSet presAssocID="{9A8A7B19-28C5-41F4-9313-EAF08B53C191}" presName="composite4" presStyleCnt="0"/>
      <dgm:spPr/>
    </dgm:pt>
    <dgm:pt modelId="{CBD6DF5E-70BC-436F-95DD-E966F612F539}" type="pres">
      <dgm:prSet presAssocID="{9A8A7B19-28C5-41F4-9313-EAF08B53C191}" presName="background4" presStyleLbl="node4" presStyleIdx="4" presStyleCnt="8"/>
      <dgm:spPr/>
    </dgm:pt>
    <dgm:pt modelId="{F7E6C454-63B4-4045-B01B-D796CCACDFF4}" type="pres">
      <dgm:prSet presAssocID="{9A8A7B19-28C5-41F4-9313-EAF08B53C191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867BC4-739D-4EC5-B402-D170E84232B2}" type="pres">
      <dgm:prSet presAssocID="{9A8A7B19-28C5-41F4-9313-EAF08B53C191}" presName="hierChild5" presStyleCnt="0"/>
      <dgm:spPr/>
    </dgm:pt>
    <dgm:pt modelId="{8E4EE14E-3C04-4EE9-ADC9-444CC9B0054F}" type="pres">
      <dgm:prSet presAssocID="{984B110B-3C3B-4552-9EFF-7AEFB6EAB0A0}" presName="Name23" presStyleLbl="parChTrans1D4" presStyleIdx="5" presStyleCnt="8"/>
      <dgm:spPr/>
      <dgm:t>
        <a:bodyPr/>
        <a:lstStyle/>
        <a:p>
          <a:endParaRPr lang="en-US"/>
        </a:p>
      </dgm:t>
    </dgm:pt>
    <dgm:pt modelId="{4BAB8A6C-2F58-4578-BA1E-05128B1AAF2C}" type="pres">
      <dgm:prSet presAssocID="{607D1C26-911E-409D-8276-8E0B31313C91}" presName="hierRoot4" presStyleCnt="0"/>
      <dgm:spPr/>
    </dgm:pt>
    <dgm:pt modelId="{8D64CDA8-6025-4E84-A32D-36146FD786C5}" type="pres">
      <dgm:prSet presAssocID="{607D1C26-911E-409D-8276-8E0B31313C91}" presName="composite4" presStyleCnt="0"/>
      <dgm:spPr/>
    </dgm:pt>
    <dgm:pt modelId="{CDF60B62-1081-4517-9F45-A9441A4AF8E9}" type="pres">
      <dgm:prSet presAssocID="{607D1C26-911E-409D-8276-8E0B31313C91}" presName="background4" presStyleLbl="node4" presStyleIdx="5" presStyleCnt="8"/>
      <dgm:spPr/>
    </dgm:pt>
    <dgm:pt modelId="{FCF299C2-81B1-4E09-9B16-C2B64C432A22}" type="pres">
      <dgm:prSet presAssocID="{607D1C26-911E-409D-8276-8E0B31313C91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D1AD13-1D6D-486C-B880-8144B6CA8837}" type="pres">
      <dgm:prSet presAssocID="{607D1C26-911E-409D-8276-8E0B31313C91}" presName="hierChild5" presStyleCnt="0"/>
      <dgm:spPr/>
    </dgm:pt>
    <dgm:pt modelId="{9886CB6F-C433-4654-B798-28013B8B0138}" type="pres">
      <dgm:prSet presAssocID="{FA7FA331-5C54-4B2E-B624-7B98E33652ED}" presName="Name23" presStyleLbl="parChTrans1D4" presStyleIdx="6" presStyleCnt="8"/>
      <dgm:spPr/>
      <dgm:t>
        <a:bodyPr/>
        <a:lstStyle/>
        <a:p>
          <a:endParaRPr lang="en-US"/>
        </a:p>
      </dgm:t>
    </dgm:pt>
    <dgm:pt modelId="{AD9BDA9D-C15A-4B13-8BED-0E8766BE9DFA}" type="pres">
      <dgm:prSet presAssocID="{BBB1FFB2-B576-44D3-8FCA-0ECADAC427A1}" presName="hierRoot4" presStyleCnt="0"/>
      <dgm:spPr/>
    </dgm:pt>
    <dgm:pt modelId="{9DD21E77-C16D-4334-9703-749E3EE030DE}" type="pres">
      <dgm:prSet presAssocID="{BBB1FFB2-B576-44D3-8FCA-0ECADAC427A1}" presName="composite4" presStyleCnt="0"/>
      <dgm:spPr/>
    </dgm:pt>
    <dgm:pt modelId="{68C672C4-8B54-4B4C-B61C-A7AAEDB077BA}" type="pres">
      <dgm:prSet presAssocID="{BBB1FFB2-B576-44D3-8FCA-0ECADAC427A1}" presName="background4" presStyleLbl="node4" presStyleIdx="6" presStyleCnt="8"/>
      <dgm:spPr/>
    </dgm:pt>
    <dgm:pt modelId="{4C7DEAE4-DBBC-47E3-A720-8481F24C4AAE}" type="pres">
      <dgm:prSet presAssocID="{BBB1FFB2-B576-44D3-8FCA-0ECADAC427A1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6CE245-67B9-4948-B6CE-9AEC48FE109A}" type="pres">
      <dgm:prSet presAssocID="{BBB1FFB2-B576-44D3-8FCA-0ECADAC427A1}" presName="hierChild5" presStyleCnt="0"/>
      <dgm:spPr/>
    </dgm:pt>
    <dgm:pt modelId="{7116C7EF-52DB-4C2F-AACF-F8ED28AB4A4D}" type="pres">
      <dgm:prSet presAssocID="{2F35DBCE-52AB-4D1B-8DDC-09ED6821019E}" presName="Name23" presStyleLbl="parChTrans1D4" presStyleIdx="7" presStyleCnt="8"/>
      <dgm:spPr/>
      <dgm:t>
        <a:bodyPr/>
        <a:lstStyle/>
        <a:p>
          <a:endParaRPr lang="en-US"/>
        </a:p>
      </dgm:t>
    </dgm:pt>
    <dgm:pt modelId="{A03A76F0-B026-4C58-BFD5-0BED9125F5C6}" type="pres">
      <dgm:prSet presAssocID="{606BAF1E-D519-41EC-93A2-386B2226F430}" presName="hierRoot4" presStyleCnt="0"/>
      <dgm:spPr/>
    </dgm:pt>
    <dgm:pt modelId="{2D9C874F-9063-4EDF-824F-098DDAD29F12}" type="pres">
      <dgm:prSet presAssocID="{606BAF1E-D519-41EC-93A2-386B2226F430}" presName="composite4" presStyleCnt="0"/>
      <dgm:spPr/>
    </dgm:pt>
    <dgm:pt modelId="{D68C6367-B811-4A4F-985F-ECB0F66601BB}" type="pres">
      <dgm:prSet presAssocID="{606BAF1E-D519-41EC-93A2-386B2226F430}" presName="background4" presStyleLbl="node4" presStyleIdx="7" presStyleCnt="8"/>
      <dgm:spPr/>
    </dgm:pt>
    <dgm:pt modelId="{819623C0-AA00-4196-90ED-AE89B193A0BA}" type="pres">
      <dgm:prSet presAssocID="{606BAF1E-D519-41EC-93A2-386B2226F430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6BCBE3-854A-4520-A831-119332FC00F4}" type="pres">
      <dgm:prSet presAssocID="{606BAF1E-D519-41EC-93A2-386B2226F430}" presName="hierChild5" presStyleCnt="0"/>
      <dgm:spPr/>
    </dgm:pt>
    <dgm:pt modelId="{4780C5D1-0CB0-4024-8C93-0FD3F786E459}" type="pres">
      <dgm:prSet presAssocID="{53BFE0CC-AE11-44D6-ADE6-ADDB930562C1}" presName="Name17" presStyleLbl="parChTrans1D3" presStyleIdx="1" presStyleCnt="4"/>
      <dgm:spPr/>
      <dgm:t>
        <a:bodyPr/>
        <a:lstStyle/>
        <a:p>
          <a:endParaRPr lang="en-US"/>
        </a:p>
      </dgm:t>
    </dgm:pt>
    <dgm:pt modelId="{64B1D1FC-BEDC-4315-80E7-91FEE7C2F147}" type="pres">
      <dgm:prSet presAssocID="{235AB3AA-247B-48B6-A7A2-63D07EA9FFB2}" presName="hierRoot3" presStyleCnt="0"/>
      <dgm:spPr/>
    </dgm:pt>
    <dgm:pt modelId="{E9FAE301-8FA2-4268-B919-33296C8C936C}" type="pres">
      <dgm:prSet presAssocID="{235AB3AA-247B-48B6-A7A2-63D07EA9FFB2}" presName="composite3" presStyleCnt="0"/>
      <dgm:spPr/>
    </dgm:pt>
    <dgm:pt modelId="{CC9615F8-FB3E-486F-B7BC-5AF9CD68AE4F}" type="pres">
      <dgm:prSet presAssocID="{235AB3AA-247B-48B6-A7A2-63D07EA9FFB2}" presName="background3" presStyleLbl="node3" presStyleIdx="1" presStyleCnt="4"/>
      <dgm:spPr/>
    </dgm:pt>
    <dgm:pt modelId="{041C727C-5758-4F83-BE9F-89F78DC04482}" type="pres">
      <dgm:prSet presAssocID="{235AB3AA-247B-48B6-A7A2-63D07EA9FFB2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C6BD3D-4234-412D-BB6D-4522DFF9678C}" type="pres">
      <dgm:prSet presAssocID="{235AB3AA-247B-48B6-A7A2-63D07EA9FFB2}" presName="hierChild4" presStyleCnt="0"/>
      <dgm:spPr/>
    </dgm:pt>
    <dgm:pt modelId="{4AA64410-5CFD-4B9A-9FD4-0431E8AB987E}" type="pres">
      <dgm:prSet presAssocID="{17D8DB1E-D653-4273-87A3-1A96E9A52A3B}" presName="Name17" presStyleLbl="parChTrans1D3" presStyleIdx="2" presStyleCnt="4"/>
      <dgm:spPr/>
      <dgm:t>
        <a:bodyPr/>
        <a:lstStyle/>
        <a:p>
          <a:endParaRPr lang="en-US"/>
        </a:p>
      </dgm:t>
    </dgm:pt>
    <dgm:pt modelId="{A1064267-92B1-4FA4-BFAC-12272EC957F1}" type="pres">
      <dgm:prSet presAssocID="{2097DD3D-367E-42C0-B42E-BEA31C0D473E}" presName="hierRoot3" presStyleCnt="0"/>
      <dgm:spPr/>
    </dgm:pt>
    <dgm:pt modelId="{AA78AE31-FE2D-484F-96DB-64C31E46719B}" type="pres">
      <dgm:prSet presAssocID="{2097DD3D-367E-42C0-B42E-BEA31C0D473E}" presName="composite3" presStyleCnt="0"/>
      <dgm:spPr/>
    </dgm:pt>
    <dgm:pt modelId="{883C25B6-A2A8-45C7-B846-30C308B1EA95}" type="pres">
      <dgm:prSet presAssocID="{2097DD3D-367E-42C0-B42E-BEA31C0D473E}" presName="background3" presStyleLbl="node3" presStyleIdx="2" presStyleCnt="4"/>
      <dgm:spPr/>
    </dgm:pt>
    <dgm:pt modelId="{2AE584ED-3F65-49CD-8AFE-2538589AD19F}" type="pres">
      <dgm:prSet presAssocID="{2097DD3D-367E-42C0-B42E-BEA31C0D473E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D47D78-27FA-41ED-A301-A4BBEF940725}" type="pres">
      <dgm:prSet presAssocID="{2097DD3D-367E-42C0-B42E-BEA31C0D473E}" presName="hierChild4" presStyleCnt="0"/>
      <dgm:spPr/>
    </dgm:pt>
    <dgm:pt modelId="{DDB7EA7E-0030-41EB-83A5-D4D556193024}" type="pres">
      <dgm:prSet presAssocID="{E888D340-ECAE-4E58-9506-9BE1A5C8D93C}" presName="Name17" presStyleLbl="parChTrans1D3" presStyleIdx="3" presStyleCnt="4"/>
      <dgm:spPr/>
      <dgm:t>
        <a:bodyPr/>
        <a:lstStyle/>
        <a:p>
          <a:endParaRPr lang="en-US"/>
        </a:p>
      </dgm:t>
    </dgm:pt>
    <dgm:pt modelId="{EC75C558-9DC5-4940-A4B7-600E8764F5A8}" type="pres">
      <dgm:prSet presAssocID="{88AF5623-3D35-416A-8EFD-0E878EF309FF}" presName="hierRoot3" presStyleCnt="0"/>
      <dgm:spPr/>
    </dgm:pt>
    <dgm:pt modelId="{7DC14A1C-FF73-4EA3-BEC4-2ACE479AFD40}" type="pres">
      <dgm:prSet presAssocID="{88AF5623-3D35-416A-8EFD-0E878EF309FF}" presName="composite3" presStyleCnt="0"/>
      <dgm:spPr/>
    </dgm:pt>
    <dgm:pt modelId="{DAC5A5D9-C0BA-4B8B-AF61-6D0B72F41531}" type="pres">
      <dgm:prSet presAssocID="{88AF5623-3D35-416A-8EFD-0E878EF309FF}" presName="background3" presStyleLbl="node3" presStyleIdx="3" presStyleCnt="4"/>
      <dgm:spPr/>
    </dgm:pt>
    <dgm:pt modelId="{4CD1539B-403B-43AB-8B81-CDBAEB89E843}" type="pres">
      <dgm:prSet presAssocID="{88AF5623-3D35-416A-8EFD-0E878EF309FF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304628-B486-429D-A266-66BCB740BC2D}" type="pres">
      <dgm:prSet presAssocID="{88AF5623-3D35-416A-8EFD-0E878EF309FF}" presName="hierChild4" presStyleCnt="0"/>
      <dgm:spPr/>
    </dgm:pt>
    <dgm:pt modelId="{E8EAD820-B07D-4585-9E9B-2583533246F8}" type="pres">
      <dgm:prSet presAssocID="{1167D213-AB8F-4181-9AD0-1AD9744D8B37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636EC8A-AF01-4EC9-B739-086223116CB3}" type="pres">
      <dgm:prSet presAssocID="{F8BF7B7E-6248-40BC-856B-1D57B1687AC4}" presName="hierRoot2" presStyleCnt="0"/>
      <dgm:spPr/>
    </dgm:pt>
    <dgm:pt modelId="{4F9096A0-0120-4309-8BCC-FDB87AA92EB4}" type="pres">
      <dgm:prSet presAssocID="{F8BF7B7E-6248-40BC-856B-1D57B1687AC4}" presName="composite2" presStyleCnt="0"/>
      <dgm:spPr/>
    </dgm:pt>
    <dgm:pt modelId="{0BF767F7-1272-4555-9394-E2F54CC98114}" type="pres">
      <dgm:prSet presAssocID="{F8BF7B7E-6248-40BC-856B-1D57B1687AC4}" presName="background2" presStyleLbl="node2" presStyleIdx="1" presStyleCnt="2"/>
      <dgm:spPr/>
    </dgm:pt>
    <dgm:pt modelId="{D2A17462-923F-4ABA-8A0B-F502903E683E}" type="pres">
      <dgm:prSet presAssocID="{F8BF7B7E-6248-40BC-856B-1D57B1687AC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4A8655-1011-47FD-923F-DEE7ADF6BEAF}" type="pres">
      <dgm:prSet presAssocID="{F8BF7B7E-6248-40BC-856B-1D57B1687AC4}" presName="hierChild3" presStyleCnt="0"/>
      <dgm:spPr/>
    </dgm:pt>
  </dgm:ptLst>
  <dgm:cxnLst>
    <dgm:cxn modelId="{D625CE68-6698-47E4-8B9F-22DB2BEC91CC}" type="presOf" srcId="{E8497FD9-F450-4F9D-BF81-FA77A21A5520}" destId="{C9BDB328-2192-4450-AEEA-16829CF67118}" srcOrd="0" destOrd="0" presId="urn:microsoft.com/office/officeart/2005/8/layout/hierarchy1"/>
    <dgm:cxn modelId="{4C414CF9-8AA0-402B-8440-DFA9717CC36A}" type="presOf" srcId="{F32F9A52-D7B9-4B74-9802-C813F36346F1}" destId="{53CDC104-DEBF-4917-940E-C1BFBBECFD73}" srcOrd="0" destOrd="0" presId="urn:microsoft.com/office/officeart/2005/8/layout/hierarchy1"/>
    <dgm:cxn modelId="{431AEE07-DEDC-4C41-84DB-C167107B69AF}" type="presOf" srcId="{235AB3AA-247B-48B6-A7A2-63D07EA9FFB2}" destId="{041C727C-5758-4F83-BE9F-89F78DC04482}" srcOrd="0" destOrd="0" presId="urn:microsoft.com/office/officeart/2005/8/layout/hierarchy1"/>
    <dgm:cxn modelId="{83BD437B-57B4-46B7-AF8E-D3443A31CD3F}" type="presOf" srcId="{53BFE0CC-AE11-44D6-ADE6-ADDB930562C1}" destId="{4780C5D1-0CB0-4024-8C93-0FD3F786E459}" srcOrd="0" destOrd="0" presId="urn:microsoft.com/office/officeart/2005/8/layout/hierarchy1"/>
    <dgm:cxn modelId="{D1F059D1-4EE3-4029-A1DF-583FA87CBC2D}" type="presOf" srcId="{F8BF7B7E-6248-40BC-856B-1D57B1687AC4}" destId="{D2A17462-923F-4ABA-8A0B-F502903E683E}" srcOrd="0" destOrd="0" presId="urn:microsoft.com/office/officeart/2005/8/layout/hierarchy1"/>
    <dgm:cxn modelId="{EE164EF5-276B-4489-BF1F-E545565F6CE1}" type="presOf" srcId="{984B110B-3C3B-4552-9EFF-7AEFB6EAB0A0}" destId="{8E4EE14E-3C04-4EE9-ADC9-444CC9B0054F}" srcOrd="0" destOrd="0" presId="urn:microsoft.com/office/officeart/2005/8/layout/hierarchy1"/>
    <dgm:cxn modelId="{D7458022-4CF3-4D5E-BE8B-8E33D1E8A935}" type="presOf" srcId="{C96B9C56-8164-423D-8EC1-F28BBE9CCAB1}" destId="{3290FAAD-EF31-4BEB-A258-261927FEC3E4}" srcOrd="0" destOrd="0" presId="urn:microsoft.com/office/officeart/2005/8/layout/hierarchy1"/>
    <dgm:cxn modelId="{ED6652BB-12DC-40B7-882C-14B54635E034}" srcId="{A4F86C82-12AE-4EA1-9E4B-EC15728F4A25}" destId="{C4DDCB25-9B15-4757-8534-9A97481D6D7A}" srcOrd="0" destOrd="0" parTransId="{F32F9A52-D7B9-4B74-9802-C813F36346F1}" sibTransId="{908784B3-F4D0-4962-8231-5948338B3991}"/>
    <dgm:cxn modelId="{8BB0F943-F247-407D-9C0E-F09DB68B1A0B}" type="presOf" srcId="{2097DD3D-367E-42C0-B42E-BEA31C0D473E}" destId="{2AE584ED-3F65-49CD-8AFE-2538589AD19F}" srcOrd="0" destOrd="0" presId="urn:microsoft.com/office/officeart/2005/8/layout/hierarchy1"/>
    <dgm:cxn modelId="{18FFFAF7-FDCB-42CA-A68C-298695F0543C}" srcId="{4AC74DA9-D1FC-4E04-A90E-FF4E0CB85EDF}" destId="{F8BF7B7E-6248-40BC-856B-1D57B1687AC4}" srcOrd="1" destOrd="0" parTransId="{1167D213-AB8F-4181-9AD0-1AD9744D8B37}" sibTransId="{D8C39215-CD52-4158-B8F6-A508C4D04093}"/>
    <dgm:cxn modelId="{30BE2493-4946-4F4B-8C25-F483B0C98D4F}" srcId="{4AC74DA9-D1FC-4E04-A90E-FF4E0CB85EDF}" destId="{1B78A37E-C60E-4936-825F-1C56B23D22A0}" srcOrd="0" destOrd="0" parTransId="{E8497FD9-F450-4F9D-BF81-FA77A21A5520}" sibTransId="{81AF72DE-7EF0-4F1C-AFED-DD9433B0D04D}"/>
    <dgm:cxn modelId="{D98F3AC0-99A9-4BBC-9790-1C7EC556388C}" srcId="{1B78A37E-C60E-4936-825F-1C56B23D22A0}" destId="{235AB3AA-247B-48B6-A7A2-63D07EA9FFB2}" srcOrd="1" destOrd="0" parTransId="{53BFE0CC-AE11-44D6-ADE6-ADDB930562C1}" sibTransId="{AFFF748C-3AEF-4A64-B67A-B5005F700E73}"/>
    <dgm:cxn modelId="{2256F094-A41E-4844-90FC-CB3CB7262D7E}" type="presOf" srcId="{FA7FA331-5C54-4B2E-B624-7B98E33652ED}" destId="{9886CB6F-C433-4654-B798-28013B8B0138}" srcOrd="0" destOrd="0" presId="urn:microsoft.com/office/officeart/2005/8/layout/hierarchy1"/>
    <dgm:cxn modelId="{EC4D7317-F088-4CCF-AD83-A9BB081EFE09}" type="presOf" srcId="{9A8A7B19-28C5-41F4-9313-EAF08B53C191}" destId="{F7E6C454-63B4-4045-B01B-D796CCACDFF4}" srcOrd="0" destOrd="0" presId="urn:microsoft.com/office/officeart/2005/8/layout/hierarchy1"/>
    <dgm:cxn modelId="{A60D8AD2-0847-497E-9646-F1E9A4AA627D}" type="presOf" srcId="{C4E08CF1-DE42-4AA0-9208-5E6BE028CA69}" destId="{A8351F23-A977-4346-86B4-9CCEC529A8AC}" srcOrd="0" destOrd="0" presId="urn:microsoft.com/office/officeart/2005/8/layout/hierarchy1"/>
    <dgm:cxn modelId="{7756D0A8-32E7-43DE-AF04-42ED9C56101F}" srcId="{38F4D17D-3CF9-4062-87F6-38C6834865D4}" destId="{A4F86C82-12AE-4EA1-9E4B-EC15728F4A25}" srcOrd="1" destOrd="0" parTransId="{66B75174-325A-4F32-9E7B-285CF75C62CC}" sibTransId="{AC135A5C-A01C-453F-BA35-EAFB74868336}"/>
    <dgm:cxn modelId="{915DEE9A-1FE0-401F-AE42-D4E3F15CAB2F}" type="presOf" srcId="{2F35DBCE-52AB-4D1B-8DDC-09ED6821019E}" destId="{7116C7EF-52DB-4C2F-AACF-F8ED28AB4A4D}" srcOrd="0" destOrd="0" presId="urn:microsoft.com/office/officeart/2005/8/layout/hierarchy1"/>
    <dgm:cxn modelId="{1C5AFCA0-B0BB-4392-8BB8-7F1F55CBDC81}" type="presOf" srcId="{38F4D17D-3CF9-4062-87F6-38C6834865D4}" destId="{4B896F11-EC96-4574-8B1E-1EA6434CF925}" srcOrd="0" destOrd="0" presId="urn:microsoft.com/office/officeart/2005/8/layout/hierarchy1"/>
    <dgm:cxn modelId="{C991389D-A3F1-4762-8615-11DFFBF438F5}" type="presOf" srcId="{4AC74DA9-D1FC-4E04-A90E-FF4E0CB85EDF}" destId="{BEB9AC67-57CB-496C-8167-6BA8D7909AAA}" srcOrd="0" destOrd="0" presId="urn:microsoft.com/office/officeart/2005/8/layout/hierarchy1"/>
    <dgm:cxn modelId="{8AC91FC5-0EF1-4997-8020-1CB68AC5589E}" type="presOf" srcId="{17D8DB1E-D653-4273-87A3-1A96E9A52A3B}" destId="{4AA64410-5CFD-4B9A-9FD4-0431E8AB987E}" srcOrd="0" destOrd="0" presId="urn:microsoft.com/office/officeart/2005/8/layout/hierarchy1"/>
    <dgm:cxn modelId="{1D5C0CEB-AF37-49BB-A29C-12533E460FE4}" type="presOf" srcId="{88AF5623-3D35-416A-8EFD-0E878EF309FF}" destId="{4CD1539B-403B-43AB-8B81-CDBAEB89E843}" srcOrd="0" destOrd="0" presId="urn:microsoft.com/office/officeart/2005/8/layout/hierarchy1"/>
    <dgm:cxn modelId="{1E1A60F7-A774-48C1-A707-496877BA49F8}" srcId="{A4F86C82-12AE-4EA1-9E4B-EC15728F4A25}" destId="{BBB1FFB2-B576-44D3-8FCA-0ECADAC427A1}" srcOrd="1" destOrd="0" parTransId="{FA7FA331-5C54-4B2E-B624-7B98E33652ED}" sibTransId="{5ED5EF4E-1112-40EE-A1FB-E03579A931C8}"/>
    <dgm:cxn modelId="{B118F010-CBDB-479B-AD54-3B1ABACEFEAD}" srcId="{C4DDCB25-9B15-4757-8534-9A97481D6D7A}" destId="{607D1C26-911E-409D-8276-8E0B31313C91}" srcOrd="2" destOrd="0" parTransId="{984B110B-3C3B-4552-9EFF-7AEFB6EAB0A0}" sibTransId="{3431A00E-302C-4DB4-B9A6-E2C883890289}"/>
    <dgm:cxn modelId="{FC16E713-CA6E-4F0D-B627-CA9298F590D4}" srcId="{A4F86C82-12AE-4EA1-9E4B-EC15728F4A25}" destId="{606BAF1E-D519-41EC-93A2-386B2226F430}" srcOrd="2" destOrd="0" parTransId="{2F35DBCE-52AB-4D1B-8DDC-09ED6821019E}" sibTransId="{54BDB162-AEA5-4952-B3F9-6E28280ABEC5}"/>
    <dgm:cxn modelId="{FA1870F8-22D4-47E0-8D98-4233253B4530}" type="presOf" srcId="{A33D69C0-BF0E-4515-8114-5548AA7DCD1B}" destId="{A51B36AD-7DC2-4757-9364-D93EC6DE5A18}" srcOrd="0" destOrd="0" presId="urn:microsoft.com/office/officeart/2005/8/layout/hierarchy1"/>
    <dgm:cxn modelId="{132FCA06-DF00-4ED1-91CF-A2CBB4CB86A4}" srcId="{1B78A37E-C60E-4936-825F-1C56B23D22A0}" destId="{2097DD3D-367E-42C0-B42E-BEA31C0D473E}" srcOrd="2" destOrd="0" parTransId="{17D8DB1E-D653-4273-87A3-1A96E9A52A3B}" sibTransId="{7A60737E-FB21-4C91-9507-438EB2B1AB23}"/>
    <dgm:cxn modelId="{A2FE15C3-5909-4C90-8D1D-6F008D5FE105}" type="presOf" srcId="{E888D340-ECAE-4E58-9506-9BE1A5C8D93C}" destId="{DDB7EA7E-0030-41EB-83A5-D4D556193024}" srcOrd="0" destOrd="0" presId="urn:microsoft.com/office/officeart/2005/8/layout/hierarchy1"/>
    <dgm:cxn modelId="{1CEF6DFA-6D78-4FDC-848F-71914C9EC797}" srcId="{C4E08CF1-DE42-4AA0-9208-5E6BE028CA69}" destId="{4AC74DA9-D1FC-4E04-A90E-FF4E0CB85EDF}" srcOrd="0" destOrd="0" parTransId="{33A48BA3-E120-4819-8D1C-F4435D1DBBFE}" sibTransId="{3B109A68-5145-491F-912E-99CF7195DAD7}"/>
    <dgm:cxn modelId="{028A8386-8EC7-462A-BF9E-A49DCEA8467C}" type="presOf" srcId="{C4DDCB25-9B15-4757-8534-9A97481D6D7A}" destId="{C39A8668-B5FB-4DAB-AE5E-0A30899B62D8}" srcOrd="0" destOrd="0" presId="urn:microsoft.com/office/officeart/2005/8/layout/hierarchy1"/>
    <dgm:cxn modelId="{7F9767D2-22F0-41AB-803F-8D7BEBA35DA7}" srcId="{C4DDCB25-9B15-4757-8534-9A97481D6D7A}" destId="{9A8A7B19-28C5-41F4-9313-EAF08B53C191}" srcOrd="1" destOrd="0" parTransId="{A33D69C0-BF0E-4515-8114-5548AA7DCD1B}" sibTransId="{C14C7690-E992-4E7D-A0FD-C764E0609540}"/>
    <dgm:cxn modelId="{7D8450D6-0212-4A78-95A7-6366E7401996}" type="presOf" srcId="{606BAF1E-D519-41EC-93A2-386B2226F430}" destId="{819623C0-AA00-4196-90ED-AE89B193A0BA}" srcOrd="0" destOrd="0" presId="urn:microsoft.com/office/officeart/2005/8/layout/hierarchy1"/>
    <dgm:cxn modelId="{7DCDFABE-21FE-4289-A2C0-91D439ACC539}" srcId="{1B78A37E-C60E-4936-825F-1C56B23D22A0}" destId="{88AF5623-3D35-416A-8EFD-0E878EF309FF}" srcOrd="3" destOrd="0" parTransId="{E888D340-ECAE-4E58-9506-9BE1A5C8D93C}" sibTransId="{962D0111-D844-41BF-A42C-82CEC4743627}"/>
    <dgm:cxn modelId="{ECA420A2-2A8B-4555-B17F-547513A9D7AA}" srcId="{1B78A37E-C60E-4936-825F-1C56B23D22A0}" destId="{38F4D17D-3CF9-4062-87F6-38C6834865D4}" srcOrd="0" destOrd="0" parTransId="{071BAAC4-D81A-4C64-8569-C1E7A1B7C0CD}" sibTransId="{EF936C61-14F4-4EEA-8416-0F81678D178B}"/>
    <dgm:cxn modelId="{769544CE-F494-4CD9-8FCC-055B9AE18E2F}" srcId="{C4DDCB25-9B15-4757-8534-9A97481D6D7A}" destId="{4DF70878-BAFC-445D-810A-F362DC6E0F71}" srcOrd="0" destOrd="0" parTransId="{F1D05176-9EFB-4AD5-8797-43D97E17832D}" sibTransId="{85318D0E-28B0-45DA-9A5A-2199B4568952}"/>
    <dgm:cxn modelId="{3EF77F8D-F85F-4D99-B7CF-B27C1E1415BD}" type="presOf" srcId="{4DF70878-BAFC-445D-810A-F362DC6E0F71}" destId="{4D6CA2EB-37A9-4BAF-B6B0-FBEA87CADCEA}" srcOrd="0" destOrd="0" presId="urn:microsoft.com/office/officeart/2005/8/layout/hierarchy1"/>
    <dgm:cxn modelId="{8FF09223-841D-4EB3-96FE-370535AA6258}" type="presOf" srcId="{BBB1FFB2-B576-44D3-8FCA-0ECADAC427A1}" destId="{4C7DEAE4-DBBC-47E3-A720-8481F24C4AAE}" srcOrd="0" destOrd="0" presId="urn:microsoft.com/office/officeart/2005/8/layout/hierarchy1"/>
    <dgm:cxn modelId="{32406C3F-820F-438D-B180-A47067E564DA}" srcId="{38F4D17D-3CF9-4062-87F6-38C6834865D4}" destId="{14CF3E5C-988C-48FC-B9F2-C639A3F7E9CE}" srcOrd="0" destOrd="0" parTransId="{C96B9C56-8164-423D-8EC1-F28BBE9CCAB1}" sibTransId="{24C66AB0-9B81-4FCE-88DA-6F031C267495}"/>
    <dgm:cxn modelId="{E8094646-B4A9-4CE2-82AC-8C311DD8734B}" type="presOf" srcId="{607D1C26-911E-409D-8276-8E0B31313C91}" destId="{FCF299C2-81B1-4E09-9B16-C2B64C432A22}" srcOrd="0" destOrd="0" presId="urn:microsoft.com/office/officeart/2005/8/layout/hierarchy1"/>
    <dgm:cxn modelId="{418C3DBC-0B73-4AEC-93A7-FA439F79A28C}" type="presOf" srcId="{071BAAC4-D81A-4C64-8569-C1E7A1B7C0CD}" destId="{2B23A18A-54F4-4614-B44A-263537991C7B}" srcOrd="0" destOrd="0" presId="urn:microsoft.com/office/officeart/2005/8/layout/hierarchy1"/>
    <dgm:cxn modelId="{EB6E02BE-C5E6-44C8-970B-D46F0CB91D8B}" type="presOf" srcId="{A4F86C82-12AE-4EA1-9E4B-EC15728F4A25}" destId="{337F8C30-DEFA-4308-B67E-873D087053C2}" srcOrd="0" destOrd="0" presId="urn:microsoft.com/office/officeart/2005/8/layout/hierarchy1"/>
    <dgm:cxn modelId="{9E8C8BFE-5C7C-4CF1-BCCB-E7DC762BB60C}" type="presOf" srcId="{F1D05176-9EFB-4AD5-8797-43D97E17832D}" destId="{86F8D22B-6381-4C41-B059-6971F81DF5D1}" srcOrd="0" destOrd="0" presId="urn:microsoft.com/office/officeart/2005/8/layout/hierarchy1"/>
    <dgm:cxn modelId="{CCE95765-8B58-44F6-A18B-54F996E4D103}" type="presOf" srcId="{1B78A37E-C60E-4936-825F-1C56B23D22A0}" destId="{AABF2A13-EE35-44C5-9C11-55509040136C}" srcOrd="0" destOrd="0" presId="urn:microsoft.com/office/officeart/2005/8/layout/hierarchy1"/>
    <dgm:cxn modelId="{1F03C742-34FC-47D8-BF21-B20086C70C5B}" type="presOf" srcId="{66B75174-325A-4F32-9E7B-285CF75C62CC}" destId="{DD410710-39E1-424C-AFB1-98381D689429}" srcOrd="0" destOrd="0" presId="urn:microsoft.com/office/officeart/2005/8/layout/hierarchy1"/>
    <dgm:cxn modelId="{330E1C3E-E171-4CE6-8AC0-8071283AF6C6}" type="presOf" srcId="{14CF3E5C-988C-48FC-B9F2-C639A3F7E9CE}" destId="{43587374-A10C-45FC-B326-6107531529EA}" srcOrd="0" destOrd="0" presId="urn:microsoft.com/office/officeart/2005/8/layout/hierarchy1"/>
    <dgm:cxn modelId="{A14AAFD6-9DDF-46F2-AB40-EE8EB3C5C4C6}" type="presOf" srcId="{1167D213-AB8F-4181-9AD0-1AD9744D8B37}" destId="{E8EAD820-B07D-4585-9E9B-2583533246F8}" srcOrd="0" destOrd="0" presId="urn:microsoft.com/office/officeart/2005/8/layout/hierarchy1"/>
    <dgm:cxn modelId="{7576E93D-556F-483B-A7A6-B854AA82F254}" type="presParOf" srcId="{A8351F23-A977-4346-86B4-9CCEC529A8AC}" destId="{251F315A-8EAA-4282-B94A-A540CA92C80E}" srcOrd="0" destOrd="0" presId="urn:microsoft.com/office/officeart/2005/8/layout/hierarchy1"/>
    <dgm:cxn modelId="{8075FB3E-DA37-4833-9316-00F23F98ADD1}" type="presParOf" srcId="{251F315A-8EAA-4282-B94A-A540CA92C80E}" destId="{5C8CCA28-B73D-45F4-93F5-F4A2CFFBE57B}" srcOrd="0" destOrd="0" presId="urn:microsoft.com/office/officeart/2005/8/layout/hierarchy1"/>
    <dgm:cxn modelId="{EB493FB2-EB81-44F0-A4E9-A99113C8C8E6}" type="presParOf" srcId="{5C8CCA28-B73D-45F4-93F5-F4A2CFFBE57B}" destId="{091A9418-BA10-4FF2-BCE4-81D5B7314CCC}" srcOrd="0" destOrd="0" presId="urn:microsoft.com/office/officeart/2005/8/layout/hierarchy1"/>
    <dgm:cxn modelId="{A2A74E26-ACA1-4057-BC8B-79E4F87AC916}" type="presParOf" srcId="{5C8CCA28-B73D-45F4-93F5-F4A2CFFBE57B}" destId="{BEB9AC67-57CB-496C-8167-6BA8D7909AAA}" srcOrd="1" destOrd="0" presId="urn:microsoft.com/office/officeart/2005/8/layout/hierarchy1"/>
    <dgm:cxn modelId="{73AF5ED9-2E74-4AEB-BAAE-514D0119034D}" type="presParOf" srcId="{251F315A-8EAA-4282-B94A-A540CA92C80E}" destId="{44F668BB-C832-46C3-B631-A1579F16026F}" srcOrd="1" destOrd="0" presId="urn:microsoft.com/office/officeart/2005/8/layout/hierarchy1"/>
    <dgm:cxn modelId="{964AC3CE-C96E-4918-8A17-01E094371F83}" type="presParOf" srcId="{44F668BB-C832-46C3-B631-A1579F16026F}" destId="{C9BDB328-2192-4450-AEEA-16829CF67118}" srcOrd="0" destOrd="0" presId="urn:microsoft.com/office/officeart/2005/8/layout/hierarchy1"/>
    <dgm:cxn modelId="{094BD786-6364-4404-8B5F-A6F16E298FA6}" type="presParOf" srcId="{44F668BB-C832-46C3-B631-A1579F16026F}" destId="{482337B9-E53D-49CF-AFA3-1B48AA7C2A6D}" srcOrd="1" destOrd="0" presId="urn:microsoft.com/office/officeart/2005/8/layout/hierarchy1"/>
    <dgm:cxn modelId="{35F8F497-D004-4C9C-89C7-2323E97C2B3D}" type="presParOf" srcId="{482337B9-E53D-49CF-AFA3-1B48AA7C2A6D}" destId="{DEBC6A8C-59D0-43BD-AE65-B38E6B260993}" srcOrd="0" destOrd="0" presId="urn:microsoft.com/office/officeart/2005/8/layout/hierarchy1"/>
    <dgm:cxn modelId="{D26641DE-433C-4422-848C-FC45AD6ED718}" type="presParOf" srcId="{DEBC6A8C-59D0-43BD-AE65-B38E6B260993}" destId="{84D7F088-559F-4D2B-9FDF-DDEAA2B49A5A}" srcOrd="0" destOrd="0" presId="urn:microsoft.com/office/officeart/2005/8/layout/hierarchy1"/>
    <dgm:cxn modelId="{C310AE53-A55F-4D34-BE59-D5E751D6D0F0}" type="presParOf" srcId="{DEBC6A8C-59D0-43BD-AE65-B38E6B260993}" destId="{AABF2A13-EE35-44C5-9C11-55509040136C}" srcOrd="1" destOrd="0" presId="urn:microsoft.com/office/officeart/2005/8/layout/hierarchy1"/>
    <dgm:cxn modelId="{9EAB6FDE-4A26-4378-906F-FDF6C8152C7F}" type="presParOf" srcId="{482337B9-E53D-49CF-AFA3-1B48AA7C2A6D}" destId="{0BBFC5AB-585A-4DE2-8257-DEE0A15498E5}" srcOrd="1" destOrd="0" presId="urn:microsoft.com/office/officeart/2005/8/layout/hierarchy1"/>
    <dgm:cxn modelId="{E6A83891-7AFD-45C4-A17C-72E7994B462F}" type="presParOf" srcId="{0BBFC5AB-585A-4DE2-8257-DEE0A15498E5}" destId="{2B23A18A-54F4-4614-B44A-263537991C7B}" srcOrd="0" destOrd="0" presId="urn:microsoft.com/office/officeart/2005/8/layout/hierarchy1"/>
    <dgm:cxn modelId="{FE1C1691-9EE3-4F00-B33F-C424A3B4CE57}" type="presParOf" srcId="{0BBFC5AB-585A-4DE2-8257-DEE0A15498E5}" destId="{18C2F117-D021-4834-98C6-463B799BE492}" srcOrd="1" destOrd="0" presId="urn:microsoft.com/office/officeart/2005/8/layout/hierarchy1"/>
    <dgm:cxn modelId="{843233FB-A7E5-40DF-8EB0-0746D4C73489}" type="presParOf" srcId="{18C2F117-D021-4834-98C6-463B799BE492}" destId="{62A6447D-BEC4-4ABB-8EC0-099B7DD19051}" srcOrd="0" destOrd="0" presId="urn:microsoft.com/office/officeart/2005/8/layout/hierarchy1"/>
    <dgm:cxn modelId="{DC761126-5F0F-4C63-914A-3AF5F72862F6}" type="presParOf" srcId="{62A6447D-BEC4-4ABB-8EC0-099B7DD19051}" destId="{2B72179A-4BA1-42BF-B289-8ABCDC5EBBEB}" srcOrd="0" destOrd="0" presId="urn:microsoft.com/office/officeart/2005/8/layout/hierarchy1"/>
    <dgm:cxn modelId="{EA77959C-549E-4BCF-A4DB-127220025C82}" type="presParOf" srcId="{62A6447D-BEC4-4ABB-8EC0-099B7DD19051}" destId="{4B896F11-EC96-4574-8B1E-1EA6434CF925}" srcOrd="1" destOrd="0" presId="urn:microsoft.com/office/officeart/2005/8/layout/hierarchy1"/>
    <dgm:cxn modelId="{DD455EC3-9AC2-4E2B-95A5-1711DFCB2B85}" type="presParOf" srcId="{18C2F117-D021-4834-98C6-463B799BE492}" destId="{4AB63082-C307-4D34-93AB-E45E27016F03}" srcOrd="1" destOrd="0" presId="urn:microsoft.com/office/officeart/2005/8/layout/hierarchy1"/>
    <dgm:cxn modelId="{AF2275E3-E6D5-46F8-BF06-7FB8B82AFC90}" type="presParOf" srcId="{4AB63082-C307-4D34-93AB-E45E27016F03}" destId="{3290FAAD-EF31-4BEB-A258-261927FEC3E4}" srcOrd="0" destOrd="0" presId="urn:microsoft.com/office/officeart/2005/8/layout/hierarchy1"/>
    <dgm:cxn modelId="{090499FE-8FF6-4A11-9B46-E3C0AA1BDF2A}" type="presParOf" srcId="{4AB63082-C307-4D34-93AB-E45E27016F03}" destId="{6FDDF38C-0E47-4ED4-AFB9-4774181B4CE5}" srcOrd="1" destOrd="0" presId="urn:microsoft.com/office/officeart/2005/8/layout/hierarchy1"/>
    <dgm:cxn modelId="{A1F65A6A-5A21-471D-B223-261C8D58B4D9}" type="presParOf" srcId="{6FDDF38C-0E47-4ED4-AFB9-4774181B4CE5}" destId="{D409BE3F-C50C-44A8-B5D4-B59A587B28B1}" srcOrd="0" destOrd="0" presId="urn:microsoft.com/office/officeart/2005/8/layout/hierarchy1"/>
    <dgm:cxn modelId="{0BABC9F8-1A2A-4507-AE2D-4F89AA808C4E}" type="presParOf" srcId="{D409BE3F-C50C-44A8-B5D4-B59A587B28B1}" destId="{B6A1188F-D9DD-4DAC-BF3C-197328EF33BB}" srcOrd="0" destOrd="0" presId="urn:microsoft.com/office/officeart/2005/8/layout/hierarchy1"/>
    <dgm:cxn modelId="{69E0BC4D-282F-44B3-A9AD-35D37D5B502C}" type="presParOf" srcId="{D409BE3F-C50C-44A8-B5D4-B59A587B28B1}" destId="{43587374-A10C-45FC-B326-6107531529EA}" srcOrd="1" destOrd="0" presId="urn:microsoft.com/office/officeart/2005/8/layout/hierarchy1"/>
    <dgm:cxn modelId="{3D5D2C07-C81C-4837-9DC0-06365508FA74}" type="presParOf" srcId="{6FDDF38C-0E47-4ED4-AFB9-4774181B4CE5}" destId="{8E60D817-E536-48B9-9503-5D1595D24232}" srcOrd="1" destOrd="0" presId="urn:microsoft.com/office/officeart/2005/8/layout/hierarchy1"/>
    <dgm:cxn modelId="{C5C43FFF-38D1-4B38-BA34-6CE37EA56DE9}" type="presParOf" srcId="{4AB63082-C307-4D34-93AB-E45E27016F03}" destId="{DD410710-39E1-424C-AFB1-98381D689429}" srcOrd="2" destOrd="0" presId="urn:microsoft.com/office/officeart/2005/8/layout/hierarchy1"/>
    <dgm:cxn modelId="{C950BCCB-95BC-484A-B09B-B11580440787}" type="presParOf" srcId="{4AB63082-C307-4D34-93AB-E45E27016F03}" destId="{62185416-9F30-4324-8656-93D8D44D4E3E}" srcOrd="3" destOrd="0" presId="urn:microsoft.com/office/officeart/2005/8/layout/hierarchy1"/>
    <dgm:cxn modelId="{29043F23-6CBA-4D3E-85D1-F2EC95CA0D53}" type="presParOf" srcId="{62185416-9F30-4324-8656-93D8D44D4E3E}" destId="{D55350B4-C48C-4427-BE9E-774B36705B77}" srcOrd="0" destOrd="0" presId="urn:microsoft.com/office/officeart/2005/8/layout/hierarchy1"/>
    <dgm:cxn modelId="{65EB4A34-B393-4352-82CC-366AFEDB1CC0}" type="presParOf" srcId="{D55350B4-C48C-4427-BE9E-774B36705B77}" destId="{5EF377B5-3E07-4DCE-A35E-B169FB7C1DF1}" srcOrd="0" destOrd="0" presId="urn:microsoft.com/office/officeart/2005/8/layout/hierarchy1"/>
    <dgm:cxn modelId="{9236EEFA-BC5D-47A3-A590-CE4D4F118F0B}" type="presParOf" srcId="{D55350B4-C48C-4427-BE9E-774B36705B77}" destId="{337F8C30-DEFA-4308-B67E-873D087053C2}" srcOrd="1" destOrd="0" presId="urn:microsoft.com/office/officeart/2005/8/layout/hierarchy1"/>
    <dgm:cxn modelId="{7B58C4B5-89E4-447D-9B2A-F05B5A87A9A2}" type="presParOf" srcId="{62185416-9F30-4324-8656-93D8D44D4E3E}" destId="{70336312-C173-46FA-8C44-B533220F4646}" srcOrd="1" destOrd="0" presId="urn:microsoft.com/office/officeart/2005/8/layout/hierarchy1"/>
    <dgm:cxn modelId="{D1F9F3C2-37A3-4623-950D-F5C748F43354}" type="presParOf" srcId="{70336312-C173-46FA-8C44-B533220F4646}" destId="{53CDC104-DEBF-4917-940E-C1BFBBECFD73}" srcOrd="0" destOrd="0" presId="urn:microsoft.com/office/officeart/2005/8/layout/hierarchy1"/>
    <dgm:cxn modelId="{FA4A290F-BE1D-4FDE-8451-7A8776CF0544}" type="presParOf" srcId="{70336312-C173-46FA-8C44-B533220F4646}" destId="{8679C509-1F86-4DE5-8E94-666C5304A289}" srcOrd="1" destOrd="0" presId="urn:microsoft.com/office/officeart/2005/8/layout/hierarchy1"/>
    <dgm:cxn modelId="{FCD1E699-F2AF-499F-A322-D4EEA458862C}" type="presParOf" srcId="{8679C509-1F86-4DE5-8E94-666C5304A289}" destId="{DE089201-3289-4864-AC36-44BD10B650C7}" srcOrd="0" destOrd="0" presId="urn:microsoft.com/office/officeart/2005/8/layout/hierarchy1"/>
    <dgm:cxn modelId="{6B6F8F95-8CFB-41FB-94D8-AE3659C66ACC}" type="presParOf" srcId="{DE089201-3289-4864-AC36-44BD10B650C7}" destId="{4EC72120-100C-4B38-8694-C0D337EFFBD2}" srcOrd="0" destOrd="0" presId="urn:microsoft.com/office/officeart/2005/8/layout/hierarchy1"/>
    <dgm:cxn modelId="{72D07DBF-0116-4564-AEFB-28F2D02B9A05}" type="presParOf" srcId="{DE089201-3289-4864-AC36-44BD10B650C7}" destId="{C39A8668-B5FB-4DAB-AE5E-0A30899B62D8}" srcOrd="1" destOrd="0" presId="urn:microsoft.com/office/officeart/2005/8/layout/hierarchy1"/>
    <dgm:cxn modelId="{B6890CC3-AE62-4BC1-A038-E35A9D3CBA34}" type="presParOf" srcId="{8679C509-1F86-4DE5-8E94-666C5304A289}" destId="{A436BD7E-9D7C-4BF1-B8A7-4C589282418E}" srcOrd="1" destOrd="0" presId="urn:microsoft.com/office/officeart/2005/8/layout/hierarchy1"/>
    <dgm:cxn modelId="{A41E1C69-61A6-46B2-B46C-B2CE4E68AA4C}" type="presParOf" srcId="{A436BD7E-9D7C-4BF1-B8A7-4C589282418E}" destId="{86F8D22B-6381-4C41-B059-6971F81DF5D1}" srcOrd="0" destOrd="0" presId="urn:microsoft.com/office/officeart/2005/8/layout/hierarchy1"/>
    <dgm:cxn modelId="{9801DBF3-954C-4A0E-B84C-0D120BCE6B1D}" type="presParOf" srcId="{A436BD7E-9D7C-4BF1-B8A7-4C589282418E}" destId="{35212FEF-30EA-4795-9AB9-2C63A8C4DAED}" srcOrd="1" destOrd="0" presId="urn:microsoft.com/office/officeart/2005/8/layout/hierarchy1"/>
    <dgm:cxn modelId="{2B93D7B0-925C-4F3A-B94F-2AB12F9F6488}" type="presParOf" srcId="{35212FEF-30EA-4795-9AB9-2C63A8C4DAED}" destId="{B796AAE7-9BC5-4FB5-9EFB-C7D948DAD54C}" srcOrd="0" destOrd="0" presId="urn:microsoft.com/office/officeart/2005/8/layout/hierarchy1"/>
    <dgm:cxn modelId="{AC85030D-AD24-49F2-9D34-2EB9A29E819D}" type="presParOf" srcId="{B796AAE7-9BC5-4FB5-9EFB-C7D948DAD54C}" destId="{B3ADDB29-283B-4F02-BE03-8AAFDFA041CA}" srcOrd="0" destOrd="0" presId="urn:microsoft.com/office/officeart/2005/8/layout/hierarchy1"/>
    <dgm:cxn modelId="{E49B5A85-94DE-4459-887D-B9C6991AAD39}" type="presParOf" srcId="{B796AAE7-9BC5-4FB5-9EFB-C7D948DAD54C}" destId="{4D6CA2EB-37A9-4BAF-B6B0-FBEA87CADCEA}" srcOrd="1" destOrd="0" presId="urn:microsoft.com/office/officeart/2005/8/layout/hierarchy1"/>
    <dgm:cxn modelId="{47AC2D04-95E9-40A2-B83E-2DB9E87D3128}" type="presParOf" srcId="{35212FEF-30EA-4795-9AB9-2C63A8C4DAED}" destId="{5C7C523E-D82B-486E-8207-2F284B882B51}" srcOrd="1" destOrd="0" presId="urn:microsoft.com/office/officeart/2005/8/layout/hierarchy1"/>
    <dgm:cxn modelId="{1CCBFD13-B3A9-41A2-9695-003F1FF03083}" type="presParOf" srcId="{A436BD7E-9D7C-4BF1-B8A7-4C589282418E}" destId="{A51B36AD-7DC2-4757-9364-D93EC6DE5A18}" srcOrd="2" destOrd="0" presId="urn:microsoft.com/office/officeart/2005/8/layout/hierarchy1"/>
    <dgm:cxn modelId="{D966BF94-4551-4A0D-A2AC-FA8C791D89AC}" type="presParOf" srcId="{A436BD7E-9D7C-4BF1-B8A7-4C589282418E}" destId="{D6B71A81-5946-4E54-8977-AC817E115B99}" srcOrd="3" destOrd="0" presId="urn:microsoft.com/office/officeart/2005/8/layout/hierarchy1"/>
    <dgm:cxn modelId="{2B8EAE96-1146-44EE-B2FC-8E93EC423869}" type="presParOf" srcId="{D6B71A81-5946-4E54-8977-AC817E115B99}" destId="{2E062C11-3096-4833-B2F6-DFB82F3427AD}" srcOrd="0" destOrd="0" presId="urn:microsoft.com/office/officeart/2005/8/layout/hierarchy1"/>
    <dgm:cxn modelId="{2AAE371F-299B-4CF1-BB2C-39DD7AA40900}" type="presParOf" srcId="{2E062C11-3096-4833-B2F6-DFB82F3427AD}" destId="{CBD6DF5E-70BC-436F-95DD-E966F612F539}" srcOrd="0" destOrd="0" presId="urn:microsoft.com/office/officeart/2005/8/layout/hierarchy1"/>
    <dgm:cxn modelId="{7207F96B-B0BD-4E3B-A05B-25D138BE3C98}" type="presParOf" srcId="{2E062C11-3096-4833-B2F6-DFB82F3427AD}" destId="{F7E6C454-63B4-4045-B01B-D796CCACDFF4}" srcOrd="1" destOrd="0" presId="urn:microsoft.com/office/officeart/2005/8/layout/hierarchy1"/>
    <dgm:cxn modelId="{A57B20B2-DACD-4997-AF30-BD4EE76B0127}" type="presParOf" srcId="{D6B71A81-5946-4E54-8977-AC817E115B99}" destId="{50867BC4-739D-4EC5-B402-D170E84232B2}" srcOrd="1" destOrd="0" presId="urn:microsoft.com/office/officeart/2005/8/layout/hierarchy1"/>
    <dgm:cxn modelId="{552D7BA4-281C-42DE-A522-5880C36591D0}" type="presParOf" srcId="{A436BD7E-9D7C-4BF1-B8A7-4C589282418E}" destId="{8E4EE14E-3C04-4EE9-ADC9-444CC9B0054F}" srcOrd="4" destOrd="0" presId="urn:microsoft.com/office/officeart/2005/8/layout/hierarchy1"/>
    <dgm:cxn modelId="{40491C29-8C46-4F67-91A2-3B29E064DFBD}" type="presParOf" srcId="{A436BD7E-9D7C-4BF1-B8A7-4C589282418E}" destId="{4BAB8A6C-2F58-4578-BA1E-05128B1AAF2C}" srcOrd="5" destOrd="0" presId="urn:microsoft.com/office/officeart/2005/8/layout/hierarchy1"/>
    <dgm:cxn modelId="{0A466A5A-EF66-4D6E-8D76-11B8C6563C71}" type="presParOf" srcId="{4BAB8A6C-2F58-4578-BA1E-05128B1AAF2C}" destId="{8D64CDA8-6025-4E84-A32D-36146FD786C5}" srcOrd="0" destOrd="0" presId="urn:microsoft.com/office/officeart/2005/8/layout/hierarchy1"/>
    <dgm:cxn modelId="{89A49211-2D3E-4AF2-B0D6-AFFE5E5A26D7}" type="presParOf" srcId="{8D64CDA8-6025-4E84-A32D-36146FD786C5}" destId="{CDF60B62-1081-4517-9F45-A9441A4AF8E9}" srcOrd="0" destOrd="0" presId="urn:microsoft.com/office/officeart/2005/8/layout/hierarchy1"/>
    <dgm:cxn modelId="{82E02A55-E90F-4318-AA25-E7834B433BD3}" type="presParOf" srcId="{8D64CDA8-6025-4E84-A32D-36146FD786C5}" destId="{FCF299C2-81B1-4E09-9B16-C2B64C432A22}" srcOrd="1" destOrd="0" presId="urn:microsoft.com/office/officeart/2005/8/layout/hierarchy1"/>
    <dgm:cxn modelId="{CB58C40A-51F6-4F33-86BE-3CCE139C4BB2}" type="presParOf" srcId="{4BAB8A6C-2F58-4578-BA1E-05128B1AAF2C}" destId="{E1D1AD13-1D6D-486C-B880-8144B6CA8837}" srcOrd="1" destOrd="0" presId="urn:microsoft.com/office/officeart/2005/8/layout/hierarchy1"/>
    <dgm:cxn modelId="{B3398BA0-377C-4259-9C74-757489384DBE}" type="presParOf" srcId="{70336312-C173-46FA-8C44-B533220F4646}" destId="{9886CB6F-C433-4654-B798-28013B8B0138}" srcOrd="2" destOrd="0" presId="urn:microsoft.com/office/officeart/2005/8/layout/hierarchy1"/>
    <dgm:cxn modelId="{EDFF56BA-CAC7-4A8A-BC98-FB1D1DB6D5FF}" type="presParOf" srcId="{70336312-C173-46FA-8C44-B533220F4646}" destId="{AD9BDA9D-C15A-4B13-8BED-0E8766BE9DFA}" srcOrd="3" destOrd="0" presId="urn:microsoft.com/office/officeart/2005/8/layout/hierarchy1"/>
    <dgm:cxn modelId="{7A278D0D-70C8-4EDE-914E-D5A7EACA2441}" type="presParOf" srcId="{AD9BDA9D-C15A-4B13-8BED-0E8766BE9DFA}" destId="{9DD21E77-C16D-4334-9703-749E3EE030DE}" srcOrd="0" destOrd="0" presId="urn:microsoft.com/office/officeart/2005/8/layout/hierarchy1"/>
    <dgm:cxn modelId="{B22E659A-0760-431B-BADA-11385F60349B}" type="presParOf" srcId="{9DD21E77-C16D-4334-9703-749E3EE030DE}" destId="{68C672C4-8B54-4B4C-B61C-A7AAEDB077BA}" srcOrd="0" destOrd="0" presId="urn:microsoft.com/office/officeart/2005/8/layout/hierarchy1"/>
    <dgm:cxn modelId="{FCF19EB4-35AF-465C-BBBE-F38D8AD4D136}" type="presParOf" srcId="{9DD21E77-C16D-4334-9703-749E3EE030DE}" destId="{4C7DEAE4-DBBC-47E3-A720-8481F24C4AAE}" srcOrd="1" destOrd="0" presId="urn:microsoft.com/office/officeart/2005/8/layout/hierarchy1"/>
    <dgm:cxn modelId="{628B0CD5-6B3B-4DB6-89B6-E95625A0786D}" type="presParOf" srcId="{AD9BDA9D-C15A-4B13-8BED-0E8766BE9DFA}" destId="{B46CE245-67B9-4948-B6CE-9AEC48FE109A}" srcOrd="1" destOrd="0" presId="urn:microsoft.com/office/officeart/2005/8/layout/hierarchy1"/>
    <dgm:cxn modelId="{E489F96A-1FE2-4F96-9D24-CEF3D01E1CD7}" type="presParOf" srcId="{70336312-C173-46FA-8C44-B533220F4646}" destId="{7116C7EF-52DB-4C2F-AACF-F8ED28AB4A4D}" srcOrd="4" destOrd="0" presId="urn:microsoft.com/office/officeart/2005/8/layout/hierarchy1"/>
    <dgm:cxn modelId="{097FF54C-11A5-430F-BB18-45718089E19B}" type="presParOf" srcId="{70336312-C173-46FA-8C44-B533220F4646}" destId="{A03A76F0-B026-4C58-BFD5-0BED9125F5C6}" srcOrd="5" destOrd="0" presId="urn:microsoft.com/office/officeart/2005/8/layout/hierarchy1"/>
    <dgm:cxn modelId="{2E0B4076-54AF-4FF9-BB2A-0D3448C5E864}" type="presParOf" srcId="{A03A76F0-B026-4C58-BFD5-0BED9125F5C6}" destId="{2D9C874F-9063-4EDF-824F-098DDAD29F12}" srcOrd="0" destOrd="0" presId="urn:microsoft.com/office/officeart/2005/8/layout/hierarchy1"/>
    <dgm:cxn modelId="{E9138DFA-D702-443F-B289-8AC73DC0E700}" type="presParOf" srcId="{2D9C874F-9063-4EDF-824F-098DDAD29F12}" destId="{D68C6367-B811-4A4F-985F-ECB0F66601BB}" srcOrd="0" destOrd="0" presId="urn:microsoft.com/office/officeart/2005/8/layout/hierarchy1"/>
    <dgm:cxn modelId="{7E151EDA-EDBA-4C80-A910-0039B932E9A5}" type="presParOf" srcId="{2D9C874F-9063-4EDF-824F-098DDAD29F12}" destId="{819623C0-AA00-4196-90ED-AE89B193A0BA}" srcOrd="1" destOrd="0" presId="urn:microsoft.com/office/officeart/2005/8/layout/hierarchy1"/>
    <dgm:cxn modelId="{2B11A68D-F8E2-4A02-9A1C-446CAA1CA37D}" type="presParOf" srcId="{A03A76F0-B026-4C58-BFD5-0BED9125F5C6}" destId="{336BCBE3-854A-4520-A831-119332FC00F4}" srcOrd="1" destOrd="0" presId="urn:microsoft.com/office/officeart/2005/8/layout/hierarchy1"/>
    <dgm:cxn modelId="{D6A9A92B-7B92-45C7-AAF0-9B58A925AF47}" type="presParOf" srcId="{0BBFC5AB-585A-4DE2-8257-DEE0A15498E5}" destId="{4780C5D1-0CB0-4024-8C93-0FD3F786E459}" srcOrd="2" destOrd="0" presId="urn:microsoft.com/office/officeart/2005/8/layout/hierarchy1"/>
    <dgm:cxn modelId="{EDBD75B3-E424-442A-9611-3A1247798B03}" type="presParOf" srcId="{0BBFC5AB-585A-4DE2-8257-DEE0A15498E5}" destId="{64B1D1FC-BEDC-4315-80E7-91FEE7C2F147}" srcOrd="3" destOrd="0" presId="urn:microsoft.com/office/officeart/2005/8/layout/hierarchy1"/>
    <dgm:cxn modelId="{35C2491F-A764-49D8-8D51-A26FA97C41BF}" type="presParOf" srcId="{64B1D1FC-BEDC-4315-80E7-91FEE7C2F147}" destId="{E9FAE301-8FA2-4268-B919-33296C8C936C}" srcOrd="0" destOrd="0" presId="urn:microsoft.com/office/officeart/2005/8/layout/hierarchy1"/>
    <dgm:cxn modelId="{D614089C-F8C3-4D66-A6B3-E354125E5098}" type="presParOf" srcId="{E9FAE301-8FA2-4268-B919-33296C8C936C}" destId="{CC9615F8-FB3E-486F-B7BC-5AF9CD68AE4F}" srcOrd="0" destOrd="0" presId="urn:microsoft.com/office/officeart/2005/8/layout/hierarchy1"/>
    <dgm:cxn modelId="{EC84FD9E-C8AB-427F-9570-41600575668C}" type="presParOf" srcId="{E9FAE301-8FA2-4268-B919-33296C8C936C}" destId="{041C727C-5758-4F83-BE9F-89F78DC04482}" srcOrd="1" destOrd="0" presId="urn:microsoft.com/office/officeart/2005/8/layout/hierarchy1"/>
    <dgm:cxn modelId="{EC555866-7CB9-4F3B-A1BF-1E6E75CD04B5}" type="presParOf" srcId="{64B1D1FC-BEDC-4315-80E7-91FEE7C2F147}" destId="{D9C6BD3D-4234-412D-BB6D-4522DFF9678C}" srcOrd="1" destOrd="0" presId="urn:microsoft.com/office/officeart/2005/8/layout/hierarchy1"/>
    <dgm:cxn modelId="{56945AD7-F6E0-44F8-BF84-98AB0E07CD8C}" type="presParOf" srcId="{0BBFC5AB-585A-4DE2-8257-DEE0A15498E5}" destId="{4AA64410-5CFD-4B9A-9FD4-0431E8AB987E}" srcOrd="4" destOrd="0" presId="urn:microsoft.com/office/officeart/2005/8/layout/hierarchy1"/>
    <dgm:cxn modelId="{F6D70C0D-2AF7-4253-BE35-A94D81C25D81}" type="presParOf" srcId="{0BBFC5AB-585A-4DE2-8257-DEE0A15498E5}" destId="{A1064267-92B1-4FA4-BFAC-12272EC957F1}" srcOrd="5" destOrd="0" presId="urn:microsoft.com/office/officeart/2005/8/layout/hierarchy1"/>
    <dgm:cxn modelId="{9F3CD899-CB95-4AA5-8EB2-1BDDBDF51886}" type="presParOf" srcId="{A1064267-92B1-4FA4-BFAC-12272EC957F1}" destId="{AA78AE31-FE2D-484F-96DB-64C31E46719B}" srcOrd="0" destOrd="0" presId="urn:microsoft.com/office/officeart/2005/8/layout/hierarchy1"/>
    <dgm:cxn modelId="{5E397C5C-ACE9-4239-B927-253ABD7B3922}" type="presParOf" srcId="{AA78AE31-FE2D-484F-96DB-64C31E46719B}" destId="{883C25B6-A2A8-45C7-B846-30C308B1EA95}" srcOrd="0" destOrd="0" presId="urn:microsoft.com/office/officeart/2005/8/layout/hierarchy1"/>
    <dgm:cxn modelId="{28A74F58-8D46-4CC9-BAD2-6EF539D97CFF}" type="presParOf" srcId="{AA78AE31-FE2D-484F-96DB-64C31E46719B}" destId="{2AE584ED-3F65-49CD-8AFE-2538589AD19F}" srcOrd="1" destOrd="0" presId="urn:microsoft.com/office/officeart/2005/8/layout/hierarchy1"/>
    <dgm:cxn modelId="{BFF1F87D-60D7-463F-94B7-C1822666D198}" type="presParOf" srcId="{A1064267-92B1-4FA4-BFAC-12272EC957F1}" destId="{04D47D78-27FA-41ED-A301-A4BBEF940725}" srcOrd="1" destOrd="0" presId="urn:microsoft.com/office/officeart/2005/8/layout/hierarchy1"/>
    <dgm:cxn modelId="{73DA721F-D5D3-4A97-9563-AFDD28424186}" type="presParOf" srcId="{0BBFC5AB-585A-4DE2-8257-DEE0A15498E5}" destId="{DDB7EA7E-0030-41EB-83A5-D4D556193024}" srcOrd="6" destOrd="0" presId="urn:microsoft.com/office/officeart/2005/8/layout/hierarchy1"/>
    <dgm:cxn modelId="{7A164985-89BA-4B83-A9FE-6FAE86FD32C8}" type="presParOf" srcId="{0BBFC5AB-585A-4DE2-8257-DEE0A15498E5}" destId="{EC75C558-9DC5-4940-A4B7-600E8764F5A8}" srcOrd="7" destOrd="0" presId="urn:microsoft.com/office/officeart/2005/8/layout/hierarchy1"/>
    <dgm:cxn modelId="{044AB862-00B6-472B-A3F9-8C2500FB57CD}" type="presParOf" srcId="{EC75C558-9DC5-4940-A4B7-600E8764F5A8}" destId="{7DC14A1C-FF73-4EA3-BEC4-2ACE479AFD40}" srcOrd="0" destOrd="0" presId="urn:microsoft.com/office/officeart/2005/8/layout/hierarchy1"/>
    <dgm:cxn modelId="{620D6E78-CED4-4BEF-8F6D-86D708312970}" type="presParOf" srcId="{7DC14A1C-FF73-4EA3-BEC4-2ACE479AFD40}" destId="{DAC5A5D9-C0BA-4B8B-AF61-6D0B72F41531}" srcOrd="0" destOrd="0" presId="urn:microsoft.com/office/officeart/2005/8/layout/hierarchy1"/>
    <dgm:cxn modelId="{7B6A5FE5-3BF9-42FF-96BB-2BFD1ED3C69A}" type="presParOf" srcId="{7DC14A1C-FF73-4EA3-BEC4-2ACE479AFD40}" destId="{4CD1539B-403B-43AB-8B81-CDBAEB89E843}" srcOrd="1" destOrd="0" presId="urn:microsoft.com/office/officeart/2005/8/layout/hierarchy1"/>
    <dgm:cxn modelId="{20107652-9000-444A-A35C-514C3EA83E36}" type="presParOf" srcId="{EC75C558-9DC5-4940-A4B7-600E8764F5A8}" destId="{43304628-B486-429D-A266-66BCB740BC2D}" srcOrd="1" destOrd="0" presId="urn:microsoft.com/office/officeart/2005/8/layout/hierarchy1"/>
    <dgm:cxn modelId="{007DC5A8-DD91-4EAA-9129-A3B563069A0B}" type="presParOf" srcId="{44F668BB-C832-46C3-B631-A1579F16026F}" destId="{E8EAD820-B07D-4585-9E9B-2583533246F8}" srcOrd="2" destOrd="0" presId="urn:microsoft.com/office/officeart/2005/8/layout/hierarchy1"/>
    <dgm:cxn modelId="{BA2816A4-BB82-4FDF-8923-8753AE8FD36E}" type="presParOf" srcId="{44F668BB-C832-46C3-B631-A1579F16026F}" destId="{7636EC8A-AF01-4EC9-B739-086223116CB3}" srcOrd="3" destOrd="0" presId="urn:microsoft.com/office/officeart/2005/8/layout/hierarchy1"/>
    <dgm:cxn modelId="{C98B01DD-A88D-4E0E-AFC7-1005AB4709D0}" type="presParOf" srcId="{7636EC8A-AF01-4EC9-B739-086223116CB3}" destId="{4F9096A0-0120-4309-8BCC-FDB87AA92EB4}" srcOrd="0" destOrd="0" presId="urn:microsoft.com/office/officeart/2005/8/layout/hierarchy1"/>
    <dgm:cxn modelId="{6F798478-FCE9-411A-88D1-D7D40D45CF8E}" type="presParOf" srcId="{4F9096A0-0120-4309-8BCC-FDB87AA92EB4}" destId="{0BF767F7-1272-4555-9394-E2F54CC98114}" srcOrd="0" destOrd="0" presId="urn:microsoft.com/office/officeart/2005/8/layout/hierarchy1"/>
    <dgm:cxn modelId="{8F1ECE7C-2C4C-424D-B578-FB5C0EE1E77F}" type="presParOf" srcId="{4F9096A0-0120-4309-8BCC-FDB87AA92EB4}" destId="{D2A17462-923F-4ABA-8A0B-F502903E683E}" srcOrd="1" destOrd="0" presId="urn:microsoft.com/office/officeart/2005/8/layout/hierarchy1"/>
    <dgm:cxn modelId="{C452AEC2-D9D3-4729-91B9-FB3FC61A70C4}" type="presParOf" srcId="{7636EC8A-AF01-4EC9-B739-086223116CB3}" destId="{574A8655-1011-47FD-923F-DEE7ADF6BE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E59B9-AB04-4C6D-B53D-D29EA9A2C83C}">
      <dsp:nvSpPr>
        <dsp:cNvPr id="0" name=""/>
        <dsp:cNvSpPr/>
      </dsp:nvSpPr>
      <dsp:spPr>
        <a:xfrm>
          <a:off x="7424138" y="1323518"/>
          <a:ext cx="1001368" cy="238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81"/>
              </a:lnTo>
              <a:lnTo>
                <a:pt x="1001368" y="162381"/>
              </a:lnTo>
              <a:lnTo>
                <a:pt x="1001368" y="2382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8B339-F700-4514-A854-1FB4B6BA80CB}">
      <dsp:nvSpPr>
        <dsp:cNvPr id="0" name=""/>
        <dsp:cNvSpPr/>
      </dsp:nvSpPr>
      <dsp:spPr>
        <a:xfrm>
          <a:off x="7378418" y="1323518"/>
          <a:ext cx="91440" cy="2382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2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B043E-910A-4EA1-8DF5-37273C8803D8}">
      <dsp:nvSpPr>
        <dsp:cNvPr id="0" name=""/>
        <dsp:cNvSpPr/>
      </dsp:nvSpPr>
      <dsp:spPr>
        <a:xfrm>
          <a:off x="6422769" y="1323518"/>
          <a:ext cx="1001368" cy="238280"/>
        </a:xfrm>
        <a:custGeom>
          <a:avLst/>
          <a:gdLst/>
          <a:ahLst/>
          <a:cxnLst/>
          <a:rect l="0" t="0" r="0" b="0"/>
          <a:pathLst>
            <a:path>
              <a:moveTo>
                <a:pt x="1001368" y="0"/>
              </a:moveTo>
              <a:lnTo>
                <a:pt x="1001368" y="162381"/>
              </a:lnTo>
              <a:lnTo>
                <a:pt x="0" y="162381"/>
              </a:lnTo>
              <a:lnTo>
                <a:pt x="0" y="2382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449C8-522D-4D97-8A32-88BBD3663F52}">
      <dsp:nvSpPr>
        <dsp:cNvPr id="0" name=""/>
        <dsp:cNvSpPr/>
      </dsp:nvSpPr>
      <dsp:spPr>
        <a:xfrm>
          <a:off x="5296229" y="564982"/>
          <a:ext cx="2127908" cy="238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81"/>
              </a:lnTo>
              <a:lnTo>
                <a:pt x="2127908" y="162381"/>
              </a:lnTo>
              <a:lnTo>
                <a:pt x="2127908" y="2382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25850-3C8F-4B4A-B522-C03E6DDE0A04}">
      <dsp:nvSpPr>
        <dsp:cNvPr id="0" name=""/>
        <dsp:cNvSpPr/>
      </dsp:nvSpPr>
      <dsp:spPr>
        <a:xfrm>
          <a:off x="3168321" y="1323518"/>
          <a:ext cx="2253079" cy="238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81"/>
              </a:lnTo>
              <a:lnTo>
                <a:pt x="2253079" y="162381"/>
              </a:lnTo>
              <a:lnTo>
                <a:pt x="2253079" y="2382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989B9-05DF-4B31-8909-B8BF35824D48}">
      <dsp:nvSpPr>
        <dsp:cNvPr id="0" name=""/>
        <dsp:cNvSpPr/>
      </dsp:nvSpPr>
      <dsp:spPr>
        <a:xfrm>
          <a:off x="3168321" y="1323518"/>
          <a:ext cx="1251711" cy="238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81"/>
              </a:lnTo>
              <a:lnTo>
                <a:pt x="1251711" y="162381"/>
              </a:lnTo>
              <a:lnTo>
                <a:pt x="1251711" y="2382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C8679-4E8E-49A4-8A8B-120C8CAF6F37}">
      <dsp:nvSpPr>
        <dsp:cNvPr id="0" name=""/>
        <dsp:cNvSpPr/>
      </dsp:nvSpPr>
      <dsp:spPr>
        <a:xfrm>
          <a:off x="3418663" y="2082055"/>
          <a:ext cx="1001368" cy="238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81"/>
              </a:lnTo>
              <a:lnTo>
                <a:pt x="1001368" y="162381"/>
              </a:lnTo>
              <a:lnTo>
                <a:pt x="1001368" y="2382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4CC5C-D875-4477-8197-E70C026D3313}">
      <dsp:nvSpPr>
        <dsp:cNvPr id="0" name=""/>
        <dsp:cNvSpPr/>
      </dsp:nvSpPr>
      <dsp:spPr>
        <a:xfrm>
          <a:off x="3372943" y="2082055"/>
          <a:ext cx="91440" cy="2382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2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4C0EA-5874-4A23-A23D-C7E70A716390}">
      <dsp:nvSpPr>
        <dsp:cNvPr id="0" name=""/>
        <dsp:cNvSpPr/>
      </dsp:nvSpPr>
      <dsp:spPr>
        <a:xfrm>
          <a:off x="2417294" y="2082055"/>
          <a:ext cx="1001368" cy="238280"/>
        </a:xfrm>
        <a:custGeom>
          <a:avLst/>
          <a:gdLst/>
          <a:ahLst/>
          <a:cxnLst/>
          <a:rect l="0" t="0" r="0" b="0"/>
          <a:pathLst>
            <a:path>
              <a:moveTo>
                <a:pt x="1001368" y="0"/>
              </a:moveTo>
              <a:lnTo>
                <a:pt x="1001368" y="162381"/>
              </a:lnTo>
              <a:lnTo>
                <a:pt x="0" y="162381"/>
              </a:lnTo>
              <a:lnTo>
                <a:pt x="0" y="2382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B45833-0F88-482A-8B53-EC8AB31D20DB}">
      <dsp:nvSpPr>
        <dsp:cNvPr id="0" name=""/>
        <dsp:cNvSpPr/>
      </dsp:nvSpPr>
      <dsp:spPr>
        <a:xfrm>
          <a:off x="3168321" y="1323518"/>
          <a:ext cx="250342" cy="238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81"/>
              </a:lnTo>
              <a:lnTo>
                <a:pt x="250342" y="162381"/>
              </a:lnTo>
              <a:lnTo>
                <a:pt x="250342" y="2382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45A08-A6A4-4C37-8BF0-FA21532D7C62}">
      <dsp:nvSpPr>
        <dsp:cNvPr id="0" name=""/>
        <dsp:cNvSpPr/>
      </dsp:nvSpPr>
      <dsp:spPr>
        <a:xfrm>
          <a:off x="915241" y="2082055"/>
          <a:ext cx="500684" cy="238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81"/>
              </a:lnTo>
              <a:lnTo>
                <a:pt x="500684" y="162381"/>
              </a:lnTo>
              <a:lnTo>
                <a:pt x="500684" y="2382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0B9DF-8CB6-42D1-A7F7-8530AB328EDD}">
      <dsp:nvSpPr>
        <dsp:cNvPr id="0" name=""/>
        <dsp:cNvSpPr/>
      </dsp:nvSpPr>
      <dsp:spPr>
        <a:xfrm>
          <a:off x="414556" y="2082055"/>
          <a:ext cx="500684" cy="238280"/>
        </a:xfrm>
        <a:custGeom>
          <a:avLst/>
          <a:gdLst/>
          <a:ahLst/>
          <a:cxnLst/>
          <a:rect l="0" t="0" r="0" b="0"/>
          <a:pathLst>
            <a:path>
              <a:moveTo>
                <a:pt x="500684" y="0"/>
              </a:moveTo>
              <a:lnTo>
                <a:pt x="500684" y="162381"/>
              </a:lnTo>
              <a:lnTo>
                <a:pt x="0" y="162381"/>
              </a:lnTo>
              <a:lnTo>
                <a:pt x="0" y="2382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0734A-2787-4D85-B4CF-55BCBABFA63D}">
      <dsp:nvSpPr>
        <dsp:cNvPr id="0" name=""/>
        <dsp:cNvSpPr/>
      </dsp:nvSpPr>
      <dsp:spPr>
        <a:xfrm>
          <a:off x="915241" y="1323518"/>
          <a:ext cx="2253079" cy="238280"/>
        </a:xfrm>
        <a:custGeom>
          <a:avLst/>
          <a:gdLst/>
          <a:ahLst/>
          <a:cxnLst/>
          <a:rect l="0" t="0" r="0" b="0"/>
          <a:pathLst>
            <a:path>
              <a:moveTo>
                <a:pt x="2253079" y="0"/>
              </a:moveTo>
              <a:lnTo>
                <a:pt x="2253079" y="162381"/>
              </a:lnTo>
              <a:lnTo>
                <a:pt x="0" y="162381"/>
              </a:lnTo>
              <a:lnTo>
                <a:pt x="0" y="2382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022B0-B0B0-422B-BCA2-F3E97C7D0331}">
      <dsp:nvSpPr>
        <dsp:cNvPr id="0" name=""/>
        <dsp:cNvSpPr/>
      </dsp:nvSpPr>
      <dsp:spPr>
        <a:xfrm>
          <a:off x="3168321" y="564982"/>
          <a:ext cx="2127908" cy="238280"/>
        </a:xfrm>
        <a:custGeom>
          <a:avLst/>
          <a:gdLst/>
          <a:ahLst/>
          <a:cxnLst/>
          <a:rect l="0" t="0" r="0" b="0"/>
          <a:pathLst>
            <a:path>
              <a:moveTo>
                <a:pt x="2127908" y="0"/>
              </a:moveTo>
              <a:lnTo>
                <a:pt x="2127908" y="162381"/>
              </a:lnTo>
              <a:lnTo>
                <a:pt x="0" y="162381"/>
              </a:lnTo>
              <a:lnTo>
                <a:pt x="0" y="2382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594EC-437B-43EC-80FC-72CD1A95DB2E}">
      <dsp:nvSpPr>
        <dsp:cNvPr id="0" name=""/>
        <dsp:cNvSpPr/>
      </dsp:nvSpPr>
      <dsp:spPr>
        <a:xfrm>
          <a:off x="4886579" y="44725"/>
          <a:ext cx="819301" cy="52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CE0E9-B1D7-49BD-A783-2ED2DC752FA8}">
      <dsp:nvSpPr>
        <dsp:cNvPr id="0" name=""/>
        <dsp:cNvSpPr/>
      </dsp:nvSpPr>
      <dsp:spPr>
        <a:xfrm>
          <a:off x="4977612" y="131207"/>
          <a:ext cx="819301" cy="520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4992850" y="146445"/>
        <a:ext cx="788825" cy="489780"/>
      </dsp:txXfrm>
    </dsp:sp>
    <dsp:sp modelId="{A942FE08-42BB-4F0B-A497-8866FBD7BEDC}">
      <dsp:nvSpPr>
        <dsp:cNvPr id="0" name=""/>
        <dsp:cNvSpPr/>
      </dsp:nvSpPr>
      <dsp:spPr>
        <a:xfrm>
          <a:off x="2758670" y="803262"/>
          <a:ext cx="819301" cy="52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C5724-0D40-46D8-B489-7357D0FB572C}">
      <dsp:nvSpPr>
        <dsp:cNvPr id="0" name=""/>
        <dsp:cNvSpPr/>
      </dsp:nvSpPr>
      <dsp:spPr>
        <a:xfrm>
          <a:off x="2849703" y="889744"/>
          <a:ext cx="819301" cy="520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864941" y="904982"/>
        <a:ext cx="788825" cy="489780"/>
      </dsp:txXfrm>
    </dsp:sp>
    <dsp:sp modelId="{79783354-9D1F-470A-8414-6AAE2C98D856}">
      <dsp:nvSpPr>
        <dsp:cNvPr id="0" name=""/>
        <dsp:cNvSpPr/>
      </dsp:nvSpPr>
      <dsp:spPr>
        <a:xfrm>
          <a:off x="505590" y="1561799"/>
          <a:ext cx="819301" cy="52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FE699-DF8E-41C7-8B2D-A1599169B9CA}">
      <dsp:nvSpPr>
        <dsp:cNvPr id="0" name=""/>
        <dsp:cNvSpPr/>
      </dsp:nvSpPr>
      <dsp:spPr>
        <a:xfrm>
          <a:off x="596623" y="1648281"/>
          <a:ext cx="819301" cy="520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  <a:endParaRPr lang="en-US" sz="1800" b="1" kern="1200" dirty="0"/>
        </a:p>
      </dsp:txBody>
      <dsp:txXfrm>
        <a:off x="611861" y="1663519"/>
        <a:ext cx="788825" cy="489780"/>
      </dsp:txXfrm>
    </dsp:sp>
    <dsp:sp modelId="{490DBC8F-FEE3-4109-9481-5131C7CFEA18}">
      <dsp:nvSpPr>
        <dsp:cNvPr id="0" name=""/>
        <dsp:cNvSpPr/>
      </dsp:nvSpPr>
      <dsp:spPr>
        <a:xfrm>
          <a:off x="4905" y="2320336"/>
          <a:ext cx="819301" cy="52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FBA1C-C9E8-48A5-8DF6-025114D7FB8B}">
      <dsp:nvSpPr>
        <dsp:cNvPr id="0" name=""/>
        <dsp:cNvSpPr/>
      </dsp:nvSpPr>
      <dsp:spPr>
        <a:xfrm>
          <a:off x="95939" y="2406817"/>
          <a:ext cx="819301" cy="520256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111177" y="2422055"/>
        <a:ext cx="788825" cy="489780"/>
      </dsp:txXfrm>
    </dsp:sp>
    <dsp:sp modelId="{003FDB70-A8F0-4982-B2E3-336F59C42BDC}">
      <dsp:nvSpPr>
        <dsp:cNvPr id="0" name=""/>
        <dsp:cNvSpPr/>
      </dsp:nvSpPr>
      <dsp:spPr>
        <a:xfrm>
          <a:off x="1006274" y="2320336"/>
          <a:ext cx="819301" cy="52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288D4-96A2-48D4-B4FB-947588B000CE}">
      <dsp:nvSpPr>
        <dsp:cNvPr id="0" name=""/>
        <dsp:cNvSpPr/>
      </dsp:nvSpPr>
      <dsp:spPr>
        <a:xfrm>
          <a:off x="1097308" y="2406817"/>
          <a:ext cx="819301" cy="520256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1112546" y="2422055"/>
        <a:ext cx="788825" cy="489780"/>
      </dsp:txXfrm>
    </dsp:sp>
    <dsp:sp modelId="{F90FAC1B-ABE1-4298-8D93-D81CCD262C50}">
      <dsp:nvSpPr>
        <dsp:cNvPr id="0" name=""/>
        <dsp:cNvSpPr/>
      </dsp:nvSpPr>
      <dsp:spPr>
        <a:xfrm>
          <a:off x="3009012" y="1561799"/>
          <a:ext cx="819301" cy="52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8FDAC-6135-4ED5-A8CA-4816182EACC3}">
      <dsp:nvSpPr>
        <dsp:cNvPr id="0" name=""/>
        <dsp:cNvSpPr/>
      </dsp:nvSpPr>
      <dsp:spPr>
        <a:xfrm>
          <a:off x="3100046" y="1648281"/>
          <a:ext cx="819301" cy="520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3115284" y="1663519"/>
        <a:ext cx="788825" cy="489780"/>
      </dsp:txXfrm>
    </dsp:sp>
    <dsp:sp modelId="{58FB2296-9C36-4B25-A604-03D4658A6951}">
      <dsp:nvSpPr>
        <dsp:cNvPr id="0" name=""/>
        <dsp:cNvSpPr/>
      </dsp:nvSpPr>
      <dsp:spPr>
        <a:xfrm>
          <a:off x="2007643" y="2320336"/>
          <a:ext cx="819301" cy="52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5148D-093A-4F44-A0B0-1C5F41EB2611}">
      <dsp:nvSpPr>
        <dsp:cNvPr id="0" name=""/>
        <dsp:cNvSpPr/>
      </dsp:nvSpPr>
      <dsp:spPr>
        <a:xfrm>
          <a:off x="2098677" y="2406817"/>
          <a:ext cx="819301" cy="520256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113915" y="2422055"/>
        <a:ext cx="788825" cy="489780"/>
      </dsp:txXfrm>
    </dsp:sp>
    <dsp:sp modelId="{53A95908-C869-48BE-AA16-49657F75ADBC}">
      <dsp:nvSpPr>
        <dsp:cNvPr id="0" name=""/>
        <dsp:cNvSpPr/>
      </dsp:nvSpPr>
      <dsp:spPr>
        <a:xfrm>
          <a:off x="3009012" y="2320336"/>
          <a:ext cx="819301" cy="52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AA4AC-D956-4F52-BD32-17BFAE2E9354}">
      <dsp:nvSpPr>
        <dsp:cNvPr id="0" name=""/>
        <dsp:cNvSpPr/>
      </dsp:nvSpPr>
      <dsp:spPr>
        <a:xfrm>
          <a:off x="3100046" y="2406817"/>
          <a:ext cx="819301" cy="520256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  <a:endParaRPr lang="en-US" sz="1800" b="1" kern="1200" dirty="0"/>
        </a:p>
      </dsp:txBody>
      <dsp:txXfrm>
        <a:off x="3115284" y="2422055"/>
        <a:ext cx="788825" cy="489780"/>
      </dsp:txXfrm>
    </dsp:sp>
    <dsp:sp modelId="{E94B6554-02B3-4B03-8370-815C75394713}">
      <dsp:nvSpPr>
        <dsp:cNvPr id="0" name=""/>
        <dsp:cNvSpPr/>
      </dsp:nvSpPr>
      <dsp:spPr>
        <a:xfrm>
          <a:off x="4010381" y="2320336"/>
          <a:ext cx="819301" cy="52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2250D-AAD2-4A60-849A-0D6EBC090E73}">
      <dsp:nvSpPr>
        <dsp:cNvPr id="0" name=""/>
        <dsp:cNvSpPr/>
      </dsp:nvSpPr>
      <dsp:spPr>
        <a:xfrm>
          <a:off x="4101414" y="2406817"/>
          <a:ext cx="819301" cy="520256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4116652" y="2422055"/>
        <a:ext cx="788825" cy="489780"/>
      </dsp:txXfrm>
    </dsp:sp>
    <dsp:sp modelId="{0AF62C43-C925-4B15-8513-AECE97E2B039}">
      <dsp:nvSpPr>
        <dsp:cNvPr id="0" name=""/>
        <dsp:cNvSpPr/>
      </dsp:nvSpPr>
      <dsp:spPr>
        <a:xfrm>
          <a:off x="4010381" y="1561799"/>
          <a:ext cx="819301" cy="52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26114-04A3-415D-9DED-CC5C90BF844B}">
      <dsp:nvSpPr>
        <dsp:cNvPr id="0" name=""/>
        <dsp:cNvSpPr/>
      </dsp:nvSpPr>
      <dsp:spPr>
        <a:xfrm>
          <a:off x="4101414" y="1648281"/>
          <a:ext cx="819301" cy="520256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4116652" y="1663519"/>
        <a:ext cx="788825" cy="489780"/>
      </dsp:txXfrm>
    </dsp:sp>
    <dsp:sp modelId="{01441459-403C-49CA-A8B9-BB6310C50595}">
      <dsp:nvSpPr>
        <dsp:cNvPr id="0" name=""/>
        <dsp:cNvSpPr/>
      </dsp:nvSpPr>
      <dsp:spPr>
        <a:xfrm>
          <a:off x="5011750" y="1561799"/>
          <a:ext cx="819301" cy="52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E6973-7497-48DB-8364-CEA3E108780B}">
      <dsp:nvSpPr>
        <dsp:cNvPr id="0" name=""/>
        <dsp:cNvSpPr/>
      </dsp:nvSpPr>
      <dsp:spPr>
        <a:xfrm>
          <a:off x="5102783" y="1648281"/>
          <a:ext cx="819301" cy="520256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5118021" y="1663519"/>
        <a:ext cx="788825" cy="489780"/>
      </dsp:txXfrm>
    </dsp:sp>
    <dsp:sp modelId="{E245C63F-F344-4B91-A20A-412E5ED52186}">
      <dsp:nvSpPr>
        <dsp:cNvPr id="0" name=""/>
        <dsp:cNvSpPr/>
      </dsp:nvSpPr>
      <dsp:spPr>
        <a:xfrm>
          <a:off x="7014487" y="803262"/>
          <a:ext cx="819301" cy="52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38FA1-E188-49D6-B561-346265815DA1}">
      <dsp:nvSpPr>
        <dsp:cNvPr id="0" name=""/>
        <dsp:cNvSpPr/>
      </dsp:nvSpPr>
      <dsp:spPr>
        <a:xfrm>
          <a:off x="7105521" y="889744"/>
          <a:ext cx="819301" cy="520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7120759" y="904982"/>
        <a:ext cx="788825" cy="489780"/>
      </dsp:txXfrm>
    </dsp:sp>
    <dsp:sp modelId="{923CDAB7-5C72-4766-A6A9-1D4D51E03D3E}">
      <dsp:nvSpPr>
        <dsp:cNvPr id="0" name=""/>
        <dsp:cNvSpPr/>
      </dsp:nvSpPr>
      <dsp:spPr>
        <a:xfrm>
          <a:off x="6013119" y="1561799"/>
          <a:ext cx="819301" cy="52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7BC77-E207-4684-86DB-E77F773B1F4E}">
      <dsp:nvSpPr>
        <dsp:cNvPr id="0" name=""/>
        <dsp:cNvSpPr/>
      </dsp:nvSpPr>
      <dsp:spPr>
        <a:xfrm>
          <a:off x="6104152" y="1648281"/>
          <a:ext cx="819301" cy="520256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6119390" y="1663519"/>
        <a:ext cx="788825" cy="489780"/>
      </dsp:txXfrm>
    </dsp:sp>
    <dsp:sp modelId="{2FF8B174-F699-4650-B2C0-B6E716BEDDDB}">
      <dsp:nvSpPr>
        <dsp:cNvPr id="0" name=""/>
        <dsp:cNvSpPr/>
      </dsp:nvSpPr>
      <dsp:spPr>
        <a:xfrm>
          <a:off x="7014487" y="1561799"/>
          <a:ext cx="819301" cy="52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86C76-A264-4657-B925-7E953B9F33E6}">
      <dsp:nvSpPr>
        <dsp:cNvPr id="0" name=""/>
        <dsp:cNvSpPr/>
      </dsp:nvSpPr>
      <dsp:spPr>
        <a:xfrm>
          <a:off x="7105521" y="1648281"/>
          <a:ext cx="819301" cy="520256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7120759" y="1663519"/>
        <a:ext cx="788825" cy="489780"/>
      </dsp:txXfrm>
    </dsp:sp>
    <dsp:sp modelId="{2530BFA9-819D-47B4-8E85-20B241A85870}">
      <dsp:nvSpPr>
        <dsp:cNvPr id="0" name=""/>
        <dsp:cNvSpPr/>
      </dsp:nvSpPr>
      <dsp:spPr>
        <a:xfrm>
          <a:off x="8015856" y="1561799"/>
          <a:ext cx="819301" cy="52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B28A7-11FC-4D7D-BBF0-A329310C3AB9}">
      <dsp:nvSpPr>
        <dsp:cNvPr id="0" name=""/>
        <dsp:cNvSpPr/>
      </dsp:nvSpPr>
      <dsp:spPr>
        <a:xfrm>
          <a:off x="8106890" y="1648281"/>
          <a:ext cx="819301" cy="520256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8122128" y="1663519"/>
        <a:ext cx="788825" cy="489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AD820-B07D-4585-9E9B-2583533246F8}">
      <dsp:nvSpPr>
        <dsp:cNvPr id="0" name=""/>
        <dsp:cNvSpPr/>
      </dsp:nvSpPr>
      <dsp:spPr>
        <a:xfrm>
          <a:off x="4546621" y="586242"/>
          <a:ext cx="563529" cy="26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762"/>
              </a:lnTo>
              <a:lnTo>
                <a:pt x="563529" y="182762"/>
              </a:lnTo>
              <a:lnTo>
                <a:pt x="563529" y="2681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7EA7E-0030-41EB-83A5-D4D556193024}">
      <dsp:nvSpPr>
        <dsp:cNvPr id="0" name=""/>
        <dsp:cNvSpPr/>
      </dsp:nvSpPr>
      <dsp:spPr>
        <a:xfrm>
          <a:off x="3983091" y="1439989"/>
          <a:ext cx="1690589" cy="26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762"/>
              </a:lnTo>
              <a:lnTo>
                <a:pt x="1690589" y="182762"/>
              </a:lnTo>
              <a:lnTo>
                <a:pt x="1690589" y="268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64410-5CFD-4B9A-9FD4-0431E8AB987E}">
      <dsp:nvSpPr>
        <dsp:cNvPr id="0" name=""/>
        <dsp:cNvSpPr/>
      </dsp:nvSpPr>
      <dsp:spPr>
        <a:xfrm>
          <a:off x="3983091" y="1439989"/>
          <a:ext cx="563529" cy="26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762"/>
              </a:lnTo>
              <a:lnTo>
                <a:pt x="563529" y="182762"/>
              </a:lnTo>
              <a:lnTo>
                <a:pt x="563529" y="268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0C5D1-0CB0-4024-8C93-0FD3F786E459}">
      <dsp:nvSpPr>
        <dsp:cNvPr id="0" name=""/>
        <dsp:cNvSpPr/>
      </dsp:nvSpPr>
      <dsp:spPr>
        <a:xfrm>
          <a:off x="3419561" y="1439989"/>
          <a:ext cx="563529" cy="268188"/>
        </a:xfrm>
        <a:custGeom>
          <a:avLst/>
          <a:gdLst/>
          <a:ahLst/>
          <a:cxnLst/>
          <a:rect l="0" t="0" r="0" b="0"/>
          <a:pathLst>
            <a:path>
              <a:moveTo>
                <a:pt x="563529" y="0"/>
              </a:moveTo>
              <a:lnTo>
                <a:pt x="563529" y="182762"/>
              </a:lnTo>
              <a:lnTo>
                <a:pt x="0" y="182762"/>
              </a:lnTo>
              <a:lnTo>
                <a:pt x="0" y="268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6C7EF-52DB-4C2F-AACF-F8ED28AB4A4D}">
      <dsp:nvSpPr>
        <dsp:cNvPr id="0" name=""/>
        <dsp:cNvSpPr/>
      </dsp:nvSpPr>
      <dsp:spPr>
        <a:xfrm>
          <a:off x="2856032" y="3147484"/>
          <a:ext cx="1127059" cy="26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762"/>
              </a:lnTo>
              <a:lnTo>
                <a:pt x="1127059" y="182762"/>
              </a:lnTo>
              <a:lnTo>
                <a:pt x="1127059" y="268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6CB6F-C433-4654-B798-28013B8B0138}">
      <dsp:nvSpPr>
        <dsp:cNvPr id="0" name=""/>
        <dsp:cNvSpPr/>
      </dsp:nvSpPr>
      <dsp:spPr>
        <a:xfrm>
          <a:off x="2810312" y="3147484"/>
          <a:ext cx="91440" cy="2681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EE14E-3C04-4EE9-ADC9-444CC9B0054F}">
      <dsp:nvSpPr>
        <dsp:cNvPr id="0" name=""/>
        <dsp:cNvSpPr/>
      </dsp:nvSpPr>
      <dsp:spPr>
        <a:xfrm>
          <a:off x="1728972" y="4001232"/>
          <a:ext cx="1127059" cy="26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762"/>
              </a:lnTo>
              <a:lnTo>
                <a:pt x="1127059" y="182762"/>
              </a:lnTo>
              <a:lnTo>
                <a:pt x="1127059" y="268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B36AD-7DC2-4757-9364-D93EC6DE5A18}">
      <dsp:nvSpPr>
        <dsp:cNvPr id="0" name=""/>
        <dsp:cNvSpPr/>
      </dsp:nvSpPr>
      <dsp:spPr>
        <a:xfrm>
          <a:off x="1683252" y="4001232"/>
          <a:ext cx="91440" cy="2681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8D22B-6381-4C41-B059-6971F81DF5D1}">
      <dsp:nvSpPr>
        <dsp:cNvPr id="0" name=""/>
        <dsp:cNvSpPr/>
      </dsp:nvSpPr>
      <dsp:spPr>
        <a:xfrm>
          <a:off x="601913" y="4001232"/>
          <a:ext cx="1127059" cy="268188"/>
        </a:xfrm>
        <a:custGeom>
          <a:avLst/>
          <a:gdLst/>
          <a:ahLst/>
          <a:cxnLst/>
          <a:rect l="0" t="0" r="0" b="0"/>
          <a:pathLst>
            <a:path>
              <a:moveTo>
                <a:pt x="1127059" y="0"/>
              </a:moveTo>
              <a:lnTo>
                <a:pt x="1127059" y="182762"/>
              </a:lnTo>
              <a:lnTo>
                <a:pt x="0" y="182762"/>
              </a:lnTo>
              <a:lnTo>
                <a:pt x="0" y="268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DC104-DEBF-4917-940E-C1BFBBECFD73}">
      <dsp:nvSpPr>
        <dsp:cNvPr id="0" name=""/>
        <dsp:cNvSpPr/>
      </dsp:nvSpPr>
      <dsp:spPr>
        <a:xfrm>
          <a:off x="1728972" y="3147484"/>
          <a:ext cx="1127059" cy="268188"/>
        </a:xfrm>
        <a:custGeom>
          <a:avLst/>
          <a:gdLst/>
          <a:ahLst/>
          <a:cxnLst/>
          <a:rect l="0" t="0" r="0" b="0"/>
          <a:pathLst>
            <a:path>
              <a:moveTo>
                <a:pt x="1127059" y="0"/>
              </a:moveTo>
              <a:lnTo>
                <a:pt x="1127059" y="182762"/>
              </a:lnTo>
              <a:lnTo>
                <a:pt x="0" y="182762"/>
              </a:lnTo>
              <a:lnTo>
                <a:pt x="0" y="268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10710-39E1-424C-AFB1-98381D689429}">
      <dsp:nvSpPr>
        <dsp:cNvPr id="0" name=""/>
        <dsp:cNvSpPr/>
      </dsp:nvSpPr>
      <dsp:spPr>
        <a:xfrm>
          <a:off x="2292502" y="2293737"/>
          <a:ext cx="563529" cy="26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762"/>
              </a:lnTo>
              <a:lnTo>
                <a:pt x="563529" y="182762"/>
              </a:lnTo>
              <a:lnTo>
                <a:pt x="563529" y="268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90FAAD-EF31-4BEB-A258-261927FEC3E4}">
      <dsp:nvSpPr>
        <dsp:cNvPr id="0" name=""/>
        <dsp:cNvSpPr/>
      </dsp:nvSpPr>
      <dsp:spPr>
        <a:xfrm>
          <a:off x="1728972" y="2293737"/>
          <a:ext cx="563529" cy="268188"/>
        </a:xfrm>
        <a:custGeom>
          <a:avLst/>
          <a:gdLst/>
          <a:ahLst/>
          <a:cxnLst/>
          <a:rect l="0" t="0" r="0" b="0"/>
          <a:pathLst>
            <a:path>
              <a:moveTo>
                <a:pt x="563529" y="0"/>
              </a:moveTo>
              <a:lnTo>
                <a:pt x="563529" y="182762"/>
              </a:lnTo>
              <a:lnTo>
                <a:pt x="0" y="182762"/>
              </a:lnTo>
              <a:lnTo>
                <a:pt x="0" y="268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3A18A-54F4-4614-B44A-263537991C7B}">
      <dsp:nvSpPr>
        <dsp:cNvPr id="0" name=""/>
        <dsp:cNvSpPr/>
      </dsp:nvSpPr>
      <dsp:spPr>
        <a:xfrm>
          <a:off x="2292502" y="1439989"/>
          <a:ext cx="1690589" cy="268188"/>
        </a:xfrm>
        <a:custGeom>
          <a:avLst/>
          <a:gdLst/>
          <a:ahLst/>
          <a:cxnLst/>
          <a:rect l="0" t="0" r="0" b="0"/>
          <a:pathLst>
            <a:path>
              <a:moveTo>
                <a:pt x="1690589" y="0"/>
              </a:moveTo>
              <a:lnTo>
                <a:pt x="1690589" y="182762"/>
              </a:lnTo>
              <a:lnTo>
                <a:pt x="0" y="182762"/>
              </a:lnTo>
              <a:lnTo>
                <a:pt x="0" y="268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DB328-2192-4450-AEEA-16829CF67118}">
      <dsp:nvSpPr>
        <dsp:cNvPr id="0" name=""/>
        <dsp:cNvSpPr/>
      </dsp:nvSpPr>
      <dsp:spPr>
        <a:xfrm>
          <a:off x="3983091" y="586242"/>
          <a:ext cx="563529" cy="268188"/>
        </a:xfrm>
        <a:custGeom>
          <a:avLst/>
          <a:gdLst/>
          <a:ahLst/>
          <a:cxnLst/>
          <a:rect l="0" t="0" r="0" b="0"/>
          <a:pathLst>
            <a:path>
              <a:moveTo>
                <a:pt x="563529" y="0"/>
              </a:moveTo>
              <a:lnTo>
                <a:pt x="563529" y="182762"/>
              </a:lnTo>
              <a:lnTo>
                <a:pt x="0" y="182762"/>
              </a:lnTo>
              <a:lnTo>
                <a:pt x="0" y="2681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A9418-BA10-4FF2-BCE4-81D5B7314CCC}">
      <dsp:nvSpPr>
        <dsp:cNvPr id="0" name=""/>
        <dsp:cNvSpPr/>
      </dsp:nvSpPr>
      <dsp:spPr>
        <a:xfrm>
          <a:off x="4085551" y="683"/>
          <a:ext cx="922139" cy="585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9AC67-57CB-496C-8167-6BA8D7909AAA}">
      <dsp:nvSpPr>
        <dsp:cNvPr id="0" name=""/>
        <dsp:cNvSpPr/>
      </dsp:nvSpPr>
      <dsp:spPr>
        <a:xfrm>
          <a:off x="4188011" y="98020"/>
          <a:ext cx="922139" cy="585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</a:t>
          </a:r>
          <a:endParaRPr lang="en-US" sz="2500" kern="1200" dirty="0"/>
        </a:p>
      </dsp:txBody>
      <dsp:txXfrm>
        <a:off x="4205161" y="115170"/>
        <a:ext cx="887839" cy="551258"/>
      </dsp:txXfrm>
    </dsp:sp>
    <dsp:sp modelId="{84D7F088-559F-4D2B-9FDF-DDEAA2B49A5A}">
      <dsp:nvSpPr>
        <dsp:cNvPr id="0" name=""/>
        <dsp:cNvSpPr/>
      </dsp:nvSpPr>
      <dsp:spPr>
        <a:xfrm>
          <a:off x="3522021" y="854430"/>
          <a:ext cx="922139" cy="585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F2A13-EE35-44C5-9C11-55509040136C}">
      <dsp:nvSpPr>
        <dsp:cNvPr id="0" name=""/>
        <dsp:cNvSpPr/>
      </dsp:nvSpPr>
      <dsp:spPr>
        <a:xfrm>
          <a:off x="3624481" y="951767"/>
          <a:ext cx="922139" cy="585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</a:t>
          </a:r>
          <a:endParaRPr lang="en-US" sz="2500" kern="1200" dirty="0"/>
        </a:p>
      </dsp:txBody>
      <dsp:txXfrm>
        <a:off x="3641631" y="968917"/>
        <a:ext cx="887839" cy="551258"/>
      </dsp:txXfrm>
    </dsp:sp>
    <dsp:sp modelId="{2B72179A-4BA1-42BF-B289-8ABCDC5EBBEB}">
      <dsp:nvSpPr>
        <dsp:cNvPr id="0" name=""/>
        <dsp:cNvSpPr/>
      </dsp:nvSpPr>
      <dsp:spPr>
        <a:xfrm>
          <a:off x="1831432" y="1708178"/>
          <a:ext cx="922139" cy="585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96F11-EC96-4574-8B1E-1EA6434CF925}">
      <dsp:nvSpPr>
        <dsp:cNvPr id="0" name=""/>
        <dsp:cNvSpPr/>
      </dsp:nvSpPr>
      <dsp:spPr>
        <a:xfrm>
          <a:off x="1933892" y="1805515"/>
          <a:ext cx="922139" cy="585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</a:t>
          </a:r>
          <a:endParaRPr lang="en-US" sz="2500" kern="1200" dirty="0"/>
        </a:p>
      </dsp:txBody>
      <dsp:txXfrm>
        <a:off x="1951042" y="1822665"/>
        <a:ext cx="887839" cy="551258"/>
      </dsp:txXfrm>
    </dsp:sp>
    <dsp:sp modelId="{B6A1188F-D9DD-4DAC-BF3C-197328EF33BB}">
      <dsp:nvSpPr>
        <dsp:cNvPr id="0" name=""/>
        <dsp:cNvSpPr/>
      </dsp:nvSpPr>
      <dsp:spPr>
        <a:xfrm>
          <a:off x="1267902" y="2561925"/>
          <a:ext cx="922139" cy="585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87374-A10C-45FC-B326-6107531529EA}">
      <dsp:nvSpPr>
        <dsp:cNvPr id="0" name=""/>
        <dsp:cNvSpPr/>
      </dsp:nvSpPr>
      <dsp:spPr>
        <a:xfrm>
          <a:off x="1370362" y="2659262"/>
          <a:ext cx="922139" cy="585558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</a:t>
          </a:r>
          <a:endParaRPr lang="en-US" sz="2500" kern="1200" dirty="0"/>
        </a:p>
      </dsp:txBody>
      <dsp:txXfrm>
        <a:off x="1387512" y="2676412"/>
        <a:ext cx="887839" cy="551258"/>
      </dsp:txXfrm>
    </dsp:sp>
    <dsp:sp modelId="{5EF377B5-3E07-4DCE-A35E-B169FB7C1DF1}">
      <dsp:nvSpPr>
        <dsp:cNvPr id="0" name=""/>
        <dsp:cNvSpPr/>
      </dsp:nvSpPr>
      <dsp:spPr>
        <a:xfrm>
          <a:off x="2394962" y="2561925"/>
          <a:ext cx="922139" cy="585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F8C30-DEFA-4308-B67E-873D087053C2}">
      <dsp:nvSpPr>
        <dsp:cNvPr id="0" name=""/>
        <dsp:cNvSpPr/>
      </dsp:nvSpPr>
      <dsp:spPr>
        <a:xfrm>
          <a:off x="2497422" y="2659262"/>
          <a:ext cx="922139" cy="585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5</a:t>
          </a:r>
          <a:endParaRPr lang="en-US" sz="2500" kern="1200" dirty="0"/>
        </a:p>
      </dsp:txBody>
      <dsp:txXfrm>
        <a:off x="2514572" y="2676412"/>
        <a:ext cx="887839" cy="551258"/>
      </dsp:txXfrm>
    </dsp:sp>
    <dsp:sp modelId="{4EC72120-100C-4B38-8694-C0D337EFFBD2}">
      <dsp:nvSpPr>
        <dsp:cNvPr id="0" name=""/>
        <dsp:cNvSpPr/>
      </dsp:nvSpPr>
      <dsp:spPr>
        <a:xfrm>
          <a:off x="1267902" y="3415673"/>
          <a:ext cx="922139" cy="585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A8668-B5FB-4DAB-AE5E-0A30899B62D8}">
      <dsp:nvSpPr>
        <dsp:cNvPr id="0" name=""/>
        <dsp:cNvSpPr/>
      </dsp:nvSpPr>
      <dsp:spPr>
        <a:xfrm>
          <a:off x="1370362" y="3513010"/>
          <a:ext cx="922139" cy="585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4</a:t>
          </a:r>
          <a:endParaRPr lang="en-US" sz="2500" kern="1200" dirty="0"/>
        </a:p>
      </dsp:txBody>
      <dsp:txXfrm>
        <a:off x="1387512" y="3530160"/>
        <a:ext cx="887839" cy="551258"/>
      </dsp:txXfrm>
    </dsp:sp>
    <dsp:sp modelId="{B3ADDB29-283B-4F02-BE03-8AAFDFA041CA}">
      <dsp:nvSpPr>
        <dsp:cNvPr id="0" name=""/>
        <dsp:cNvSpPr/>
      </dsp:nvSpPr>
      <dsp:spPr>
        <a:xfrm>
          <a:off x="140843" y="4269421"/>
          <a:ext cx="922139" cy="585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CA2EB-37A9-4BAF-B6B0-FBEA87CADCEA}">
      <dsp:nvSpPr>
        <dsp:cNvPr id="0" name=""/>
        <dsp:cNvSpPr/>
      </dsp:nvSpPr>
      <dsp:spPr>
        <a:xfrm>
          <a:off x="243303" y="4366757"/>
          <a:ext cx="922139" cy="585558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</a:t>
          </a:r>
          <a:endParaRPr lang="en-US" sz="2500" kern="1200" dirty="0"/>
        </a:p>
      </dsp:txBody>
      <dsp:txXfrm>
        <a:off x="260453" y="4383907"/>
        <a:ext cx="887839" cy="551258"/>
      </dsp:txXfrm>
    </dsp:sp>
    <dsp:sp modelId="{CBD6DF5E-70BC-436F-95DD-E966F612F539}">
      <dsp:nvSpPr>
        <dsp:cNvPr id="0" name=""/>
        <dsp:cNvSpPr/>
      </dsp:nvSpPr>
      <dsp:spPr>
        <a:xfrm>
          <a:off x="1267902" y="4269421"/>
          <a:ext cx="922139" cy="585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6C454-63B4-4045-B01B-D796CCACDFF4}">
      <dsp:nvSpPr>
        <dsp:cNvPr id="0" name=""/>
        <dsp:cNvSpPr/>
      </dsp:nvSpPr>
      <dsp:spPr>
        <a:xfrm>
          <a:off x="1370362" y="4366757"/>
          <a:ext cx="922139" cy="585558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5</a:t>
          </a:r>
          <a:endParaRPr lang="en-US" sz="2500" kern="1200" dirty="0"/>
        </a:p>
      </dsp:txBody>
      <dsp:txXfrm>
        <a:off x="1387512" y="4383907"/>
        <a:ext cx="887839" cy="551258"/>
      </dsp:txXfrm>
    </dsp:sp>
    <dsp:sp modelId="{CDF60B62-1081-4517-9F45-A9441A4AF8E9}">
      <dsp:nvSpPr>
        <dsp:cNvPr id="0" name=""/>
        <dsp:cNvSpPr/>
      </dsp:nvSpPr>
      <dsp:spPr>
        <a:xfrm>
          <a:off x="2394962" y="4269421"/>
          <a:ext cx="922139" cy="585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299C2-81B1-4E09-9B16-C2B64C432A22}">
      <dsp:nvSpPr>
        <dsp:cNvPr id="0" name=""/>
        <dsp:cNvSpPr/>
      </dsp:nvSpPr>
      <dsp:spPr>
        <a:xfrm>
          <a:off x="2497422" y="4366757"/>
          <a:ext cx="922139" cy="585558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</a:t>
          </a:r>
          <a:endParaRPr lang="en-US" sz="2500" kern="1200" dirty="0"/>
        </a:p>
      </dsp:txBody>
      <dsp:txXfrm>
        <a:off x="2514572" y="4383907"/>
        <a:ext cx="887839" cy="551258"/>
      </dsp:txXfrm>
    </dsp:sp>
    <dsp:sp modelId="{68C672C4-8B54-4B4C-B61C-A7AAEDB077BA}">
      <dsp:nvSpPr>
        <dsp:cNvPr id="0" name=""/>
        <dsp:cNvSpPr/>
      </dsp:nvSpPr>
      <dsp:spPr>
        <a:xfrm>
          <a:off x="2394962" y="3415673"/>
          <a:ext cx="922139" cy="585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DEAE4-DBBC-47E3-A720-8481F24C4AAE}">
      <dsp:nvSpPr>
        <dsp:cNvPr id="0" name=""/>
        <dsp:cNvSpPr/>
      </dsp:nvSpPr>
      <dsp:spPr>
        <a:xfrm>
          <a:off x="2497422" y="3513010"/>
          <a:ext cx="922139" cy="585558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</a:t>
          </a:r>
          <a:endParaRPr lang="en-US" sz="2500" kern="1200" dirty="0"/>
        </a:p>
      </dsp:txBody>
      <dsp:txXfrm>
        <a:off x="2514572" y="3530160"/>
        <a:ext cx="887839" cy="551258"/>
      </dsp:txXfrm>
    </dsp:sp>
    <dsp:sp modelId="{D68C6367-B811-4A4F-985F-ECB0F66601BB}">
      <dsp:nvSpPr>
        <dsp:cNvPr id="0" name=""/>
        <dsp:cNvSpPr/>
      </dsp:nvSpPr>
      <dsp:spPr>
        <a:xfrm>
          <a:off x="3522021" y="3415673"/>
          <a:ext cx="922139" cy="585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623C0-AA00-4196-90ED-AE89B193A0BA}">
      <dsp:nvSpPr>
        <dsp:cNvPr id="0" name=""/>
        <dsp:cNvSpPr/>
      </dsp:nvSpPr>
      <dsp:spPr>
        <a:xfrm>
          <a:off x="3624481" y="3513010"/>
          <a:ext cx="922139" cy="585558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</a:t>
          </a:r>
          <a:endParaRPr lang="en-US" sz="2500" kern="1200" dirty="0"/>
        </a:p>
      </dsp:txBody>
      <dsp:txXfrm>
        <a:off x="3641631" y="3530160"/>
        <a:ext cx="887839" cy="551258"/>
      </dsp:txXfrm>
    </dsp:sp>
    <dsp:sp modelId="{CC9615F8-FB3E-486F-B7BC-5AF9CD68AE4F}">
      <dsp:nvSpPr>
        <dsp:cNvPr id="0" name=""/>
        <dsp:cNvSpPr/>
      </dsp:nvSpPr>
      <dsp:spPr>
        <a:xfrm>
          <a:off x="2958492" y="1708178"/>
          <a:ext cx="922139" cy="585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C727C-5758-4F83-BE9F-89F78DC04482}">
      <dsp:nvSpPr>
        <dsp:cNvPr id="0" name=""/>
        <dsp:cNvSpPr/>
      </dsp:nvSpPr>
      <dsp:spPr>
        <a:xfrm>
          <a:off x="3060952" y="1805515"/>
          <a:ext cx="922139" cy="585558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5</a:t>
          </a:r>
          <a:endParaRPr lang="en-US" sz="2500" kern="1200" dirty="0"/>
        </a:p>
      </dsp:txBody>
      <dsp:txXfrm>
        <a:off x="3078102" y="1822665"/>
        <a:ext cx="887839" cy="551258"/>
      </dsp:txXfrm>
    </dsp:sp>
    <dsp:sp modelId="{883C25B6-A2A8-45C7-B846-30C308B1EA95}">
      <dsp:nvSpPr>
        <dsp:cNvPr id="0" name=""/>
        <dsp:cNvSpPr/>
      </dsp:nvSpPr>
      <dsp:spPr>
        <a:xfrm>
          <a:off x="4085551" y="1708178"/>
          <a:ext cx="922139" cy="585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584ED-3F65-49CD-8AFE-2538589AD19F}">
      <dsp:nvSpPr>
        <dsp:cNvPr id="0" name=""/>
        <dsp:cNvSpPr/>
      </dsp:nvSpPr>
      <dsp:spPr>
        <a:xfrm>
          <a:off x="4188011" y="1805515"/>
          <a:ext cx="922139" cy="585558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</a:t>
          </a:r>
          <a:endParaRPr lang="en-US" sz="2500" kern="1200" dirty="0"/>
        </a:p>
      </dsp:txBody>
      <dsp:txXfrm>
        <a:off x="4205161" y="1822665"/>
        <a:ext cx="887839" cy="551258"/>
      </dsp:txXfrm>
    </dsp:sp>
    <dsp:sp modelId="{DAC5A5D9-C0BA-4B8B-AF61-6D0B72F41531}">
      <dsp:nvSpPr>
        <dsp:cNvPr id="0" name=""/>
        <dsp:cNvSpPr/>
      </dsp:nvSpPr>
      <dsp:spPr>
        <a:xfrm>
          <a:off x="5212611" y="1708178"/>
          <a:ext cx="922139" cy="585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1539B-403B-43AB-8B81-CDBAEB89E843}">
      <dsp:nvSpPr>
        <dsp:cNvPr id="0" name=""/>
        <dsp:cNvSpPr/>
      </dsp:nvSpPr>
      <dsp:spPr>
        <a:xfrm>
          <a:off x="5315070" y="1805515"/>
          <a:ext cx="922139" cy="585558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4</a:t>
          </a:r>
          <a:endParaRPr lang="en-US" sz="2500" kern="1200" dirty="0"/>
        </a:p>
      </dsp:txBody>
      <dsp:txXfrm>
        <a:off x="5332220" y="1822665"/>
        <a:ext cx="887839" cy="551258"/>
      </dsp:txXfrm>
    </dsp:sp>
    <dsp:sp modelId="{0BF767F7-1272-4555-9394-E2F54CC98114}">
      <dsp:nvSpPr>
        <dsp:cNvPr id="0" name=""/>
        <dsp:cNvSpPr/>
      </dsp:nvSpPr>
      <dsp:spPr>
        <a:xfrm>
          <a:off x="4649081" y="854430"/>
          <a:ext cx="922139" cy="585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17462-923F-4ABA-8A0B-F502903E683E}">
      <dsp:nvSpPr>
        <dsp:cNvPr id="0" name=""/>
        <dsp:cNvSpPr/>
      </dsp:nvSpPr>
      <dsp:spPr>
        <a:xfrm>
          <a:off x="4751541" y="951767"/>
          <a:ext cx="922139" cy="585558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4</a:t>
          </a:r>
          <a:endParaRPr lang="en-US" sz="2500" kern="1200" dirty="0"/>
        </a:p>
      </dsp:txBody>
      <dsp:txXfrm>
        <a:off x="4768691" y="968917"/>
        <a:ext cx="887839" cy="551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60BB-4A5B-42E1-BE57-31268195B1E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521F2-8748-4FCF-AE3F-1E59A71D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9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6356350"/>
            <a:ext cx="14478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7C5237FE-5702-49F7-86D3-CA09F4EF7A88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5240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04BE83C6-BFA4-4B02-8268-FD099C814A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1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DEDF-2994-4FD2-A07F-64B6BF1F139B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6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0D64-7262-48B4-8B2F-D19761F98A6B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1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2478-EF95-4F9C-A5E5-066AB31D94B9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B527-317C-4BAF-B3FC-64402B621DA9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0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FE1D-1142-48E2-9BAE-D608F12B68A5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199A-01CE-43A2-A3CE-2E3A69B2A5EF}" type="datetime1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2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7486-A3AE-46CE-B3E6-0976772DF92A}" type="datetime1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6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1121-3F9B-4044-ACA1-87440B4AA739}" type="datetime1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40B0-6BE5-4417-8E66-97BC485F0348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7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9226-1543-45F1-B460-5649E0BA7A18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ts.ac.id/img/head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"/>
            <a:ext cx="1219200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its.ac.id/img/footer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63B24103-BFD7-4832-8110-FF8844B4F83F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4BE83C6-BFA4-4B02-8268-FD099C814A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1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Struktur Data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GRAPH</a:t>
            </a:r>
            <a:r>
              <a:rPr lang="en-US" sz="4000" dirty="0" smtClean="0"/>
              <a:t>:</a:t>
            </a:r>
          </a:p>
          <a:p>
            <a:r>
              <a:rPr lang="en-US" sz="4000" dirty="0" smtClean="0"/>
              <a:t>REPRESENTASI, TRAVERSAL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141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Graph </a:t>
            </a:r>
            <a:r>
              <a:rPr lang="en-US" dirty="0" err="1"/>
              <a:t>dengan</a:t>
            </a:r>
            <a:r>
              <a:rPr lang="en-US" dirty="0"/>
              <a:t> STL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295400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printGraph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(graph g){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g.size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 j++){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("%d: ", j+1);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vi temp = g[j];		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k = 0; k &lt;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temp.size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 k++)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 ", temp[k]);		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6" t="35679" r="52087" b="40720"/>
          <a:stretch/>
        </p:blipFill>
        <p:spPr bwMode="auto">
          <a:xfrm>
            <a:off x="6172200" y="4711719"/>
            <a:ext cx="2095500" cy="1513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6" t="7366" r="52087" b="63932"/>
          <a:stretch/>
        </p:blipFill>
        <p:spPr bwMode="auto">
          <a:xfrm>
            <a:off x="1955042" y="4384510"/>
            <a:ext cx="2095500" cy="184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457700" y="5181600"/>
            <a:ext cx="13335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4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BFS </a:t>
            </a:r>
            <a:r>
              <a:rPr lang="en-US" dirty="0" err="1" smtClean="0"/>
              <a:t>dengan</a:t>
            </a:r>
            <a:r>
              <a:rPr lang="en-US" dirty="0" smtClean="0"/>
              <a:t> STL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1421333"/>
            <a:ext cx="411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&lt;queue&gt; 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 vi;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vector&lt;vi&gt; graph;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graph g;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makeGraph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(g);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bfs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(g, 3);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370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8305800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bfs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(graph g,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start){	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&gt; visited;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g.size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(); j++)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visited.push_back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	queue&lt;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&gt; q;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	visited[start-1] = true;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q.push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(start);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	while(!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q.empty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checked =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q.front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q.pop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("%d ", checked);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vi edge = g[checked-1];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edge.size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(); j++)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if (visited[edge[j]-1] == false){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	visited[edge[j]-1] = true;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q.push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(edge[j]);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}	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("\n");		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41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 l="5127" t="32911" r="74789" b="47312"/>
          <a:stretch/>
        </p:blipFill>
        <p:spPr bwMode="auto">
          <a:xfrm>
            <a:off x="0" y="1260141"/>
            <a:ext cx="3413078" cy="252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Representasi</a:t>
            </a:r>
            <a:r>
              <a:rPr lang="en-US" dirty="0"/>
              <a:t> Graph: </a:t>
            </a:r>
            <a:r>
              <a:rPr lang="en-US" i="1" dirty="0" smtClean="0"/>
              <a:t>adjacency matrix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 l="75724" t="26367" r="4052" b="47157"/>
          <a:stretch/>
        </p:blipFill>
        <p:spPr bwMode="auto">
          <a:xfrm>
            <a:off x="0" y="3624282"/>
            <a:ext cx="2667000" cy="261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57566" y="3048000"/>
            <a:ext cx="1908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UNDIRECTED 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/>
          <a:srcRect l="5128" t="45333" r="70090" b="36010"/>
          <a:stretch/>
        </p:blipFill>
        <p:spPr bwMode="auto">
          <a:xfrm>
            <a:off x="5643757" y="1093439"/>
            <a:ext cx="3461710" cy="195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/>
          <a:srcRect l="73528" t="35156" r="4052" b="34786"/>
          <a:stretch/>
        </p:blipFill>
        <p:spPr bwMode="auto">
          <a:xfrm>
            <a:off x="6460854" y="3491044"/>
            <a:ext cx="2683146" cy="269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6705600" y="3048000"/>
            <a:ext cx="1908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strike="sngStrik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DIRECTED 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0383" y="3374410"/>
            <a:ext cx="142539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INPUT:</a:t>
            </a:r>
          </a:p>
          <a:p>
            <a:pPr>
              <a:spcAft>
                <a:spcPts val="900"/>
              </a:spcAft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>
              <a:spcAft>
                <a:spcPts val="90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2 5</a:t>
            </a:r>
          </a:p>
          <a:p>
            <a:pPr>
              <a:spcAft>
                <a:spcPts val="90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1 3 4 5</a:t>
            </a:r>
          </a:p>
          <a:p>
            <a:pPr>
              <a:spcAft>
                <a:spcPts val="90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2 4</a:t>
            </a:r>
          </a:p>
          <a:p>
            <a:pPr>
              <a:spcAft>
                <a:spcPts val="90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2 3 5</a:t>
            </a:r>
          </a:p>
          <a:p>
            <a:pPr>
              <a:spcAft>
                <a:spcPts val="90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1 2 4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7410" y="3124200"/>
            <a:ext cx="1011815" cy="311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INPUT:</a:t>
            </a:r>
          </a:p>
          <a:p>
            <a:pPr>
              <a:spcAft>
                <a:spcPts val="900"/>
              </a:spcAft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pPr>
              <a:spcAft>
                <a:spcPts val="90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2 4</a:t>
            </a:r>
          </a:p>
          <a:p>
            <a:pPr>
              <a:spcAft>
                <a:spcPts val="90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5</a:t>
            </a:r>
          </a:p>
          <a:p>
            <a:pPr>
              <a:spcAft>
                <a:spcPts val="90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5 6</a:t>
            </a:r>
          </a:p>
          <a:p>
            <a:pPr>
              <a:spcAft>
                <a:spcPts val="90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>
              <a:spcAft>
                <a:spcPts val="90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4</a:t>
            </a:r>
          </a:p>
          <a:p>
            <a:pPr>
              <a:spcAft>
                <a:spcPts val="90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6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3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Representasi</a:t>
            </a:r>
            <a:r>
              <a:rPr lang="en-US" dirty="0"/>
              <a:t> Graph: </a:t>
            </a:r>
            <a:r>
              <a:rPr lang="en-US" i="1" dirty="0" smtClean="0"/>
              <a:t>adjacency list</a:t>
            </a:r>
            <a:endParaRPr lang="en-US" i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 l="5127" t="30104" r="30992" b="48152"/>
          <a:stretch/>
        </p:blipFill>
        <p:spPr bwMode="auto">
          <a:xfrm>
            <a:off x="0" y="1655462"/>
            <a:ext cx="7315200" cy="186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/>
          <a:srcRect l="5127" t="38002" r="38798" b="35947"/>
          <a:stretch/>
        </p:blipFill>
        <p:spPr bwMode="auto">
          <a:xfrm>
            <a:off x="2917209" y="3943676"/>
            <a:ext cx="6246125" cy="217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0" y="1193797"/>
            <a:ext cx="1908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UNDIRECTED 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02601" y="3766360"/>
            <a:ext cx="1908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strike="sngStrik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DIRECTED 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5200" y="1042536"/>
            <a:ext cx="142539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INPUT: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2 2 5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4 1 5 3 4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2 2 4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3 2 5 3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3 4 1 2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0" y="3576098"/>
            <a:ext cx="10118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INPUT: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2 2 4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1 5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2 6 5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1 2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1 4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1 6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1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Penelusuran</a:t>
            </a:r>
            <a:r>
              <a:rPr lang="en-US" dirty="0" smtClean="0"/>
              <a:t> Graph (</a:t>
            </a:r>
            <a:r>
              <a:rPr lang="en-US" i="1" dirty="0" smtClean="0"/>
              <a:t>traversing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953000"/>
          </a:xfrm>
        </p:spPr>
        <p:txBody>
          <a:bodyPr/>
          <a:lstStyle/>
          <a:p>
            <a:r>
              <a:rPr lang="en-US" dirty="0" smtClean="0"/>
              <a:t>Breadth-First Search (BFS)</a:t>
            </a:r>
          </a:p>
          <a:p>
            <a:pPr lvl="1"/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saudara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endParaRPr lang="en-US" dirty="0" smtClean="0"/>
          </a:p>
          <a:p>
            <a:pPr lvl="1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queue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Depth-First Search (DFS)</a:t>
            </a:r>
          </a:p>
          <a:p>
            <a:pPr lvl="1"/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saudara</a:t>
            </a:r>
            <a:endParaRPr lang="en-US" dirty="0" smtClean="0"/>
          </a:p>
          <a:p>
            <a:pPr lvl="1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stack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3048000"/>
            <a:ext cx="8915400" cy="126188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while (stack/queue is not empty) {</a:t>
            </a:r>
            <a:b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print top/front node from the stack/queue;</a:t>
            </a:r>
            <a:b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put all unvisited children of node onto the stack/queue;</a:t>
            </a:r>
            <a:b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Breadth-First Search (BFS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81600" y="5562600"/>
            <a:ext cx="3836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BFS(3)= 3 2 4 1 5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75881508"/>
              </p:ext>
            </p:extLst>
          </p:nvPr>
        </p:nvGraphicFramePr>
        <p:xfrm>
          <a:off x="76200" y="3200400"/>
          <a:ext cx="8931098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7"/>
          <a:srcRect l="5127" t="33455" r="75069" b="48152"/>
          <a:stretch/>
        </p:blipFill>
        <p:spPr bwMode="auto">
          <a:xfrm>
            <a:off x="0" y="1146413"/>
            <a:ext cx="2519149" cy="175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7"/>
          <a:srcRect l="31555" t="30104" r="30992" b="48152"/>
          <a:stretch/>
        </p:blipFill>
        <p:spPr bwMode="auto">
          <a:xfrm>
            <a:off x="4495800" y="1180532"/>
            <a:ext cx="4288809" cy="186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519149" y="2023819"/>
            <a:ext cx="228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//queue</a:t>
            </a: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[3] 2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[3, 2] 4 1 5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[3, 2, 4] 1 5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[3, 2, 4, 1] 5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[3, 2, 4, 1, 5]</a:t>
            </a:r>
          </a:p>
        </p:txBody>
      </p:sp>
    </p:spTree>
    <p:extLst>
      <p:ext uri="{BB962C8B-B14F-4D97-AF65-F5344CB8AC3E}">
        <p14:creationId xmlns:p14="http://schemas.microsoft.com/office/powerpoint/2010/main" val="4461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Depth-First Search (DFS)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30662" y="5296019"/>
            <a:ext cx="21178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BFS(3)= 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3 2 1 5 4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82530210"/>
              </p:ext>
            </p:extLst>
          </p:nvPr>
        </p:nvGraphicFramePr>
        <p:xfrm>
          <a:off x="2747750" y="1295400"/>
          <a:ext cx="6378054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7"/>
          <a:srcRect l="5127" t="33455" r="75069" b="48152"/>
          <a:stretch/>
        </p:blipFill>
        <p:spPr bwMode="auto">
          <a:xfrm>
            <a:off x="1408143" y="3053686"/>
            <a:ext cx="2519149" cy="175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7"/>
          <a:srcRect l="31555" t="30104" r="30992" b="48152"/>
          <a:stretch/>
        </p:blipFill>
        <p:spPr bwMode="auto">
          <a:xfrm>
            <a:off x="152400" y="1219200"/>
            <a:ext cx="4288809" cy="186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0804" y="4495800"/>
            <a:ext cx="228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//stack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4 2 [3]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//top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4 5 1 [3, 2]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4 5 [3, 2, 1]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4 [3, 2, 1, 5]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[3, 2, 1, 5, 4]</a:t>
            </a:r>
          </a:p>
        </p:txBody>
      </p:sp>
    </p:spTree>
    <p:extLst>
      <p:ext uri="{BB962C8B-B14F-4D97-AF65-F5344CB8AC3E}">
        <p14:creationId xmlns:p14="http://schemas.microsoft.com/office/powerpoint/2010/main" val="28326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200" y="1685709"/>
            <a:ext cx="8991600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7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Representasi</a:t>
            </a:r>
            <a:r>
              <a:rPr lang="en-US" dirty="0"/>
              <a:t> Graph: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adjacency list </a:t>
            </a:r>
            <a:r>
              <a:rPr lang="en-US" i="1" dirty="0" err="1" smtClean="0"/>
              <a:t>dengan</a:t>
            </a:r>
            <a:r>
              <a:rPr lang="en-US" i="1" dirty="0" smtClean="0"/>
              <a:t> linked-list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228600" y="1785245"/>
            <a:ext cx="3048000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node{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char data;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node *left;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node *right;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1400" y="1923745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>
                <a:latin typeface="Courier New" pitchFamily="49" charset="0"/>
                <a:cs typeface="Courier New" pitchFamily="49" charset="0"/>
              </a:rPr>
              <a:t>int main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(){ </a:t>
            </a:r>
            <a:r>
              <a:rPr lang="nl-NL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//representasi binary tree</a:t>
            </a:r>
            <a:endParaRPr lang="nl-NL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NL" b="1" dirty="0">
                <a:latin typeface="Courier New" pitchFamily="49" charset="0"/>
                <a:cs typeface="Courier New" pitchFamily="49" charset="0"/>
              </a:rPr>
              <a:t>	node *root = NULL;</a:t>
            </a:r>
          </a:p>
          <a:p>
            <a:r>
              <a:rPr lang="nl-NL" b="1" dirty="0">
                <a:latin typeface="Courier New" pitchFamily="49" charset="0"/>
                <a:cs typeface="Courier New" pitchFamily="49" charset="0"/>
              </a:rPr>
              <a:t>	insertTreeNode(&amp;root,'F');	</a:t>
            </a:r>
          </a:p>
          <a:p>
            <a:r>
              <a:rPr lang="nl-NL" b="1" dirty="0">
                <a:latin typeface="Courier New" pitchFamily="49" charset="0"/>
                <a:cs typeface="Courier New" pitchFamily="49" charset="0"/>
              </a:rPr>
              <a:t>	..........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4343400"/>
            <a:ext cx="89916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475" y="3974068"/>
            <a:ext cx="886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//representasi </a:t>
            </a:r>
            <a:r>
              <a:rPr lang="nl-NL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graph, INGAT tree adalah kasus khusus dari graph</a:t>
            </a:r>
            <a:endParaRPr lang="nl-NL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561" y="4495800"/>
            <a:ext cx="3048000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node{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char data;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node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*vertex;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node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*edge; 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95930" y="4495800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>
                <a:latin typeface="Courier New" pitchFamily="49" charset="0"/>
                <a:cs typeface="Courier New" pitchFamily="49" charset="0"/>
              </a:rPr>
              <a:t>int main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(){ </a:t>
            </a:r>
            <a:r>
              <a:rPr lang="nl-NL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//representasi graph</a:t>
            </a:r>
            <a:endParaRPr lang="nl-NL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NL" b="1" dirty="0">
                <a:latin typeface="Courier New" pitchFamily="49" charset="0"/>
                <a:cs typeface="Courier New" pitchFamily="49" charset="0"/>
              </a:rPr>
              <a:t>	node 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*graph 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= NULL;</a:t>
            </a:r>
          </a:p>
          <a:p>
            <a:r>
              <a:rPr lang="nl-NL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makeGraph(&amp;root);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nl-NL" b="1" dirty="0">
                <a:latin typeface="Courier New" pitchFamily="49" charset="0"/>
                <a:cs typeface="Courier New" pitchFamily="49" charset="0"/>
              </a:rPr>
              <a:t>	..........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Graph </a:t>
            </a:r>
            <a:r>
              <a:rPr lang="en-US" dirty="0" err="1" smtClean="0"/>
              <a:t>dengan</a:t>
            </a:r>
            <a:r>
              <a:rPr lang="en-US" dirty="0" smtClean="0"/>
              <a:t> STL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600200"/>
            <a:ext cx="4191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&lt;vector&gt;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 vi;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vector&lt;vi&gt; graph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graph g;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makeGraph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(g);	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printGraph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(g);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system("PAUSE"); 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0;	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6" t="4618" r="26703" b="36241"/>
          <a:stretch/>
        </p:blipFill>
        <p:spPr bwMode="auto">
          <a:xfrm>
            <a:off x="4114800" y="1600200"/>
            <a:ext cx="4991669" cy="379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36408" y="1787856"/>
            <a:ext cx="2188192" cy="1752600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10444" y="2433323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makeGraph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(g);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35272" y="3540456"/>
            <a:ext cx="2188192" cy="1564944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40522" y="3962400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printGraph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(g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5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Graph </a:t>
            </a:r>
            <a:r>
              <a:rPr lang="en-US" dirty="0" err="1"/>
              <a:t>dengan</a:t>
            </a:r>
            <a:r>
              <a:rPr lang="en-US" dirty="0"/>
              <a:t> STL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340108"/>
            <a:ext cx="7086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makeGraph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(graph &amp;g){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numE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numV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vName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numV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	while(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numV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--){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numE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	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vi edge;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while(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numE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--){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vName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edge.push_back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vName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g.push_back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(edge);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	}	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67600" y="1340108"/>
            <a:ext cx="142539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INPUT:</a:t>
            </a:r>
          </a:p>
          <a:p>
            <a:pPr>
              <a:spcAft>
                <a:spcPts val="900"/>
              </a:spcAft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>
              <a:spcAft>
                <a:spcPts val="90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2 5</a:t>
            </a:r>
          </a:p>
          <a:p>
            <a:pPr>
              <a:spcAft>
                <a:spcPts val="90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1 3 4 5</a:t>
            </a:r>
          </a:p>
          <a:p>
            <a:pPr>
              <a:spcAft>
                <a:spcPts val="90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2 4</a:t>
            </a:r>
          </a:p>
          <a:p>
            <a:pPr>
              <a:spcAft>
                <a:spcPts val="90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2 3 5</a:t>
            </a:r>
          </a:p>
          <a:p>
            <a:pPr>
              <a:spcAft>
                <a:spcPts val="90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1 2 4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3227</TotalTime>
  <Words>451</Words>
  <Application>Microsoft Office PowerPoint</Application>
  <PresentationFormat>On-screen Show (4:3)</PresentationFormat>
  <Paragraphs>213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Struktur Data</vt:lpstr>
      <vt:lpstr>Representasi Graph: adjacency matrix</vt:lpstr>
      <vt:lpstr>Representasi Graph: adjacency list</vt:lpstr>
      <vt:lpstr>Penelusuran Graph (traversing)</vt:lpstr>
      <vt:lpstr>Breadth-First Search (BFS)</vt:lpstr>
      <vt:lpstr>Depth-First Search (DFS)</vt:lpstr>
      <vt:lpstr>Representasi Graph:  adjacency list dengan linked-list</vt:lpstr>
      <vt:lpstr>Buat Graph dengan STL</vt:lpstr>
      <vt:lpstr>Buat Graph dengan STL</vt:lpstr>
      <vt:lpstr>Buat Graph dengan STL</vt:lpstr>
      <vt:lpstr>Implementasi BFS dengan STL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Purwitasari</dc:creator>
  <cp:lastModifiedBy>Microsoft account</cp:lastModifiedBy>
  <cp:revision>134</cp:revision>
  <dcterms:created xsi:type="dcterms:W3CDTF">2013-02-19T02:43:56Z</dcterms:created>
  <dcterms:modified xsi:type="dcterms:W3CDTF">2022-04-18T05:47:10Z</dcterms:modified>
</cp:coreProperties>
</file>