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925" autoAdjust="0"/>
    <p:restoredTop sz="94660"/>
  </p:normalViewPr>
  <p:slideViewPr>
    <p:cSldViewPr>
      <p:cViewPr varScale="1">
        <p:scale>
          <a:sx n="67" d="100"/>
          <a:sy n="67" d="100"/>
        </p:scale>
        <p:origin x="5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60BB-4A5B-42E1-BE57-31268195B1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521F2-8748-4FCF-AE3F-1E59A71D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6356350"/>
            <a:ext cx="14478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7C5237FE-5702-49F7-86D3-CA09F4EF7A88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5240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DEDF-2994-4FD2-A07F-64B6BF1F139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D64-7262-48B4-8B2F-D19761F98A6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2478-EF95-4F9C-A5E5-066AB31D94B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B527-317C-4BAF-B3FC-64402B621DA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E1D-1142-48E2-9BAE-D608F12B68A5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199A-01CE-43A2-A3CE-2E3A69B2A5EF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7486-A3AE-46CE-B3E6-0976772DF92A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1121-3F9B-4044-ACA1-87440B4AA739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40B0-6BE5-4417-8E66-97BC485F0348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9226-1543-45F1-B460-5649E0BA7A18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ts.ac.id/img/head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"/>
            <a:ext cx="121920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ts.ac.id/img/foote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63B24103-BFD7-4832-8110-FF8844B4F83F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Struktur Data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GRAPH</a:t>
            </a:r>
            <a:endParaRPr lang="en-US" sz="4000" dirty="0" smtClean="0"/>
          </a:p>
          <a:p>
            <a:r>
              <a:rPr lang="en-US" sz="4000" dirty="0" smtClean="0"/>
              <a:t>SHORTEST-PATH: DIJKSTRA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41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 Weighted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2" t="26679" r="18505" b="18844"/>
          <a:stretch/>
        </p:blipFill>
        <p:spPr bwMode="auto">
          <a:xfrm>
            <a:off x="0" y="1219200"/>
            <a:ext cx="6440891" cy="398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800" y="1066800"/>
            <a:ext cx="2743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ATLANTA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AUSTIN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CHICAGO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DALLAS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DENVER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HOUSTON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WASHINGTON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ATLANTA WASHINGTON 600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ATLANTA HOUSTON 800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AUSTIN DALLAS 200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AUSTIN HOUSTON 160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CHICAGO DENVER 1000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DALLAS AUSTIN 200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DALLAS CHICAGO 900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DALLAS DENVER 780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DENVER </a:t>
            </a:r>
            <a:r>
              <a:rPr lang="en-US" sz="15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ATLANTA 1400  </a:t>
            </a:r>
            <a:endParaRPr lang="en-US" sz="1500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DENVER </a:t>
            </a:r>
            <a:r>
              <a:rPr lang="en-US" sz="15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CHICAGO 1000</a:t>
            </a:r>
            <a:endParaRPr lang="en-US" sz="1500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HOUSTON ATLANTA 800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WASHINGTON ATLANTA 600</a:t>
            </a:r>
          </a:p>
          <a:p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WASHINGTON DALLAS 1300</a:t>
            </a:r>
          </a:p>
        </p:txBody>
      </p:sp>
    </p:spTree>
    <p:extLst>
      <p:ext uri="{BB962C8B-B14F-4D97-AF65-F5344CB8AC3E}">
        <p14:creationId xmlns:p14="http://schemas.microsoft.com/office/powerpoint/2010/main" val="8094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539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: </a:t>
            </a:r>
            <a:r>
              <a:rPr lang="en-US" sz="3100" dirty="0" smtClean="0"/>
              <a:t>WASHINGTON CHICAGO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59620"/>
              </p:ext>
            </p:extLst>
          </p:nvPr>
        </p:nvGraphicFramePr>
        <p:xfrm>
          <a:off x="304800" y="1488440"/>
          <a:ext cx="8610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81"/>
                <a:gridCol w="1143000"/>
                <a:gridCol w="762000"/>
                <a:gridCol w="914400"/>
                <a:gridCol w="1143000"/>
                <a:gridCol w="796119"/>
                <a:gridCol w="956481"/>
                <a:gridCol w="12533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VERTEX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ATLANTA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AUSTIN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DALLAS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DENVER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WASHINGTON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(0) 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(1)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PARENT: 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(1) COST: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 (2)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PARENT: 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(2) COST: 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1300 (3)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PARENT: 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(3) COST: 1300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1400 (4)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PARENT: HOUSTON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(4) COST: 1400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 (5)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PARENT: AUSTIN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(5) COST: 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2080 (6)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PARENT: DENVER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(6) COST: 2080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2200 (7)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PARENT: CHICAGO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(7) COST: 2200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3800" y="989631"/>
            <a:ext cx="5125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WASHINGTON-DALLAS-CHICAGO: 2200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9" t="7576" r="2906" b="30978"/>
          <a:stretch/>
        </p:blipFill>
        <p:spPr bwMode="auto">
          <a:xfrm>
            <a:off x="5887529" y="773084"/>
            <a:ext cx="3256472" cy="208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8402128" y="243498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06728" y="237783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85085" y="226353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02027" y="114174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23261" y="100623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59278" y="225634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4387" y="108782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01049" y="96777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59328" y="115504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60157" y="2377833"/>
            <a:ext cx="81317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15000" y="250534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: </a:t>
            </a:r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10432"/>
              </p:ext>
            </p:extLst>
          </p:nvPr>
        </p:nvGraphicFramePr>
        <p:xfrm>
          <a:off x="0" y="1127760"/>
          <a:ext cx="5334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vertex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0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20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 (1)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999999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999999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999999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999999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PARENT: A 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COST: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(2)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999999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999999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PARENT: C (2)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COST: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(3)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PARENT: E 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COST: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(4)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PARENT: B (4)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COST: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 (5)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PARENT: D (5)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COST: 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569238" y="3381027"/>
            <a:ext cx="2574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Terpendek</a:t>
            </a:r>
            <a:r>
              <a:rPr lang="en-US" dirty="0" smtClean="0"/>
              <a:t>: A-E? 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iterasi</a:t>
            </a:r>
            <a:r>
              <a:rPr lang="en-US" dirty="0" smtClean="0"/>
              <a:t>, A-C-E</a:t>
            </a:r>
          </a:p>
          <a:p>
            <a:endParaRPr lang="en-US" dirty="0" smtClean="0"/>
          </a:p>
          <a:p>
            <a:r>
              <a:rPr lang="en-US" dirty="0" err="1"/>
              <a:t>Terpendek</a:t>
            </a:r>
            <a:r>
              <a:rPr lang="en-US" dirty="0"/>
              <a:t>: </a:t>
            </a:r>
            <a:r>
              <a:rPr lang="en-US" dirty="0" smtClean="0"/>
              <a:t>A-B? </a:t>
            </a:r>
          </a:p>
          <a:p>
            <a:r>
              <a:rPr lang="en-US" dirty="0" smtClean="0"/>
              <a:t>4 </a:t>
            </a:r>
            <a:r>
              <a:rPr lang="en-US" dirty="0" err="1"/>
              <a:t>iterasi</a:t>
            </a:r>
            <a:r>
              <a:rPr lang="en-US" dirty="0"/>
              <a:t>, </a:t>
            </a:r>
            <a:r>
              <a:rPr lang="en-US" dirty="0" smtClean="0"/>
              <a:t>A-C-B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A-D, </a:t>
            </a:r>
          </a:p>
          <a:p>
            <a:r>
              <a:rPr lang="en-US" dirty="0" err="1" smtClean="0"/>
              <a:t>belum</a:t>
            </a:r>
            <a:r>
              <a:rPr lang="en-US" dirty="0" smtClean="0"/>
              <a:t> yang </a:t>
            </a:r>
            <a:r>
              <a:rPr lang="en-US" dirty="0" err="1" smtClean="0"/>
              <a:t>terpendek</a:t>
            </a:r>
            <a:endParaRPr lang="en-US" dirty="0" smtClean="0"/>
          </a:p>
          <a:p>
            <a:r>
              <a:rPr lang="en-US" dirty="0" smtClean="0"/>
              <a:t>(4 </a:t>
            </a:r>
            <a:r>
              <a:rPr lang="en-US" dirty="0" err="1" smtClean="0"/>
              <a:t>iter</a:t>
            </a:r>
            <a:r>
              <a:rPr lang="en-US" dirty="0" smtClean="0"/>
              <a:t>) A-C-D = 11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(5 </a:t>
            </a:r>
            <a:r>
              <a:rPr lang="en-US" dirty="0" err="1" smtClean="0"/>
              <a:t>iter</a:t>
            </a:r>
            <a:r>
              <a:rPr lang="en-US" dirty="0" smtClean="0"/>
              <a:t>) A-C-B-D = 9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10200" y="1721309"/>
            <a:ext cx="78258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D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A B 10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C 1</a:t>
            </a:r>
          </a:p>
          <a:p>
            <a:r>
              <a:rPr lang="en-US" dirty="0" smtClean="0"/>
              <a:t>B D 2</a:t>
            </a:r>
          </a:p>
          <a:p>
            <a:r>
              <a:rPr lang="en-US" dirty="0" smtClean="0"/>
              <a:t>C B 4</a:t>
            </a:r>
          </a:p>
          <a:p>
            <a:r>
              <a:rPr lang="en-US" dirty="0" smtClean="0"/>
              <a:t>C D 8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E 7</a:t>
            </a:r>
          </a:p>
          <a:p>
            <a:r>
              <a:rPr lang="en-US" dirty="0" smtClean="0"/>
              <a:t>E D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dijkstra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(graph g, string src1, string dest1){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map&lt;string, string&gt; parent;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map&lt;string,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cost;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priority_queue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&lt;pair&lt;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string&gt;,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vector&lt;pair&lt;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string&gt; &gt;,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greater&lt;pair&lt;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string&gt; &gt; &gt; q;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inisialisasi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parent[src1] = src1;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cost[src1] =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q.push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make_pair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(cost[src1],src1));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string src2, dest2;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w1, w2;</a:t>
            </a:r>
          </a:p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dijkstra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string path, temp;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path = temp = dest1;</a:t>
            </a:r>
          </a:p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cetak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jalur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terpendek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path &lt;&lt; ": " &lt;&lt; cost[dest1]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4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027" y="14478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inisialisasi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g.begin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g.end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parent[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-&gt;first]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cost[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-&gt;first] = 2000000;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6482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cetak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jalur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terpendek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while(temp != src1){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temp = parent[temp];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path = temp + "-" + path;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9" t="39230" r="45291" b="39616"/>
          <a:stretch/>
        </p:blipFill>
        <p:spPr bwMode="auto">
          <a:xfrm>
            <a:off x="5334000" y="2925128"/>
            <a:ext cx="3742006" cy="1547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0" y="4474347"/>
            <a:ext cx="37420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[</a:t>
            </a:r>
            <a:r>
              <a:rPr lang="en-US" sz="1400" b="1" dirty="0" err="1" smtClean="0"/>
              <a:t>cormen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dkk</a:t>
            </a:r>
            <a:r>
              <a:rPr lang="en-US" sz="1400" b="1" dirty="0" smtClean="0"/>
              <a:t>, 2009] Introduction </a:t>
            </a:r>
            <a:r>
              <a:rPr lang="en-US" sz="1400" b="1" dirty="0"/>
              <a:t>to Algorithms</a:t>
            </a:r>
          </a:p>
          <a:p>
            <a:r>
              <a:rPr lang="en-US" sz="1400" dirty="0"/>
              <a:t>Thomas H. </a:t>
            </a:r>
            <a:r>
              <a:rPr lang="en-US" sz="1400" dirty="0" err="1"/>
              <a:t>Cormen</a:t>
            </a:r>
            <a:r>
              <a:rPr lang="en-US" sz="1400" dirty="0"/>
              <a:t>, Charles E. </a:t>
            </a:r>
            <a:r>
              <a:rPr lang="en-US" sz="1400" dirty="0" err="1"/>
              <a:t>Leiserson</a:t>
            </a:r>
            <a:r>
              <a:rPr lang="en-US" sz="1400" dirty="0"/>
              <a:t>, Ronald L. </a:t>
            </a:r>
            <a:r>
              <a:rPr lang="en-US" sz="1400" dirty="0" err="1"/>
              <a:t>Rivest</a:t>
            </a:r>
            <a:r>
              <a:rPr lang="en-US" sz="1400" dirty="0"/>
              <a:t>, and Clifford Stein. </a:t>
            </a:r>
            <a:endParaRPr lang="en-US" sz="1400" dirty="0" smtClean="0"/>
          </a:p>
          <a:p>
            <a:r>
              <a:rPr lang="en-US" sz="1400" i="1" dirty="0" smtClean="0"/>
              <a:t>The </a:t>
            </a:r>
            <a:r>
              <a:rPr lang="en-US" sz="1400" i="1" dirty="0"/>
              <a:t>MIT Press, </a:t>
            </a:r>
            <a:r>
              <a:rPr lang="en-US" sz="1400" i="1" dirty="0" smtClean="0"/>
              <a:t>3 </a:t>
            </a:r>
            <a:r>
              <a:rPr lang="en-US" sz="1400" i="1" dirty="0"/>
              <a:t>edition, </a:t>
            </a:r>
            <a:r>
              <a:rPr lang="en-US" sz="1400" dirty="0"/>
              <a:t>(</a:t>
            </a:r>
            <a:r>
              <a:rPr lang="en-US" sz="1400" i="1" dirty="0" smtClean="0"/>
              <a:t>2009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34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dijkstra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while(!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().first;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src2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().second;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q.pop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if(src2==dest1) break;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edges temp = g[src2];	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k = 0; k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temp.size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k++){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dest2 = temp[k].first;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w2 = temp[k].second;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if(w1+w2 &lt; cost[dest2]){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parent[dest2] = src2;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cost[dest2] = w1+w2;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q.push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make_pair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(cost[dest2],dest2));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9" t="33655" r="42697" b="29422"/>
          <a:stretch/>
        </p:blipFill>
        <p:spPr bwMode="auto">
          <a:xfrm>
            <a:off x="5257800" y="1062047"/>
            <a:ext cx="3886200" cy="2572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1" t="42885" r="47237" b="39423"/>
          <a:stretch/>
        </p:blipFill>
        <p:spPr bwMode="auto">
          <a:xfrm>
            <a:off x="5862282" y="3962400"/>
            <a:ext cx="3256639" cy="1179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27735" y="3623846"/>
            <a:ext cx="1668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[</a:t>
            </a:r>
            <a:r>
              <a:rPr lang="en-US" sz="1400" b="1" dirty="0" err="1"/>
              <a:t>cormen</a:t>
            </a:r>
            <a:r>
              <a:rPr lang="en-US" sz="1400" b="1" dirty="0"/>
              <a:t> </a:t>
            </a:r>
            <a:r>
              <a:rPr lang="en-US" sz="1400" b="1" dirty="0" err="1"/>
              <a:t>dkk</a:t>
            </a:r>
            <a:r>
              <a:rPr lang="en-US" sz="1400" b="1" dirty="0"/>
              <a:t>, 2009]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11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566</Words>
  <Application>Microsoft Office PowerPoint</Application>
  <PresentationFormat>On-screen Show (4:3)</PresentationFormat>
  <Paragraphs>310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Struktur Data</vt:lpstr>
      <vt:lpstr>A Weighted Graph</vt:lpstr>
      <vt:lpstr>Jarak Terpendek: WASHINGTON CHICAGO</vt:lpstr>
      <vt:lpstr>Jarak Terpendek: A</vt:lpstr>
      <vt:lpstr>Algoritma Dijkstra (1)</vt:lpstr>
      <vt:lpstr>Algoritma Dijkstra (2)</vt:lpstr>
      <vt:lpstr>Algoritma Dijkstra (3)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Purwitasari</dc:creator>
  <cp:lastModifiedBy>Microsoft account</cp:lastModifiedBy>
  <cp:revision>149</cp:revision>
  <dcterms:created xsi:type="dcterms:W3CDTF">2013-02-19T02:43:56Z</dcterms:created>
  <dcterms:modified xsi:type="dcterms:W3CDTF">2022-04-18T05:47:29Z</dcterms:modified>
</cp:coreProperties>
</file>