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3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51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8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37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7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47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1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1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5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0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65D5-9490-49A1-9FED-0CF1800A4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587843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Data Analysis for Retail : </a:t>
            </a:r>
            <a:br>
              <a:rPr lang="en-US" dirty="0"/>
            </a:br>
            <a:r>
              <a:rPr lang="en-US" dirty="0"/>
              <a:t>Sales Performance Report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4E9EC-8193-47FE-BD24-13500A20F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5516" y="4707015"/>
            <a:ext cx="8915399" cy="1126283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906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3689-7E90-4101-8089-246D458E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5154"/>
          </a:xfrm>
        </p:spPr>
        <p:txBody>
          <a:bodyPr/>
          <a:lstStyle/>
          <a:p>
            <a:pPr algn="just"/>
            <a:r>
              <a:rPr lang="en-US" dirty="0"/>
              <a:t>Dataset Brief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FA9D-059D-4578-863E-1CB739E9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9264"/>
            <a:ext cx="8915400" cy="40994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600" dirty="0" err="1"/>
              <a:t>Tabel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pada project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b="1" dirty="0" err="1"/>
              <a:t>dqlab_sales_store</a:t>
            </a:r>
            <a:r>
              <a:rPr lang="en-US" sz="1600" b="1" dirty="0"/>
              <a:t>.</a:t>
            </a:r>
          </a:p>
          <a:p>
            <a:pPr algn="just"/>
            <a:r>
              <a:rPr lang="en-US" sz="1600" dirty="0"/>
              <a:t>Dataset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b="1" dirty="0"/>
              <a:t> 2009 </a:t>
            </a:r>
            <a:r>
              <a:rPr lang="en-US" sz="1600" b="1" dirty="0" err="1"/>
              <a:t>sampai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tahun</a:t>
            </a:r>
            <a:r>
              <a:rPr lang="en-US" sz="1600" b="1" dirty="0"/>
              <a:t> 2012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raw data </a:t>
            </a:r>
            <a:r>
              <a:rPr lang="en-US" sz="1600" dirty="0" err="1"/>
              <a:t>sebanyak</a:t>
            </a:r>
            <a:r>
              <a:rPr lang="en-US" sz="1600" dirty="0"/>
              <a:t> </a:t>
            </a:r>
            <a:r>
              <a:rPr lang="en-US" sz="1600" b="1" dirty="0"/>
              <a:t>5500.</a:t>
            </a:r>
          </a:p>
          <a:p>
            <a:pPr algn="just"/>
            <a:r>
              <a:rPr lang="en-US" sz="1600" dirty="0"/>
              <a:t>Dataset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data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lvl="1" algn="just">
              <a:buFont typeface="+mj-lt"/>
              <a:buAutoNum type="arabicPeriod"/>
            </a:pPr>
            <a:r>
              <a:rPr lang="en-US" sz="1400" dirty="0" err="1"/>
              <a:t>order_id</a:t>
            </a:r>
            <a:r>
              <a:rPr lang="en-US" sz="1400" dirty="0"/>
              <a:t>.</a:t>
            </a:r>
          </a:p>
          <a:p>
            <a:pPr lvl="1" algn="just">
              <a:buFont typeface="+mj-lt"/>
              <a:buAutoNum type="arabicPeriod"/>
            </a:pPr>
            <a:r>
              <a:rPr lang="en-US" sz="1400" dirty="0" err="1"/>
              <a:t>order_status</a:t>
            </a:r>
            <a:r>
              <a:rPr lang="en-US" sz="1400" dirty="0"/>
              <a:t> :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“order finished”. ”order returned”, dan “order cancelled”.</a:t>
            </a:r>
          </a:p>
          <a:p>
            <a:pPr lvl="1" algn="just">
              <a:buFont typeface="+mj-lt"/>
              <a:buAutoNum type="arabicPeriod"/>
            </a:pPr>
            <a:r>
              <a:rPr lang="en-US" sz="1400" dirty="0"/>
              <a:t>customer.</a:t>
            </a:r>
          </a:p>
          <a:p>
            <a:pPr lvl="1" algn="just">
              <a:buFont typeface="+mj-lt"/>
              <a:buAutoNum type="arabicPeriod"/>
            </a:pPr>
            <a:r>
              <a:rPr lang="en-US" sz="1400" dirty="0" err="1"/>
              <a:t>order_date</a:t>
            </a:r>
            <a:endParaRPr lang="en-US" sz="1400" dirty="0"/>
          </a:p>
          <a:p>
            <a:pPr lvl="1" algn="just">
              <a:buFont typeface="+mj-lt"/>
              <a:buAutoNum type="arabicPeriod"/>
            </a:pPr>
            <a:r>
              <a:rPr lang="en-US" sz="1400" dirty="0" err="1"/>
              <a:t>order_quantity</a:t>
            </a:r>
            <a:r>
              <a:rPr lang="en-US" sz="1400" dirty="0"/>
              <a:t>.</a:t>
            </a:r>
          </a:p>
          <a:p>
            <a:pPr lvl="1" algn="just">
              <a:buFont typeface="+mj-lt"/>
              <a:buAutoNum type="arabicPeriod"/>
            </a:pPr>
            <a:r>
              <a:rPr lang="en-US" sz="1400" dirty="0"/>
              <a:t>sales.</a:t>
            </a:r>
          </a:p>
          <a:p>
            <a:pPr lvl="1" algn="just">
              <a:buFont typeface="+mj-lt"/>
              <a:buAutoNum type="arabicPeriod"/>
            </a:pPr>
            <a:r>
              <a:rPr lang="en-US" sz="1400" dirty="0"/>
              <a:t>discount (</a:t>
            </a:r>
            <a:r>
              <a:rPr lang="en-US" sz="1400" dirty="0" err="1"/>
              <a:t>dalam</a:t>
            </a:r>
            <a:r>
              <a:rPr lang="en-US" sz="1400" dirty="0"/>
              <a:t> %)</a:t>
            </a:r>
          </a:p>
          <a:p>
            <a:pPr lvl="1" algn="just">
              <a:buFont typeface="+mj-lt"/>
              <a:buAutoNum type="arabicPeriod"/>
            </a:pPr>
            <a:r>
              <a:rPr lang="en-US" sz="1400" dirty="0" err="1"/>
              <a:t>discount_value</a:t>
            </a:r>
            <a:r>
              <a:rPr lang="en-US" sz="1400" dirty="0"/>
              <a:t>.</a:t>
            </a:r>
          </a:p>
          <a:p>
            <a:pPr lvl="1" algn="just">
              <a:buFont typeface="+mj-lt"/>
              <a:buAutoNum type="arabicPeriod"/>
            </a:pPr>
            <a:r>
              <a:rPr lang="en-US" sz="1400" dirty="0" err="1"/>
              <a:t>product_category</a:t>
            </a:r>
            <a:r>
              <a:rPr lang="en-US" sz="1400" dirty="0"/>
              <a:t>.</a:t>
            </a:r>
          </a:p>
          <a:p>
            <a:pPr lvl="1" algn="just">
              <a:buFont typeface="+mj-lt"/>
              <a:buAutoNum type="arabicPeriod"/>
            </a:pPr>
            <a:r>
              <a:rPr lang="en-US" sz="1400" dirty="0"/>
              <a:t>product.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51390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672E-0A1F-4E40-AED9-13B3B16D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8063"/>
          </a:xfrm>
        </p:spPr>
        <p:txBody>
          <a:bodyPr/>
          <a:lstStyle/>
          <a:p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di-review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EEC2-4A6D-4714-B573-2BD1574A9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2173"/>
            <a:ext cx="8915400" cy="4589049"/>
          </a:xfrm>
        </p:spPr>
        <p:txBody>
          <a:bodyPr/>
          <a:lstStyle/>
          <a:p>
            <a:pPr algn="just"/>
            <a:r>
              <a:rPr lang="en-US" dirty="0"/>
              <a:t>Overall performance </a:t>
            </a:r>
            <a:r>
              <a:rPr lang="en-US" dirty="0" err="1"/>
              <a:t>DQLab</a:t>
            </a:r>
            <a:r>
              <a:rPr lang="en-US" dirty="0"/>
              <a:t> Store </a:t>
            </a:r>
            <a:r>
              <a:rPr lang="en-US" dirty="0" err="1"/>
              <a:t>tahun</a:t>
            </a:r>
            <a:r>
              <a:rPr lang="en-US" dirty="0"/>
              <a:t> 2009 – 2012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order dan total sales order finished.</a:t>
            </a:r>
          </a:p>
          <a:p>
            <a:pPr algn="just"/>
            <a:r>
              <a:rPr lang="en-US" dirty="0"/>
              <a:t>Overall performance </a:t>
            </a:r>
            <a:r>
              <a:rPr lang="en-US" dirty="0" err="1"/>
              <a:t>DQLab</a:t>
            </a:r>
            <a:r>
              <a:rPr lang="en-US" dirty="0"/>
              <a:t> Store </a:t>
            </a:r>
            <a:r>
              <a:rPr lang="en-US" dirty="0" err="1"/>
              <a:t>tahun</a:t>
            </a:r>
            <a:r>
              <a:rPr lang="en-US" dirty="0"/>
              <a:t> 2011 dan </a:t>
            </a:r>
            <a:r>
              <a:rPr lang="en-US" dirty="0" err="1"/>
              <a:t>tahun</a:t>
            </a:r>
            <a:r>
              <a:rPr lang="en-US" dirty="0"/>
              <a:t> 2012 </a:t>
            </a:r>
            <a:r>
              <a:rPr lang="en-US" dirty="0" err="1"/>
              <a:t>berdasarkan</a:t>
            </a:r>
            <a:r>
              <a:rPr lang="en-US" dirty="0"/>
              <a:t> sub-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Efektifitas</a:t>
            </a:r>
            <a:r>
              <a:rPr lang="en-US" dirty="0"/>
              <a:t> dan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burn rate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overall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Efektifitas</a:t>
            </a:r>
            <a:r>
              <a:rPr lang="en-US" dirty="0"/>
              <a:t> dan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burn rate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overall </a:t>
            </a:r>
            <a:r>
              <a:rPr lang="en-US" dirty="0" err="1"/>
              <a:t>berdasarkan</a:t>
            </a:r>
            <a:r>
              <a:rPr lang="en-US" dirty="0"/>
              <a:t> sub-</a:t>
            </a:r>
            <a:r>
              <a:rPr lang="en-US" dirty="0" err="1"/>
              <a:t>kategori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customer per </a:t>
            </a:r>
            <a:r>
              <a:rPr lang="en-US" dirty="0" err="1"/>
              <a:t>tahun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820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C75E-390F-4C18-AB73-7CE94EA8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FC5F-F10C-436A-BBEA-180CBF4E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19833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182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Project Data Analysis for Retail :  Sales Performance Report</vt:lpstr>
      <vt:lpstr>Dataset Brief</vt:lpstr>
      <vt:lpstr>Hal-hal yang akan di-review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Data Analysis for Retail : Sales Performance Report</dc:title>
  <dc:creator>Rafi W</dc:creator>
  <cp:lastModifiedBy>Rafi W</cp:lastModifiedBy>
  <cp:revision>3</cp:revision>
  <dcterms:created xsi:type="dcterms:W3CDTF">2020-07-14T04:49:42Z</dcterms:created>
  <dcterms:modified xsi:type="dcterms:W3CDTF">2020-07-14T05:09:58Z</dcterms:modified>
</cp:coreProperties>
</file>