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9" r:id="rId3"/>
    <p:sldId id="258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ED46E9-9836-0E4E-957C-2090FF528C14}" v="22" dt="2025-02-28T14:03:06.2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552"/>
    <p:restoredTop sz="94717"/>
  </p:normalViewPr>
  <p:slideViewPr>
    <p:cSldViewPr snapToGrid="0">
      <p:cViewPr varScale="1">
        <p:scale>
          <a:sx n="81" d="100"/>
          <a:sy n="81" d="100"/>
        </p:scale>
        <p:origin x="184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fi widyansyah" userId="36290993-4caf-4b0f-8618-f0b69ae3fc61" providerId="ADAL" clId="{16ED46E9-9836-0E4E-957C-2090FF528C14}"/>
    <pc:docChg chg="undo custSel addSld delSld modSld sldOrd">
      <pc:chgData name="rafi widyansyah" userId="36290993-4caf-4b0f-8618-f0b69ae3fc61" providerId="ADAL" clId="{16ED46E9-9836-0E4E-957C-2090FF528C14}" dt="2025-03-20T13:50:51.755" v="1296" actId="2696"/>
      <pc:docMkLst>
        <pc:docMk/>
      </pc:docMkLst>
      <pc:sldChg chg="addSp delSp modSp mod">
        <pc:chgData name="rafi widyansyah" userId="36290993-4caf-4b0f-8618-f0b69ae3fc61" providerId="ADAL" clId="{16ED46E9-9836-0E4E-957C-2090FF528C14}" dt="2025-02-24T14:08:34.972" v="154" actId="27614"/>
        <pc:sldMkLst>
          <pc:docMk/>
          <pc:sldMk cId="177012982" sldId="257"/>
        </pc:sldMkLst>
        <pc:spChg chg="mod">
          <ac:chgData name="rafi widyansyah" userId="36290993-4caf-4b0f-8618-f0b69ae3fc61" providerId="ADAL" clId="{16ED46E9-9836-0E4E-957C-2090FF528C14}" dt="2025-02-24T14:08:23.634" v="152" actId="20577"/>
          <ac:spMkLst>
            <pc:docMk/>
            <pc:sldMk cId="177012982" sldId="257"/>
            <ac:spMk id="2" creationId="{DFABC18D-112E-31F3-7E48-E3D7A1D3C3D2}"/>
          </ac:spMkLst>
        </pc:spChg>
        <pc:picChg chg="add mod">
          <ac:chgData name="rafi widyansyah" userId="36290993-4caf-4b0f-8618-f0b69ae3fc61" providerId="ADAL" clId="{16ED46E9-9836-0E4E-957C-2090FF528C14}" dt="2025-02-24T14:08:34.972" v="154" actId="27614"/>
          <ac:picMkLst>
            <pc:docMk/>
            <pc:sldMk cId="177012982" sldId="257"/>
            <ac:picMk id="5" creationId="{A82867F1-363E-A633-09F3-4D2F0C88453A}"/>
          </ac:picMkLst>
        </pc:picChg>
      </pc:sldChg>
      <pc:sldChg chg="modSp new mod ord">
        <pc:chgData name="rafi widyansyah" userId="36290993-4caf-4b0f-8618-f0b69ae3fc61" providerId="ADAL" clId="{16ED46E9-9836-0E4E-957C-2090FF528C14}" dt="2025-02-28T14:06:49.993" v="1101" actId="20577"/>
        <pc:sldMkLst>
          <pc:docMk/>
          <pc:sldMk cId="1387943196" sldId="258"/>
        </pc:sldMkLst>
        <pc:spChg chg="mod">
          <ac:chgData name="rafi widyansyah" userId="36290993-4caf-4b0f-8618-f0b69ae3fc61" providerId="ADAL" clId="{16ED46E9-9836-0E4E-957C-2090FF528C14}" dt="2025-02-24T14:05:19.430" v="14" actId="20577"/>
          <ac:spMkLst>
            <pc:docMk/>
            <pc:sldMk cId="1387943196" sldId="258"/>
            <ac:spMk id="2" creationId="{93D1DF90-00D1-5ACD-03FA-10CB0E5AEB81}"/>
          </ac:spMkLst>
        </pc:spChg>
        <pc:spChg chg="mod">
          <ac:chgData name="rafi widyansyah" userId="36290993-4caf-4b0f-8618-f0b69ae3fc61" providerId="ADAL" clId="{16ED46E9-9836-0E4E-957C-2090FF528C14}" dt="2025-02-28T14:06:49.993" v="1101" actId="20577"/>
          <ac:spMkLst>
            <pc:docMk/>
            <pc:sldMk cId="1387943196" sldId="258"/>
            <ac:spMk id="3" creationId="{28FD0F1C-1E6B-D9C7-EFDA-3863DC67A9FE}"/>
          </ac:spMkLst>
        </pc:spChg>
      </pc:sldChg>
      <pc:sldChg chg="modSp new mod">
        <pc:chgData name="rafi widyansyah" userId="36290993-4caf-4b0f-8618-f0b69ae3fc61" providerId="ADAL" clId="{16ED46E9-9836-0E4E-957C-2090FF528C14}" dt="2025-02-24T14:09:45.922" v="191" actId="5793"/>
        <pc:sldMkLst>
          <pc:docMk/>
          <pc:sldMk cId="1393559375" sldId="259"/>
        </pc:sldMkLst>
        <pc:spChg chg="mod">
          <ac:chgData name="rafi widyansyah" userId="36290993-4caf-4b0f-8618-f0b69ae3fc61" providerId="ADAL" clId="{16ED46E9-9836-0E4E-957C-2090FF528C14}" dt="2025-02-24T14:09:03.945" v="182" actId="20577"/>
          <ac:spMkLst>
            <pc:docMk/>
            <pc:sldMk cId="1393559375" sldId="259"/>
            <ac:spMk id="2" creationId="{1164A629-907E-764C-E56F-92BD8175332A}"/>
          </ac:spMkLst>
        </pc:spChg>
        <pc:spChg chg="mod">
          <ac:chgData name="rafi widyansyah" userId="36290993-4caf-4b0f-8618-f0b69ae3fc61" providerId="ADAL" clId="{16ED46E9-9836-0E4E-957C-2090FF528C14}" dt="2025-02-24T14:09:45.922" v="191" actId="5793"/>
          <ac:spMkLst>
            <pc:docMk/>
            <pc:sldMk cId="1393559375" sldId="259"/>
            <ac:spMk id="3" creationId="{6702416B-22BE-B7CE-58C6-1BB88D0938EE}"/>
          </ac:spMkLst>
        </pc:spChg>
      </pc:sldChg>
      <pc:sldChg chg="addSp delSp modSp new mod setBg modClrScheme chgLayout">
        <pc:chgData name="rafi widyansyah" userId="36290993-4caf-4b0f-8618-f0b69ae3fc61" providerId="ADAL" clId="{16ED46E9-9836-0E4E-957C-2090FF528C14}" dt="2025-02-24T14:13:21.020" v="286" actId="1038"/>
        <pc:sldMkLst>
          <pc:docMk/>
          <pc:sldMk cId="3147014469" sldId="260"/>
        </pc:sldMkLst>
        <pc:spChg chg="add mod ord">
          <ac:chgData name="rafi widyansyah" userId="36290993-4caf-4b0f-8618-f0b69ae3fc61" providerId="ADAL" clId="{16ED46E9-9836-0E4E-957C-2090FF528C14}" dt="2025-02-24T14:13:10.089" v="271" actId="20577"/>
          <ac:spMkLst>
            <pc:docMk/>
            <pc:sldMk cId="3147014469" sldId="260"/>
            <ac:spMk id="4" creationId="{3656D3EF-3918-22F5-8BC5-166977778390}"/>
          </ac:spMkLst>
        </pc:spChg>
        <pc:spChg chg="add">
          <ac:chgData name="rafi widyansyah" userId="36290993-4caf-4b0f-8618-f0b69ae3fc61" providerId="ADAL" clId="{16ED46E9-9836-0E4E-957C-2090FF528C14}" dt="2025-02-24T14:12:24.796" v="202" actId="26606"/>
          <ac:spMkLst>
            <pc:docMk/>
            <pc:sldMk cId="3147014469" sldId="260"/>
            <ac:spMk id="28" creationId="{64C9EE1D-12BB-43F7-9A2A-893578DCA63A}"/>
          </ac:spMkLst>
        </pc:spChg>
        <pc:spChg chg="add">
          <ac:chgData name="rafi widyansyah" userId="36290993-4caf-4b0f-8618-f0b69ae3fc61" providerId="ADAL" clId="{16ED46E9-9836-0E4E-957C-2090FF528C14}" dt="2025-02-24T14:12:24.796" v="202" actId="26606"/>
          <ac:spMkLst>
            <pc:docMk/>
            <pc:sldMk cId="3147014469" sldId="260"/>
            <ac:spMk id="30" creationId="{43962A31-C54E-4762-B155-59777FED1C75}"/>
          </ac:spMkLst>
        </pc:spChg>
        <pc:spChg chg="add">
          <ac:chgData name="rafi widyansyah" userId="36290993-4caf-4b0f-8618-f0b69ae3fc61" providerId="ADAL" clId="{16ED46E9-9836-0E4E-957C-2090FF528C14}" dt="2025-02-24T14:12:24.796" v="202" actId="26606"/>
          <ac:spMkLst>
            <pc:docMk/>
            <pc:sldMk cId="3147014469" sldId="260"/>
            <ac:spMk id="32" creationId="{4B392D36-B685-45E0-B197-6EE5D748093B}"/>
          </ac:spMkLst>
        </pc:spChg>
        <pc:spChg chg="add">
          <ac:chgData name="rafi widyansyah" userId="36290993-4caf-4b0f-8618-f0b69ae3fc61" providerId="ADAL" clId="{16ED46E9-9836-0E4E-957C-2090FF528C14}" dt="2025-02-24T14:12:24.796" v="202" actId="26606"/>
          <ac:spMkLst>
            <pc:docMk/>
            <pc:sldMk cId="3147014469" sldId="260"/>
            <ac:spMk id="34" creationId="{9DCA8533-CC5E-4754-9A04-047EDE49E0F9}"/>
          </ac:spMkLst>
        </pc:spChg>
        <pc:picChg chg="add mod">
          <ac:chgData name="rafi widyansyah" userId="36290993-4caf-4b0f-8618-f0b69ae3fc61" providerId="ADAL" clId="{16ED46E9-9836-0E4E-957C-2090FF528C14}" dt="2025-02-24T14:13:17.302" v="273" actId="14100"/>
          <ac:picMkLst>
            <pc:docMk/>
            <pc:sldMk cId="3147014469" sldId="260"/>
            <ac:picMk id="8" creationId="{D1C80E03-E152-5495-BBDF-4EE318DB3C78}"/>
          </ac:picMkLst>
        </pc:picChg>
        <pc:picChg chg="add mod">
          <ac:chgData name="rafi widyansyah" userId="36290993-4caf-4b0f-8618-f0b69ae3fc61" providerId="ADAL" clId="{16ED46E9-9836-0E4E-957C-2090FF528C14}" dt="2025-02-24T14:13:21.020" v="286" actId="1038"/>
          <ac:picMkLst>
            <pc:docMk/>
            <pc:sldMk cId="3147014469" sldId="260"/>
            <ac:picMk id="10" creationId="{B35C633B-7E6B-F1FD-1D83-809F9ED343B1}"/>
          </ac:picMkLst>
        </pc:picChg>
      </pc:sldChg>
      <pc:sldChg chg="addSp delSp modSp new mod setBg">
        <pc:chgData name="rafi widyansyah" userId="36290993-4caf-4b0f-8618-f0b69ae3fc61" providerId="ADAL" clId="{16ED46E9-9836-0E4E-957C-2090FF528C14}" dt="2025-02-24T14:15:23.585" v="340" actId="14100"/>
        <pc:sldMkLst>
          <pc:docMk/>
          <pc:sldMk cId="2077773467" sldId="261"/>
        </pc:sldMkLst>
        <pc:spChg chg="mod">
          <ac:chgData name="rafi widyansyah" userId="36290993-4caf-4b0f-8618-f0b69ae3fc61" providerId="ADAL" clId="{16ED46E9-9836-0E4E-957C-2090FF528C14}" dt="2025-02-24T14:15:17.686" v="337" actId="1076"/>
          <ac:spMkLst>
            <pc:docMk/>
            <pc:sldMk cId="2077773467" sldId="261"/>
            <ac:spMk id="2" creationId="{EAAD81EF-BD2F-876B-566D-9220DA24E253}"/>
          </ac:spMkLst>
        </pc:spChg>
        <pc:spChg chg="add">
          <ac:chgData name="rafi widyansyah" userId="36290993-4caf-4b0f-8618-f0b69ae3fc61" providerId="ADAL" clId="{16ED46E9-9836-0E4E-957C-2090FF528C14}" dt="2025-02-24T14:14:49.197" v="296" actId="26606"/>
          <ac:spMkLst>
            <pc:docMk/>
            <pc:sldMk cId="2077773467" sldId="261"/>
            <ac:spMk id="21" creationId="{64C9EE1D-12BB-43F7-9A2A-893578DCA63A}"/>
          </ac:spMkLst>
        </pc:spChg>
        <pc:spChg chg="add">
          <ac:chgData name="rafi widyansyah" userId="36290993-4caf-4b0f-8618-f0b69ae3fc61" providerId="ADAL" clId="{16ED46E9-9836-0E4E-957C-2090FF528C14}" dt="2025-02-24T14:14:49.197" v="296" actId="26606"/>
          <ac:spMkLst>
            <pc:docMk/>
            <pc:sldMk cId="2077773467" sldId="261"/>
            <ac:spMk id="22" creationId="{43962A31-C54E-4762-B155-59777FED1C75}"/>
          </ac:spMkLst>
        </pc:spChg>
        <pc:spChg chg="add">
          <ac:chgData name="rafi widyansyah" userId="36290993-4caf-4b0f-8618-f0b69ae3fc61" providerId="ADAL" clId="{16ED46E9-9836-0E4E-957C-2090FF528C14}" dt="2025-02-24T14:14:49.197" v="296" actId="26606"/>
          <ac:spMkLst>
            <pc:docMk/>
            <pc:sldMk cId="2077773467" sldId="261"/>
            <ac:spMk id="23" creationId="{4B392D36-B685-45E0-B197-6EE5D748093B}"/>
          </ac:spMkLst>
        </pc:spChg>
        <pc:spChg chg="add">
          <ac:chgData name="rafi widyansyah" userId="36290993-4caf-4b0f-8618-f0b69ae3fc61" providerId="ADAL" clId="{16ED46E9-9836-0E4E-957C-2090FF528C14}" dt="2025-02-24T14:14:49.197" v="296" actId="26606"/>
          <ac:spMkLst>
            <pc:docMk/>
            <pc:sldMk cId="2077773467" sldId="261"/>
            <ac:spMk id="24" creationId="{9DCA8533-CC5E-4754-9A04-047EDE49E0F9}"/>
          </ac:spMkLst>
        </pc:spChg>
        <pc:picChg chg="add mod ord">
          <ac:chgData name="rafi widyansyah" userId="36290993-4caf-4b0f-8618-f0b69ae3fc61" providerId="ADAL" clId="{16ED46E9-9836-0E4E-957C-2090FF528C14}" dt="2025-02-24T14:15:23.585" v="340" actId="14100"/>
          <ac:picMkLst>
            <pc:docMk/>
            <pc:sldMk cId="2077773467" sldId="261"/>
            <ac:picMk id="6" creationId="{743A8918-C90A-EC20-AA96-7546ADE06E71}"/>
          </ac:picMkLst>
        </pc:picChg>
        <pc:picChg chg="add mod">
          <ac:chgData name="rafi widyansyah" userId="36290993-4caf-4b0f-8618-f0b69ae3fc61" providerId="ADAL" clId="{16ED46E9-9836-0E4E-957C-2090FF528C14}" dt="2025-02-24T14:14:49.197" v="296" actId="26606"/>
          <ac:picMkLst>
            <pc:docMk/>
            <pc:sldMk cId="2077773467" sldId="261"/>
            <ac:picMk id="8" creationId="{1184A265-C2D4-807A-84DA-FDAD624207EC}"/>
          </ac:picMkLst>
        </pc:picChg>
      </pc:sldChg>
      <pc:sldChg chg="addSp delSp modSp new mod setBg">
        <pc:chgData name="rafi widyansyah" userId="36290993-4caf-4b0f-8618-f0b69ae3fc61" providerId="ADAL" clId="{16ED46E9-9836-0E4E-957C-2090FF528C14}" dt="2025-02-24T14:20:40.875" v="391" actId="1076"/>
        <pc:sldMkLst>
          <pc:docMk/>
          <pc:sldMk cId="2583356681" sldId="262"/>
        </pc:sldMkLst>
        <pc:spChg chg="mod">
          <ac:chgData name="rafi widyansyah" userId="36290993-4caf-4b0f-8618-f0b69ae3fc61" providerId="ADAL" clId="{16ED46E9-9836-0E4E-957C-2090FF528C14}" dt="2025-02-24T14:20:40.875" v="391" actId="1076"/>
          <ac:spMkLst>
            <pc:docMk/>
            <pc:sldMk cId="2583356681" sldId="262"/>
            <ac:spMk id="2" creationId="{8EE52BC2-42C1-C74B-367A-7FF9620CA221}"/>
          </ac:spMkLst>
        </pc:spChg>
        <pc:spChg chg="add">
          <ac:chgData name="rafi widyansyah" userId="36290993-4caf-4b0f-8618-f0b69ae3fc61" providerId="ADAL" clId="{16ED46E9-9836-0E4E-957C-2090FF528C14}" dt="2025-02-24T14:20:16.061" v="348" actId="26606"/>
          <ac:spMkLst>
            <pc:docMk/>
            <pc:sldMk cId="2583356681" sldId="262"/>
            <ac:spMk id="13" creationId="{64C9EE1D-12BB-43F7-9A2A-893578DCA63A}"/>
          </ac:spMkLst>
        </pc:spChg>
        <pc:spChg chg="add">
          <ac:chgData name="rafi widyansyah" userId="36290993-4caf-4b0f-8618-f0b69ae3fc61" providerId="ADAL" clId="{16ED46E9-9836-0E4E-957C-2090FF528C14}" dt="2025-02-24T14:20:16.061" v="348" actId="26606"/>
          <ac:spMkLst>
            <pc:docMk/>
            <pc:sldMk cId="2583356681" sldId="262"/>
            <ac:spMk id="15" creationId="{43962A31-C54E-4762-B155-59777FED1C75}"/>
          </ac:spMkLst>
        </pc:spChg>
        <pc:spChg chg="add">
          <ac:chgData name="rafi widyansyah" userId="36290993-4caf-4b0f-8618-f0b69ae3fc61" providerId="ADAL" clId="{16ED46E9-9836-0E4E-957C-2090FF528C14}" dt="2025-02-24T14:20:16.061" v="348" actId="26606"/>
          <ac:spMkLst>
            <pc:docMk/>
            <pc:sldMk cId="2583356681" sldId="262"/>
            <ac:spMk id="17" creationId="{4B392D36-B685-45E0-B197-6EE5D748093B}"/>
          </ac:spMkLst>
        </pc:spChg>
        <pc:spChg chg="add">
          <ac:chgData name="rafi widyansyah" userId="36290993-4caf-4b0f-8618-f0b69ae3fc61" providerId="ADAL" clId="{16ED46E9-9836-0E4E-957C-2090FF528C14}" dt="2025-02-24T14:20:16.061" v="348" actId="26606"/>
          <ac:spMkLst>
            <pc:docMk/>
            <pc:sldMk cId="2583356681" sldId="262"/>
            <ac:spMk id="19" creationId="{9DCA8533-CC5E-4754-9A04-047EDE49E0F9}"/>
          </ac:spMkLst>
        </pc:spChg>
        <pc:picChg chg="add mod">
          <ac:chgData name="rafi widyansyah" userId="36290993-4caf-4b0f-8618-f0b69ae3fc61" providerId="ADAL" clId="{16ED46E9-9836-0E4E-957C-2090FF528C14}" dt="2025-02-24T14:20:16.061" v="348" actId="26606"/>
          <ac:picMkLst>
            <pc:docMk/>
            <pc:sldMk cId="2583356681" sldId="262"/>
            <ac:picMk id="6" creationId="{04EDFDE0-BE83-4511-873B-BDBB65461B82}"/>
          </ac:picMkLst>
        </pc:picChg>
        <pc:picChg chg="add mod">
          <ac:chgData name="rafi widyansyah" userId="36290993-4caf-4b0f-8618-f0b69ae3fc61" providerId="ADAL" clId="{16ED46E9-9836-0E4E-957C-2090FF528C14}" dt="2025-02-24T14:20:16.061" v="348" actId="26606"/>
          <ac:picMkLst>
            <pc:docMk/>
            <pc:sldMk cId="2583356681" sldId="262"/>
            <ac:picMk id="8" creationId="{FDF3082C-1D75-0ECC-248B-986463327360}"/>
          </ac:picMkLst>
        </pc:picChg>
      </pc:sldChg>
      <pc:sldChg chg="addSp delSp modSp new mod setBg setClrOvrMap">
        <pc:chgData name="rafi widyansyah" userId="36290993-4caf-4b0f-8618-f0b69ae3fc61" providerId="ADAL" clId="{16ED46E9-9836-0E4E-957C-2090FF528C14}" dt="2025-02-24T14:41:27.455" v="675" actId="1076"/>
        <pc:sldMkLst>
          <pc:docMk/>
          <pc:sldMk cId="3217407597" sldId="263"/>
        </pc:sldMkLst>
        <pc:spChg chg="mod">
          <ac:chgData name="rafi widyansyah" userId="36290993-4caf-4b0f-8618-f0b69ae3fc61" providerId="ADAL" clId="{16ED46E9-9836-0E4E-957C-2090FF528C14}" dt="2025-02-24T14:41:27.455" v="675" actId="1076"/>
          <ac:spMkLst>
            <pc:docMk/>
            <pc:sldMk cId="3217407597" sldId="263"/>
            <ac:spMk id="2" creationId="{FF3EF46F-A655-5A43-5EE4-6A6436258D8D}"/>
          </ac:spMkLst>
        </pc:spChg>
        <pc:spChg chg="add">
          <ac:chgData name="rafi widyansyah" userId="36290993-4caf-4b0f-8618-f0b69ae3fc61" providerId="ADAL" clId="{16ED46E9-9836-0E4E-957C-2090FF528C14}" dt="2025-02-24T14:26:12.523" v="444" actId="26606"/>
          <ac:spMkLst>
            <pc:docMk/>
            <pc:sldMk cId="3217407597" sldId="263"/>
            <ac:spMk id="34" creationId="{8AF6EFCA-56DD-442E-9948-D162BEBBFDE2}"/>
          </ac:spMkLst>
        </pc:spChg>
        <pc:spChg chg="add">
          <ac:chgData name="rafi widyansyah" userId="36290993-4caf-4b0f-8618-f0b69ae3fc61" providerId="ADAL" clId="{16ED46E9-9836-0E4E-957C-2090FF528C14}" dt="2025-02-24T14:26:12.523" v="444" actId="26606"/>
          <ac:spMkLst>
            <pc:docMk/>
            <pc:sldMk cId="3217407597" sldId="263"/>
            <ac:spMk id="36" creationId="{03A72D00-0CA4-4A88-86CE-B1FB393C52C2}"/>
          </ac:spMkLst>
        </pc:spChg>
        <pc:spChg chg="add">
          <ac:chgData name="rafi widyansyah" userId="36290993-4caf-4b0f-8618-f0b69ae3fc61" providerId="ADAL" clId="{16ED46E9-9836-0E4E-957C-2090FF528C14}" dt="2025-02-24T14:26:12.523" v="444" actId="26606"/>
          <ac:spMkLst>
            <pc:docMk/>
            <pc:sldMk cId="3217407597" sldId="263"/>
            <ac:spMk id="37" creationId="{5C1D4A39-A122-41DA-BF9B-2313FB6B709A}"/>
          </ac:spMkLst>
        </pc:spChg>
        <pc:spChg chg="add">
          <ac:chgData name="rafi widyansyah" userId="36290993-4caf-4b0f-8618-f0b69ae3fc61" providerId="ADAL" clId="{16ED46E9-9836-0E4E-957C-2090FF528C14}" dt="2025-02-24T14:26:12.523" v="444" actId="26606"/>
          <ac:spMkLst>
            <pc:docMk/>
            <pc:sldMk cId="3217407597" sldId="263"/>
            <ac:spMk id="38" creationId="{ACD120F8-C0F1-4CC6-B340-0B8F67C400E8}"/>
          </ac:spMkLst>
        </pc:spChg>
        <pc:picChg chg="add mod">
          <ac:chgData name="rafi widyansyah" userId="36290993-4caf-4b0f-8618-f0b69ae3fc61" providerId="ADAL" clId="{16ED46E9-9836-0E4E-957C-2090FF528C14}" dt="2025-02-24T14:26:40.354" v="468" actId="14100"/>
          <ac:picMkLst>
            <pc:docMk/>
            <pc:sldMk cId="3217407597" sldId="263"/>
            <ac:picMk id="6" creationId="{74E4985B-5AEB-53DB-D4A0-CC15434929E0}"/>
          </ac:picMkLst>
        </pc:picChg>
        <pc:picChg chg="add mod">
          <ac:chgData name="rafi widyansyah" userId="36290993-4caf-4b0f-8618-f0b69ae3fc61" providerId="ADAL" clId="{16ED46E9-9836-0E4E-957C-2090FF528C14}" dt="2025-02-24T14:26:41.824" v="469" actId="1076"/>
          <ac:picMkLst>
            <pc:docMk/>
            <pc:sldMk cId="3217407597" sldId="263"/>
            <ac:picMk id="8" creationId="{DDCE2625-1058-324C-7896-F5EDD1DC080B}"/>
          </ac:picMkLst>
        </pc:picChg>
      </pc:sldChg>
      <pc:sldChg chg="addSp delSp modSp new mod">
        <pc:chgData name="rafi widyansyah" userId="36290993-4caf-4b0f-8618-f0b69ae3fc61" providerId="ADAL" clId="{16ED46E9-9836-0E4E-957C-2090FF528C14}" dt="2025-02-24T14:31:14.394" v="501" actId="20577"/>
        <pc:sldMkLst>
          <pc:docMk/>
          <pc:sldMk cId="1139050591" sldId="264"/>
        </pc:sldMkLst>
        <pc:spChg chg="mod">
          <ac:chgData name="rafi widyansyah" userId="36290993-4caf-4b0f-8618-f0b69ae3fc61" providerId="ADAL" clId="{16ED46E9-9836-0E4E-957C-2090FF528C14}" dt="2025-02-24T14:31:14.394" v="501" actId="20577"/>
          <ac:spMkLst>
            <pc:docMk/>
            <pc:sldMk cId="1139050591" sldId="264"/>
            <ac:spMk id="2" creationId="{DF86BA06-0971-2005-B31A-702C500B543D}"/>
          </ac:spMkLst>
        </pc:spChg>
        <pc:picChg chg="add mod">
          <ac:chgData name="rafi widyansyah" userId="36290993-4caf-4b0f-8618-f0b69ae3fc61" providerId="ADAL" clId="{16ED46E9-9836-0E4E-957C-2090FF528C14}" dt="2025-02-24T14:31:06.128" v="478" actId="14100"/>
          <ac:picMkLst>
            <pc:docMk/>
            <pc:sldMk cId="1139050591" sldId="264"/>
            <ac:picMk id="6" creationId="{FADFC367-EA39-8CB3-2065-B459F0A78C60}"/>
          </ac:picMkLst>
        </pc:picChg>
        <pc:picChg chg="add mod">
          <ac:chgData name="rafi widyansyah" userId="36290993-4caf-4b0f-8618-f0b69ae3fc61" providerId="ADAL" clId="{16ED46E9-9836-0E4E-957C-2090FF528C14}" dt="2025-02-24T14:31:02.461" v="475" actId="27614"/>
          <ac:picMkLst>
            <pc:docMk/>
            <pc:sldMk cId="1139050591" sldId="264"/>
            <ac:picMk id="8" creationId="{EB0F6535-811E-D4B6-091A-D33098A1CD90}"/>
          </ac:picMkLst>
        </pc:picChg>
      </pc:sldChg>
      <pc:sldChg chg="addSp delSp modSp new mod setBg">
        <pc:chgData name="rafi widyansyah" userId="36290993-4caf-4b0f-8618-f0b69ae3fc61" providerId="ADAL" clId="{16ED46E9-9836-0E4E-957C-2090FF528C14}" dt="2025-02-24T14:38:52.938" v="672" actId="1076"/>
        <pc:sldMkLst>
          <pc:docMk/>
          <pc:sldMk cId="579714594" sldId="265"/>
        </pc:sldMkLst>
        <pc:spChg chg="mod">
          <ac:chgData name="rafi widyansyah" userId="36290993-4caf-4b0f-8618-f0b69ae3fc61" providerId="ADAL" clId="{16ED46E9-9836-0E4E-957C-2090FF528C14}" dt="2025-02-24T14:38:52.938" v="672" actId="1076"/>
          <ac:spMkLst>
            <pc:docMk/>
            <pc:sldMk cId="579714594" sldId="265"/>
            <ac:spMk id="2" creationId="{71E15C84-343A-F47E-5E23-95FDCBA17F57}"/>
          </ac:spMkLst>
        </pc:spChg>
        <pc:spChg chg="add">
          <ac:chgData name="rafi widyansyah" userId="36290993-4caf-4b0f-8618-f0b69ae3fc61" providerId="ADAL" clId="{16ED46E9-9836-0E4E-957C-2090FF528C14}" dt="2025-02-24T14:32:47.925" v="510" actId="26606"/>
          <ac:spMkLst>
            <pc:docMk/>
            <pc:sldMk cId="579714594" sldId="265"/>
            <ac:spMk id="13" creationId="{64C9EE1D-12BB-43F7-9A2A-893578DCA63A}"/>
          </ac:spMkLst>
        </pc:spChg>
        <pc:spChg chg="add">
          <ac:chgData name="rafi widyansyah" userId="36290993-4caf-4b0f-8618-f0b69ae3fc61" providerId="ADAL" clId="{16ED46E9-9836-0E4E-957C-2090FF528C14}" dt="2025-02-24T14:32:47.925" v="510" actId="26606"/>
          <ac:spMkLst>
            <pc:docMk/>
            <pc:sldMk cId="579714594" sldId="265"/>
            <ac:spMk id="15" creationId="{43962A31-C54E-4762-B155-59777FED1C75}"/>
          </ac:spMkLst>
        </pc:spChg>
        <pc:spChg chg="add">
          <ac:chgData name="rafi widyansyah" userId="36290993-4caf-4b0f-8618-f0b69ae3fc61" providerId="ADAL" clId="{16ED46E9-9836-0E4E-957C-2090FF528C14}" dt="2025-02-24T14:32:47.925" v="510" actId="26606"/>
          <ac:spMkLst>
            <pc:docMk/>
            <pc:sldMk cId="579714594" sldId="265"/>
            <ac:spMk id="17" creationId="{4B392D36-B685-45E0-B197-6EE5D748093B}"/>
          </ac:spMkLst>
        </pc:spChg>
        <pc:spChg chg="add">
          <ac:chgData name="rafi widyansyah" userId="36290993-4caf-4b0f-8618-f0b69ae3fc61" providerId="ADAL" clId="{16ED46E9-9836-0E4E-957C-2090FF528C14}" dt="2025-02-24T14:32:47.925" v="510" actId="26606"/>
          <ac:spMkLst>
            <pc:docMk/>
            <pc:sldMk cId="579714594" sldId="265"/>
            <ac:spMk id="19" creationId="{9DCA8533-CC5E-4754-9A04-047EDE49E0F9}"/>
          </ac:spMkLst>
        </pc:spChg>
        <pc:picChg chg="add mod">
          <ac:chgData name="rafi widyansyah" userId="36290993-4caf-4b0f-8618-f0b69ae3fc61" providerId="ADAL" clId="{16ED46E9-9836-0E4E-957C-2090FF528C14}" dt="2025-02-24T14:32:56.706" v="514" actId="14100"/>
          <ac:picMkLst>
            <pc:docMk/>
            <pc:sldMk cId="579714594" sldId="265"/>
            <ac:picMk id="6" creationId="{E7F904EA-5093-0D34-BB52-1F38DAAE3F02}"/>
          </ac:picMkLst>
        </pc:picChg>
        <pc:picChg chg="add mod">
          <ac:chgData name="rafi widyansyah" userId="36290993-4caf-4b0f-8618-f0b69ae3fc61" providerId="ADAL" clId="{16ED46E9-9836-0E4E-957C-2090FF528C14}" dt="2025-02-24T14:32:47.925" v="510" actId="26606"/>
          <ac:picMkLst>
            <pc:docMk/>
            <pc:sldMk cId="579714594" sldId="265"/>
            <ac:picMk id="8" creationId="{353A1C40-9FE9-C00D-69C4-7A67BC9F66F6}"/>
          </ac:picMkLst>
        </pc:picChg>
      </pc:sldChg>
      <pc:sldChg chg="addSp delSp modSp new mod setBg">
        <pc:chgData name="rafi widyansyah" userId="36290993-4caf-4b0f-8618-f0b69ae3fc61" providerId="ADAL" clId="{16ED46E9-9836-0E4E-957C-2090FF528C14}" dt="2025-02-24T14:38:24.296" v="663" actId="20577"/>
        <pc:sldMkLst>
          <pc:docMk/>
          <pc:sldMk cId="1214559074" sldId="266"/>
        </pc:sldMkLst>
        <pc:spChg chg="mod">
          <ac:chgData name="rafi widyansyah" userId="36290993-4caf-4b0f-8618-f0b69ae3fc61" providerId="ADAL" clId="{16ED46E9-9836-0E4E-957C-2090FF528C14}" dt="2025-02-24T14:38:24.296" v="663" actId="20577"/>
          <ac:spMkLst>
            <pc:docMk/>
            <pc:sldMk cId="1214559074" sldId="266"/>
            <ac:spMk id="2" creationId="{FE76258B-18EE-7664-44BD-5F344334384A}"/>
          </ac:spMkLst>
        </pc:spChg>
        <pc:spChg chg="add">
          <ac:chgData name="rafi widyansyah" userId="36290993-4caf-4b0f-8618-f0b69ae3fc61" providerId="ADAL" clId="{16ED46E9-9836-0E4E-957C-2090FF528C14}" dt="2025-02-24T14:37:53.157" v="614" actId="26606"/>
          <ac:spMkLst>
            <pc:docMk/>
            <pc:sldMk cId="1214559074" sldId="266"/>
            <ac:spMk id="13" creationId="{64C9EE1D-12BB-43F7-9A2A-893578DCA63A}"/>
          </ac:spMkLst>
        </pc:spChg>
        <pc:spChg chg="add">
          <ac:chgData name="rafi widyansyah" userId="36290993-4caf-4b0f-8618-f0b69ae3fc61" providerId="ADAL" clId="{16ED46E9-9836-0E4E-957C-2090FF528C14}" dt="2025-02-24T14:37:53.157" v="614" actId="26606"/>
          <ac:spMkLst>
            <pc:docMk/>
            <pc:sldMk cId="1214559074" sldId="266"/>
            <ac:spMk id="15" creationId="{43962A31-C54E-4762-B155-59777FED1C75}"/>
          </ac:spMkLst>
        </pc:spChg>
        <pc:spChg chg="add">
          <ac:chgData name="rafi widyansyah" userId="36290993-4caf-4b0f-8618-f0b69ae3fc61" providerId="ADAL" clId="{16ED46E9-9836-0E4E-957C-2090FF528C14}" dt="2025-02-24T14:37:53.157" v="614" actId="26606"/>
          <ac:spMkLst>
            <pc:docMk/>
            <pc:sldMk cId="1214559074" sldId="266"/>
            <ac:spMk id="17" creationId="{4B392D36-B685-45E0-B197-6EE5D748093B}"/>
          </ac:spMkLst>
        </pc:spChg>
        <pc:spChg chg="add">
          <ac:chgData name="rafi widyansyah" userId="36290993-4caf-4b0f-8618-f0b69ae3fc61" providerId="ADAL" clId="{16ED46E9-9836-0E4E-957C-2090FF528C14}" dt="2025-02-24T14:37:53.157" v="614" actId="26606"/>
          <ac:spMkLst>
            <pc:docMk/>
            <pc:sldMk cId="1214559074" sldId="266"/>
            <ac:spMk id="19" creationId="{9DCA8533-CC5E-4754-9A04-047EDE49E0F9}"/>
          </ac:spMkLst>
        </pc:spChg>
        <pc:picChg chg="add mod ord">
          <ac:chgData name="rafi widyansyah" userId="36290993-4caf-4b0f-8618-f0b69ae3fc61" providerId="ADAL" clId="{16ED46E9-9836-0E4E-957C-2090FF528C14}" dt="2025-02-24T14:38:03.956" v="618" actId="1076"/>
          <ac:picMkLst>
            <pc:docMk/>
            <pc:sldMk cId="1214559074" sldId="266"/>
            <ac:picMk id="6" creationId="{8CEB9437-CF96-DC03-32EE-4B993A9E7134}"/>
          </ac:picMkLst>
        </pc:picChg>
        <pc:picChg chg="add mod">
          <ac:chgData name="rafi widyansyah" userId="36290993-4caf-4b0f-8618-f0b69ae3fc61" providerId="ADAL" clId="{16ED46E9-9836-0E4E-957C-2090FF528C14}" dt="2025-02-24T14:37:59.521" v="616" actId="1076"/>
          <ac:picMkLst>
            <pc:docMk/>
            <pc:sldMk cId="1214559074" sldId="266"/>
            <ac:picMk id="8" creationId="{DDC26C36-768F-8218-2051-13199FD8DE69}"/>
          </ac:picMkLst>
        </pc:picChg>
      </pc:sldChg>
      <pc:sldChg chg="addSp delSp modSp new del mod setBg">
        <pc:chgData name="rafi widyansyah" userId="36290993-4caf-4b0f-8618-f0b69ae3fc61" providerId="ADAL" clId="{16ED46E9-9836-0E4E-957C-2090FF528C14}" dt="2025-02-28T14:09:58.817" v="1161" actId="2696"/>
        <pc:sldMkLst>
          <pc:docMk/>
          <pc:sldMk cId="3982494778" sldId="267"/>
        </pc:sldMkLst>
      </pc:sldChg>
      <pc:sldChg chg="addSp delSp modSp new del mod setBg modClrScheme setClrOvrMap chgLayout">
        <pc:chgData name="rafi widyansyah" userId="36290993-4caf-4b0f-8618-f0b69ae3fc61" providerId="ADAL" clId="{16ED46E9-9836-0E4E-957C-2090FF528C14}" dt="2025-03-20T13:50:51.755" v="1296" actId="2696"/>
        <pc:sldMkLst>
          <pc:docMk/>
          <pc:sldMk cId="3584742734" sldId="268"/>
        </pc:sldMkLst>
        <pc:spChg chg="add mod">
          <ac:chgData name="rafi widyansyah" userId="36290993-4caf-4b0f-8618-f0b69ae3fc61" providerId="ADAL" clId="{16ED46E9-9836-0E4E-957C-2090FF528C14}" dt="2025-03-20T13:50:29.679" v="1295" actId="20577"/>
          <ac:spMkLst>
            <pc:docMk/>
            <pc:sldMk cId="3584742734" sldId="268"/>
            <ac:spMk id="5" creationId="{0A30FD1A-D068-40EE-864A-B9D8C1311ADC}"/>
          </ac:spMkLst>
        </pc:spChg>
        <pc:spChg chg="add mod">
          <ac:chgData name="rafi widyansyah" userId="36290993-4caf-4b0f-8618-f0b69ae3fc61" providerId="ADAL" clId="{16ED46E9-9836-0E4E-957C-2090FF528C14}" dt="2025-02-28T14:09:05.460" v="1147" actId="20577"/>
          <ac:spMkLst>
            <pc:docMk/>
            <pc:sldMk cId="3584742734" sldId="268"/>
            <ac:spMk id="6" creationId="{968794A1-1CCE-6DD8-0E37-5E54B70286AA}"/>
          </ac:spMkLst>
        </pc:spChg>
        <pc:spChg chg="add">
          <ac:chgData name="rafi widyansyah" userId="36290993-4caf-4b0f-8618-f0b69ae3fc61" providerId="ADAL" clId="{16ED46E9-9836-0E4E-957C-2090FF528C14}" dt="2025-02-28T14:09:01.028" v="1140" actId="26606"/>
          <ac:spMkLst>
            <pc:docMk/>
            <pc:sldMk cId="3584742734" sldId="268"/>
            <ac:spMk id="11" creationId="{5E58EE06-9B03-4D70-A63C-13660A9C8F39}"/>
          </ac:spMkLst>
        </pc:spChg>
        <pc:spChg chg="add">
          <ac:chgData name="rafi widyansyah" userId="36290993-4caf-4b0f-8618-f0b69ae3fc61" providerId="ADAL" clId="{16ED46E9-9836-0E4E-957C-2090FF528C14}" dt="2025-02-28T14:09:01.028" v="1140" actId="26606"/>
          <ac:spMkLst>
            <pc:docMk/>
            <pc:sldMk cId="3584742734" sldId="268"/>
            <ac:spMk id="13" creationId="{520A257B-6D54-40C8-8E37-BA113BEB881E}"/>
          </ac:spMkLst>
        </pc:spChg>
        <pc:spChg chg="add">
          <ac:chgData name="rafi widyansyah" userId="36290993-4caf-4b0f-8618-f0b69ae3fc61" providerId="ADAL" clId="{16ED46E9-9836-0E4E-957C-2090FF528C14}" dt="2025-02-28T14:09:01.028" v="1140" actId="26606"/>
          <ac:spMkLst>
            <pc:docMk/>
            <pc:sldMk cId="3584742734" sldId="268"/>
            <ac:spMk id="15" creationId="{EF92EDE9-7E29-473D-8499-DB2B5854103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3/20/25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3/20/25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3/20/25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3/20/25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3/20/25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3/20/25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3/20/25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3/20/25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3/20/25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2C7E2-5A19-56B9-54B0-E219C8B613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893848" cy="3255264"/>
          </a:xfrm>
        </p:spPr>
        <p:txBody>
          <a:bodyPr/>
          <a:lstStyle/>
          <a:p>
            <a:r>
              <a:rPr lang="en-US" dirty="0"/>
              <a:t>SQL Portfolio : </a:t>
            </a:r>
            <a:r>
              <a:rPr lang="en-US" dirty="0" err="1"/>
              <a:t>TechCorp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B9F292-A67B-A6B7-2707-375CADE273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Rafi </a:t>
            </a:r>
            <a:r>
              <a:rPr lang="en-US" dirty="0" err="1"/>
              <a:t>Widyansyah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510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4C9EE1D-12BB-43F7-9A2A-893578DCA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962A31-C54E-4762-B155-59777FED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B392D36-B685-45E0-B197-6EE5D7480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DCA8533-CC5E-4754-9A04-047EDE49E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E15C84-343A-F47E-5E23-95FDCBA17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252" y="4816553"/>
            <a:ext cx="10210862" cy="1065690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just"/>
            <a:r>
              <a:rPr lang="en-US" sz="4000" spc="-100" dirty="0"/>
              <a:t>Average price of each category product &amp; category product with average price &gt; 500 USD</a:t>
            </a:r>
          </a:p>
        </p:txBody>
      </p:sp>
      <p:pic>
        <p:nvPicPr>
          <p:cNvPr id="6" name="Content Placeholder 5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E7F904EA-5093-0D34-BB52-1F38DAAE3F0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79488" y="1469036"/>
            <a:ext cx="5316511" cy="1663908"/>
          </a:xfrm>
          <a:prstGeom prst="rect">
            <a:avLst/>
          </a:prstGeom>
        </p:spPr>
      </p:pic>
      <p:pic>
        <p:nvPicPr>
          <p:cNvPr id="8" name="Content Placeholder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53A1C40-9FE9-C00D-69C4-7A67BC9F66F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752218" y="484632"/>
            <a:ext cx="3962187" cy="355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7145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4C9EE1D-12BB-43F7-9A2A-893578DCA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962A31-C54E-4762-B155-59777FED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B392D36-B685-45E0-B197-6EE5D7480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DCA8533-CC5E-4754-9A04-047EDE49E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76258B-18EE-7664-44BD-5F3443343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590661"/>
            <a:ext cx="10210862" cy="106569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800" spc="-100" dirty="0"/>
              <a:t>Customer with total amount order &gt; 500 USD</a:t>
            </a:r>
          </a:p>
        </p:txBody>
      </p:sp>
      <p:pic>
        <p:nvPicPr>
          <p:cNvPr id="8" name="Content Placeholder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DC26C36-768F-8218-2051-13199FD8DE6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14138" y="1468527"/>
            <a:ext cx="4789994" cy="1616622"/>
          </a:xfrm>
          <a:prstGeom prst="rect">
            <a:avLst/>
          </a:prstGeom>
        </p:spPr>
      </p:pic>
      <p:pic>
        <p:nvPicPr>
          <p:cNvPr id="6" name="Content Placeholder 5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8CEB9437-CF96-DC03-32EE-4B993A9E713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731994" y="1468527"/>
            <a:ext cx="4789992" cy="1616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5590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4A629-907E-764C-E56F-92BD81753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SQL : </a:t>
            </a:r>
            <a:r>
              <a:rPr lang="en-US" dirty="0" err="1"/>
              <a:t>TechCorp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2416B-22BE-B7CE-58C6-1BB88D093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GB" dirty="0" err="1">
                <a:solidFill>
                  <a:srgbClr val="000000"/>
                </a:solidFill>
                <a:latin typeface="Roboto" panose="02000000000000000000" pitchFamily="2" charset="0"/>
              </a:rPr>
              <a:t>TechCorp</a:t>
            </a:r>
            <a:r>
              <a:rPr lang="en-GB" dirty="0">
                <a:solidFill>
                  <a:srgbClr val="000000"/>
                </a:solidFill>
                <a:latin typeface="Roboto" panose="02000000000000000000" pitchFamily="2" charset="0"/>
              </a:rPr>
              <a:t> is an e-commerce company that focuses on selling electronic products such as laptops, smartphones, and accessories. </a:t>
            </a:r>
            <a:r>
              <a:rPr lang="en-GB" dirty="0" err="1">
                <a:solidFill>
                  <a:srgbClr val="000000"/>
                </a:solidFill>
                <a:latin typeface="Roboto" panose="02000000000000000000" pitchFamily="2" charset="0"/>
              </a:rPr>
              <a:t>TechCorp</a:t>
            </a:r>
            <a:r>
              <a:rPr lang="en-GB" dirty="0">
                <a:solidFill>
                  <a:srgbClr val="000000"/>
                </a:solidFill>
                <a:latin typeface="Roboto" panose="02000000000000000000" pitchFamily="2" charset="0"/>
              </a:rPr>
              <a:t> also provides customer support services to assist customers with technical issues and questions regarding the products being sold.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559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1DF90-00D1-5ACD-03FA-10CB0E5AE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  <a:br>
              <a:rPr lang="en-US" dirty="0"/>
            </a:br>
            <a:r>
              <a:rPr lang="en-US" dirty="0"/>
              <a:t>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D0F1C-1E6B-D9C7-EFDA-3863DC67A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“</a:t>
            </a:r>
            <a:r>
              <a:rPr lang="en-US" dirty="0" err="1"/>
              <a:t>TechCorp</a:t>
            </a:r>
            <a:r>
              <a:rPr lang="en-US" dirty="0"/>
              <a:t>” database consists of 6 tables :</a:t>
            </a:r>
          </a:p>
          <a:p>
            <a:pPr marL="960120" lvl="1" indent="-457200">
              <a:buFont typeface="+mj-lt"/>
              <a:buAutoNum type="arabicPeriod"/>
            </a:pPr>
            <a:r>
              <a:rPr lang="en-GB" b="0" i="0" u="none" strike="noStrike" dirty="0">
                <a:solidFill>
                  <a:srgbClr val="242424"/>
                </a:solidFill>
                <a:effectLst/>
                <a:latin typeface="source-serif-pro"/>
              </a:rPr>
              <a:t>Table of product (</a:t>
            </a:r>
            <a:r>
              <a:rPr lang="en-GB" b="1" i="0" u="none" strike="noStrike" dirty="0">
                <a:solidFill>
                  <a:srgbClr val="242424"/>
                </a:solidFill>
                <a:effectLst/>
                <a:latin typeface="source-serif-pro"/>
              </a:rPr>
              <a:t>Products</a:t>
            </a:r>
            <a:r>
              <a:rPr lang="en-GB" b="0" i="0" u="none" strike="noStrike" dirty="0">
                <a:solidFill>
                  <a:srgbClr val="242424"/>
                </a:solidFill>
                <a:effectLst/>
                <a:latin typeface="source-serif-pro"/>
              </a:rPr>
              <a:t>)</a:t>
            </a:r>
            <a:r>
              <a:rPr lang="en-GB" b="1" i="0" u="none" strike="noStrike" dirty="0">
                <a:solidFill>
                  <a:srgbClr val="242424"/>
                </a:solidFill>
                <a:effectLst/>
                <a:latin typeface="source-serif-pro"/>
              </a:rPr>
              <a:t>: </a:t>
            </a:r>
            <a:r>
              <a:rPr lang="en-GB" b="0" i="0" u="none" strike="noStrike" dirty="0">
                <a:solidFill>
                  <a:srgbClr val="242424"/>
                </a:solidFill>
                <a:effectLst/>
                <a:latin typeface="source-serif-pro"/>
              </a:rPr>
              <a:t>stores information about products.</a:t>
            </a:r>
          </a:p>
          <a:p>
            <a:pPr marL="960120" lvl="1" indent="-457200">
              <a:buFont typeface="+mj-lt"/>
              <a:buAutoNum type="arabicPeriod"/>
            </a:pPr>
            <a:r>
              <a:rPr lang="en-GB" b="0" i="0" u="none" strike="noStrike" dirty="0">
                <a:solidFill>
                  <a:srgbClr val="242424"/>
                </a:solidFill>
                <a:effectLst/>
                <a:latin typeface="source-serif-pro"/>
              </a:rPr>
              <a:t>Table of customers (</a:t>
            </a:r>
            <a:r>
              <a:rPr lang="en-GB" b="1" i="0" u="none" strike="noStrike" dirty="0">
                <a:solidFill>
                  <a:srgbClr val="242424"/>
                </a:solidFill>
                <a:effectLst/>
                <a:latin typeface="source-serif-pro"/>
              </a:rPr>
              <a:t>Customers</a:t>
            </a:r>
            <a:r>
              <a:rPr lang="en-GB" b="0" i="0" u="none" strike="noStrike" dirty="0">
                <a:solidFill>
                  <a:srgbClr val="242424"/>
                </a:solidFill>
                <a:effectLst/>
                <a:latin typeface="source-serif-pro"/>
              </a:rPr>
              <a:t>): stores information about customers.</a:t>
            </a:r>
          </a:p>
          <a:p>
            <a:pPr marL="960120" lvl="1" indent="-457200">
              <a:buFont typeface="+mj-lt"/>
              <a:buAutoNum type="arabicPeriod"/>
            </a:pPr>
            <a:r>
              <a:rPr lang="en-GB" b="0" i="0" u="none" strike="noStrike" dirty="0">
                <a:solidFill>
                  <a:srgbClr val="242424"/>
                </a:solidFill>
                <a:effectLst/>
                <a:latin typeface="source-serif-pro"/>
              </a:rPr>
              <a:t>Table of orders (</a:t>
            </a:r>
            <a:r>
              <a:rPr lang="en-GB" b="1" i="0" u="none" strike="noStrike" dirty="0">
                <a:solidFill>
                  <a:srgbClr val="242424"/>
                </a:solidFill>
                <a:effectLst/>
                <a:latin typeface="source-serif-pro"/>
              </a:rPr>
              <a:t>Orders): </a:t>
            </a:r>
            <a:r>
              <a:rPr lang="en-GB" b="0" i="0" u="none" strike="noStrike" dirty="0">
                <a:solidFill>
                  <a:srgbClr val="242424"/>
                </a:solidFill>
                <a:effectLst/>
                <a:latin typeface="source-serif-pro"/>
              </a:rPr>
              <a:t>information about customers’ order.</a:t>
            </a:r>
          </a:p>
          <a:p>
            <a:pPr marL="960120" lvl="1" indent="-457200">
              <a:buFont typeface="+mj-lt"/>
              <a:buAutoNum type="arabicPeriod"/>
            </a:pPr>
            <a:r>
              <a:rPr lang="en-GB" b="0" i="0" u="none" strike="noStrike" dirty="0">
                <a:solidFill>
                  <a:srgbClr val="242424"/>
                </a:solidFill>
                <a:effectLst/>
                <a:latin typeface="source-serif-pro"/>
              </a:rPr>
              <a:t>Table of order details (</a:t>
            </a:r>
            <a:r>
              <a:rPr lang="en-GB" b="1" i="0" u="none" strike="noStrike" dirty="0" err="1">
                <a:solidFill>
                  <a:srgbClr val="242424"/>
                </a:solidFill>
                <a:effectLst/>
                <a:latin typeface="source-serif-pro"/>
              </a:rPr>
              <a:t>OrderDetails</a:t>
            </a:r>
            <a:r>
              <a:rPr lang="en-GB" b="1" i="0" u="none" strike="noStrike" dirty="0">
                <a:solidFill>
                  <a:srgbClr val="242424"/>
                </a:solidFill>
                <a:effectLst/>
                <a:latin typeface="source-serif-pro"/>
              </a:rPr>
              <a:t>)</a:t>
            </a:r>
            <a:r>
              <a:rPr lang="en-GB" b="0" i="0" u="none" strike="noStrike" dirty="0">
                <a:solidFill>
                  <a:srgbClr val="242424"/>
                </a:solidFill>
                <a:effectLst/>
                <a:latin typeface="source-serif-pro"/>
              </a:rPr>
              <a:t>: information about every detail of each order</a:t>
            </a:r>
          </a:p>
          <a:p>
            <a:pPr marL="960120" lvl="1" indent="-457200">
              <a:buFont typeface="+mj-lt"/>
              <a:buAutoNum type="arabicPeriod"/>
            </a:pPr>
            <a:r>
              <a:rPr lang="en-GB" b="0" i="0" u="none" strike="noStrike" dirty="0">
                <a:solidFill>
                  <a:srgbClr val="242424"/>
                </a:solidFill>
                <a:effectLst/>
                <a:latin typeface="source-serif-pro"/>
              </a:rPr>
              <a:t>Table of employees (</a:t>
            </a:r>
            <a:r>
              <a:rPr lang="en-GB" b="1" i="0" u="none" strike="noStrike" dirty="0">
                <a:solidFill>
                  <a:srgbClr val="242424"/>
                </a:solidFill>
                <a:effectLst/>
                <a:latin typeface="source-serif-pro"/>
              </a:rPr>
              <a:t>Employees</a:t>
            </a:r>
            <a:r>
              <a:rPr lang="en-GB" b="0" i="0" u="none" strike="noStrike" dirty="0">
                <a:solidFill>
                  <a:srgbClr val="242424"/>
                </a:solidFill>
                <a:effectLst/>
                <a:latin typeface="source-serif-pro"/>
              </a:rPr>
              <a:t>): information about </a:t>
            </a:r>
            <a:r>
              <a:rPr lang="en-GB" b="0" i="0" u="none" strike="noStrike" dirty="0" err="1">
                <a:solidFill>
                  <a:srgbClr val="242424"/>
                </a:solidFill>
                <a:effectLst/>
                <a:latin typeface="source-serif-pro"/>
              </a:rPr>
              <a:t>TechCorp</a:t>
            </a:r>
            <a:r>
              <a:rPr lang="en-GB" b="0" i="0" u="none" strike="noStrike" dirty="0">
                <a:solidFill>
                  <a:srgbClr val="242424"/>
                </a:solidFill>
                <a:effectLst/>
                <a:latin typeface="source-serif-pro"/>
              </a:rPr>
              <a:t> employees.</a:t>
            </a:r>
          </a:p>
          <a:p>
            <a:pPr marL="960120" lvl="1" indent="-457200">
              <a:buFont typeface="+mj-lt"/>
              <a:buAutoNum type="arabicPeriod"/>
            </a:pPr>
            <a:r>
              <a:rPr lang="en-GB" b="0" i="0" u="none" strike="noStrike" dirty="0">
                <a:solidFill>
                  <a:srgbClr val="242424"/>
                </a:solidFill>
                <a:effectLst/>
                <a:latin typeface="source-serif-pro"/>
              </a:rPr>
              <a:t>Table of support ticket (</a:t>
            </a:r>
            <a:r>
              <a:rPr lang="en-GB" b="1" i="0" u="none" strike="noStrike" dirty="0" err="1">
                <a:solidFill>
                  <a:srgbClr val="242424"/>
                </a:solidFill>
                <a:effectLst/>
                <a:latin typeface="source-serif-pro"/>
              </a:rPr>
              <a:t>SupportTickets</a:t>
            </a:r>
            <a:r>
              <a:rPr lang="en-GB" b="0" i="0" u="none" strike="noStrike" dirty="0">
                <a:solidFill>
                  <a:srgbClr val="242424"/>
                </a:solidFill>
                <a:effectLst/>
                <a:latin typeface="source-serif-pro"/>
              </a:rPr>
              <a:t>): information about every customer </a:t>
            </a:r>
            <a:r>
              <a:rPr lang="en-GB" b="0" i="0" u="none" strike="noStrike">
                <a:solidFill>
                  <a:srgbClr val="242424"/>
                </a:solidFill>
                <a:effectLst/>
                <a:latin typeface="source-serif-pro"/>
              </a:rPr>
              <a:t>support ticket.</a:t>
            </a:r>
            <a:endParaRPr lang="en-GB" b="0" i="0" u="none" strike="noStrike" dirty="0">
              <a:solidFill>
                <a:srgbClr val="242424"/>
              </a:solidFill>
              <a:effectLst/>
              <a:latin typeface="source-serif-pro"/>
            </a:endParaRPr>
          </a:p>
          <a:p>
            <a:pPr marL="960120" lvl="1" indent="-457200">
              <a:buFont typeface="+mj-lt"/>
              <a:buAutoNum type="arabicPeriod"/>
            </a:pPr>
            <a:endParaRPr lang="en-GB" b="0" i="0" u="none" strike="noStrike" dirty="0">
              <a:solidFill>
                <a:srgbClr val="242424"/>
              </a:solidFill>
              <a:effectLst/>
              <a:latin typeface="source-serif-pro"/>
            </a:endParaRPr>
          </a:p>
          <a:p>
            <a:pPr marL="960120" lvl="1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943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BC18D-112E-31F3-7E48-E3D7A1D3C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</a:t>
            </a:r>
            <a:br>
              <a:rPr lang="en-US" dirty="0"/>
            </a:br>
            <a:r>
              <a:rPr lang="en-US" dirty="0"/>
              <a:t>Diagram</a:t>
            </a: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82867F1-363E-A633-09F3-4D2F0C8845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55942" y="863600"/>
            <a:ext cx="6940792" cy="5121275"/>
          </a:xfrm>
        </p:spPr>
      </p:pic>
    </p:spTree>
    <p:extLst>
      <p:ext uri="{BB962C8B-B14F-4D97-AF65-F5344CB8AC3E}">
        <p14:creationId xmlns:p14="http://schemas.microsoft.com/office/powerpoint/2010/main" val="177012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64C9EE1D-12BB-43F7-9A2A-893578DCA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3962A31-C54E-4762-B155-59777FED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4B392D36-B685-45E0-B197-6EE5D7480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DCA8533-CC5E-4754-9A04-047EDE49E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656D3EF-3918-22F5-8BC5-166977778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590660"/>
            <a:ext cx="10210862" cy="150533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900" spc="-100" dirty="0"/>
              <a:t>Top 3 Customers Based on Total Amount Order</a:t>
            </a:r>
          </a:p>
        </p:txBody>
      </p:sp>
      <p:pic>
        <p:nvPicPr>
          <p:cNvPr id="8" name="Content Placeholder 7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D1C80E03-E152-5495-BBDF-4EE318DB3C7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54636" y="1469036"/>
            <a:ext cx="5655036" cy="1499016"/>
          </a:xfrm>
          <a:prstGeom prst="rect">
            <a:avLst/>
          </a:prstGeom>
        </p:spPr>
      </p:pic>
      <p:pic>
        <p:nvPicPr>
          <p:cNvPr id="10" name="Content Placeholder 9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35C633B-7E6B-F1FD-1D83-809F9ED343B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68096" y="832000"/>
            <a:ext cx="4789992" cy="2862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014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4C9EE1D-12BB-43F7-9A2A-893578DCA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3962A31-C54E-4762-B155-59777FED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4B392D36-B685-45E0-B197-6EE5D7480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DCA8533-CC5E-4754-9A04-047EDE49E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AD81EF-BD2F-876B-566D-9220DA24E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91" y="4878465"/>
            <a:ext cx="10210862" cy="106569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900" spc="-100" dirty="0"/>
              <a:t>Average amount order for each customers</a:t>
            </a:r>
          </a:p>
        </p:txBody>
      </p:sp>
      <p:pic>
        <p:nvPicPr>
          <p:cNvPr id="6" name="Content Placeholder 5" descr="A computer screen with white text&#10;&#10;AI-generated content may be incorrect.">
            <a:extLst>
              <a:ext uri="{FF2B5EF4-FFF2-40B4-BE49-F238E27FC236}">
                <a16:creationId xmlns:a16="http://schemas.microsoft.com/office/drawing/2014/main" id="{743A8918-C90A-EC20-AA96-7546ADE06E7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34518" y="1558976"/>
            <a:ext cx="5119167" cy="1334125"/>
          </a:xfrm>
          <a:prstGeom prst="rect">
            <a:avLst/>
          </a:prstGeom>
        </p:spPr>
      </p:pic>
      <p:pic>
        <p:nvPicPr>
          <p:cNvPr id="8" name="Content Placeholder 7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1184A265-C2D4-807A-84DA-FDAD624207E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38316" y="993662"/>
            <a:ext cx="4789992" cy="253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773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4C9EE1D-12BB-43F7-9A2A-893578DCA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962A31-C54E-4762-B155-59777FED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B392D36-B685-45E0-B197-6EE5D7480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DCA8533-CC5E-4754-9A04-047EDE49E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367639"/>
            <a:ext cx="11707367" cy="18521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E52BC2-42C1-C74B-367A-7FF9620CA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207" y="4940378"/>
            <a:ext cx="10210862" cy="106569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5900" spc="-100" dirty="0"/>
              <a:t>Employee who resolved more than 4 tickets</a:t>
            </a:r>
          </a:p>
        </p:txBody>
      </p:sp>
      <p:pic>
        <p:nvPicPr>
          <p:cNvPr id="6" name="Content Placeholder 5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04EDFDE0-BE83-4511-873B-BDBB65461B8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63691" y="1622348"/>
            <a:ext cx="4789994" cy="1281323"/>
          </a:xfrm>
          <a:prstGeom prst="rect">
            <a:avLst/>
          </a:prstGeom>
        </p:spPr>
      </p:pic>
      <p:pic>
        <p:nvPicPr>
          <p:cNvPr id="8" name="Content Placeholder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DF3082C-1D75-0ECC-248B-98646332736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38316" y="837987"/>
            <a:ext cx="4789992" cy="2850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356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40DCEEEA-6FE7-4541-9EB2-EF754066E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3A72D00-0CA4-4A88-86CE-B1FB393C5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5C1D4A39-A122-41DA-BF9B-2313FB6B7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CD120F8-C0F1-4CC6-B340-0B8F67C40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7052486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3EF46F-A655-5A43-5EE4-6A6436258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036" y="2510395"/>
            <a:ext cx="6451110" cy="12554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Product had order yet</a:t>
            </a:r>
          </a:p>
        </p:txBody>
      </p:sp>
      <p:pic>
        <p:nvPicPr>
          <p:cNvPr id="8" name="Content Placeholder 7" descr="A screen shot of a phone&#10;&#10;AI-generated content may be incorrect.">
            <a:extLst>
              <a:ext uri="{FF2B5EF4-FFF2-40B4-BE49-F238E27FC236}">
                <a16:creationId xmlns:a16="http://schemas.microsoft.com/office/drawing/2014/main" id="{DDCE2625-1058-324C-7896-F5EDD1DC080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994621" y="1217949"/>
            <a:ext cx="2879107" cy="2584892"/>
          </a:xfrm>
          <a:prstGeom prst="rect">
            <a:avLst/>
          </a:prstGeom>
        </p:spPr>
      </p:pic>
      <p:pic>
        <p:nvPicPr>
          <p:cNvPr id="6" name="Content Placeholder 5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74E4985B-5AEB-53DB-D4A0-CC15434929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5031" y="4147688"/>
            <a:ext cx="3958703" cy="1413663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8AF6EFCA-56DD-442E-9948-D162BEBBFD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07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6BA06-0971-2005-B31A-702C500B5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Revenue of Each Product</a:t>
            </a:r>
          </a:p>
        </p:txBody>
      </p:sp>
      <p:pic>
        <p:nvPicPr>
          <p:cNvPr id="6" name="Content Placeholder 5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FADFC367-EA39-8CB3-2065-B459F0A78C6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867149" y="2773180"/>
            <a:ext cx="3702883" cy="1095562"/>
          </a:xfrm>
        </p:spPr>
      </p:pic>
      <p:pic>
        <p:nvPicPr>
          <p:cNvPr id="8" name="Content Placeholder 7" descr="A list of items on a black background&#10;&#10;AI-generated content may be incorrect.">
            <a:extLst>
              <a:ext uri="{FF2B5EF4-FFF2-40B4-BE49-F238E27FC236}">
                <a16:creationId xmlns:a16="http://schemas.microsoft.com/office/drawing/2014/main" id="{EB0F6535-811E-D4B6-091A-D33098A1CD9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7949406" y="2152650"/>
            <a:ext cx="3213100" cy="2552700"/>
          </a:xfrm>
        </p:spPr>
      </p:pic>
    </p:spTree>
    <p:extLst>
      <p:ext uri="{BB962C8B-B14F-4D97-AF65-F5344CB8AC3E}">
        <p14:creationId xmlns:p14="http://schemas.microsoft.com/office/powerpoint/2010/main" val="1139050591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77</TotalTime>
  <Words>191</Words>
  <Application>Microsoft Macintosh PowerPoint</Application>
  <PresentationFormat>Widescreen</PresentationFormat>
  <Paragraphs>20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Corbel</vt:lpstr>
      <vt:lpstr>Roboto</vt:lpstr>
      <vt:lpstr>source-serif-pro</vt:lpstr>
      <vt:lpstr>Wingdings 2</vt:lpstr>
      <vt:lpstr>Frame</vt:lpstr>
      <vt:lpstr>SQL Portfolio : TechCorp</vt:lpstr>
      <vt:lpstr>Implementing SQL : TechCorp</vt:lpstr>
      <vt:lpstr>Dataset Schema</vt:lpstr>
      <vt:lpstr>Database Diagram</vt:lpstr>
      <vt:lpstr>Top 3 Customers Based on Total Amount Order</vt:lpstr>
      <vt:lpstr>Average amount order for each customers</vt:lpstr>
      <vt:lpstr>Employee who resolved more than 4 tickets</vt:lpstr>
      <vt:lpstr>Product had order yet</vt:lpstr>
      <vt:lpstr>Revenue of Each Product</vt:lpstr>
      <vt:lpstr>Average price of each category product &amp; category product with average price &gt; 500 USD</vt:lpstr>
      <vt:lpstr>Customer with total amount order &gt; 500 USD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rafi widyansyah</dc:creator>
  <cp:lastModifiedBy>rafi widyansyah</cp:lastModifiedBy>
  <cp:revision>1</cp:revision>
  <dcterms:created xsi:type="dcterms:W3CDTF">2025-02-18T16:40:04Z</dcterms:created>
  <dcterms:modified xsi:type="dcterms:W3CDTF">2025-03-20T13:51:01Z</dcterms:modified>
</cp:coreProperties>
</file>